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heme/themeOverride1.xml" ContentType="application/vnd.openxmlformats-officedocument.themeOverr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3" r:id="rId1"/>
    <p:sldMasterId id="2147483682" r:id="rId2"/>
  </p:sldMasterIdLst>
  <p:notesMasterIdLst>
    <p:notesMasterId r:id="rId98"/>
  </p:notesMasterIdLst>
  <p:sldIdLst>
    <p:sldId id="256" r:id="rId3"/>
    <p:sldId id="300" r:id="rId4"/>
    <p:sldId id="509" r:id="rId5"/>
    <p:sldId id="331" r:id="rId6"/>
    <p:sldId id="332" r:id="rId7"/>
    <p:sldId id="290" r:id="rId8"/>
    <p:sldId id="362" r:id="rId9"/>
    <p:sldId id="363" r:id="rId10"/>
    <p:sldId id="358" r:id="rId11"/>
    <p:sldId id="368" r:id="rId12"/>
    <p:sldId id="364" r:id="rId13"/>
    <p:sldId id="365" r:id="rId14"/>
    <p:sldId id="366" r:id="rId15"/>
    <p:sldId id="367" r:id="rId16"/>
    <p:sldId id="369" r:id="rId17"/>
    <p:sldId id="338" r:id="rId18"/>
    <p:sldId id="406" r:id="rId19"/>
    <p:sldId id="370" r:id="rId20"/>
    <p:sldId id="371" r:id="rId21"/>
    <p:sldId id="372" r:id="rId22"/>
    <p:sldId id="373" r:id="rId23"/>
    <p:sldId id="374" r:id="rId24"/>
    <p:sldId id="375" r:id="rId25"/>
    <p:sldId id="376" r:id="rId26"/>
    <p:sldId id="377" r:id="rId27"/>
    <p:sldId id="378" r:id="rId28"/>
    <p:sldId id="379" r:id="rId29"/>
    <p:sldId id="380" r:id="rId30"/>
    <p:sldId id="381" r:id="rId31"/>
    <p:sldId id="382" r:id="rId32"/>
    <p:sldId id="383" r:id="rId33"/>
    <p:sldId id="384" r:id="rId34"/>
    <p:sldId id="385" r:id="rId35"/>
    <p:sldId id="386" r:id="rId36"/>
    <p:sldId id="387" r:id="rId37"/>
    <p:sldId id="388" r:id="rId38"/>
    <p:sldId id="389" r:id="rId39"/>
    <p:sldId id="390" r:id="rId40"/>
    <p:sldId id="391" r:id="rId41"/>
    <p:sldId id="392" r:id="rId42"/>
    <p:sldId id="399" r:id="rId43"/>
    <p:sldId id="400" r:id="rId44"/>
    <p:sldId id="352" r:id="rId45"/>
    <p:sldId id="353" r:id="rId46"/>
    <p:sldId id="361" r:id="rId47"/>
    <p:sldId id="359" r:id="rId48"/>
    <p:sldId id="360" r:id="rId49"/>
    <p:sldId id="354" r:id="rId50"/>
    <p:sldId id="355" r:id="rId51"/>
    <p:sldId id="356" r:id="rId52"/>
    <p:sldId id="534" r:id="rId53"/>
    <p:sldId id="533" r:id="rId54"/>
    <p:sldId id="535" r:id="rId55"/>
    <p:sldId id="499" r:id="rId56"/>
    <p:sldId id="357" r:id="rId57"/>
    <p:sldId id="341" r:id="rId58"/>
    <p:sldId id="432" r:id="rId59"/>
    <p:sldId id="447" r:id="rId60"/>
    <p:sldId id="448" r:id="rId61"/>
    <p:sldId id="449" r:id="rId62"/>
    <p:sldId id="508" r:id="rId63"/>
    <p:sldId id="507" r:id="rId64"/>
    <p:sldId id="436" r:id="rId65"/>
    <p:sldId id="437" r:id="rId66"/>
    <p:sldId id="438" r:id="rId67"/>
    <p:sldId id="497" r:id="rId68"/>
    <p:sldId id="487" r:id="rId69"/>
    <p:sldId id="439" r:id="rId70"/>
    <p:sldId id="441" r:id="rId71"/>
    <p:sldId id="440" r:id="rId72"/>
    <p:sldId id="442" r:id="rId73"/>
    <p:sldId id="443" r:id="rId74"/>
    <p:sldId id="444" r:id="rId75"/>
    <p:sldId id="445" r:id="rId76"/>
    <p:sldId id="285" r:id="rId77"/>
    <p:sldId id="408" r:id="rId78"/>
    <p:sldId id="312" r:id="rId79"/>
    <p:sldId id="315" r:id="rId80"/>
    <p:sldId id="316" r:id="rId81"/>
    <p:sldId id="317" r:id="rId82"/>
    <p:sldId id="430" r:id="rId83"/>
    <p:sldId id="431" r:id="rId84"/>
    <p:sldId id="538" r:id="rId85"/>
    <p:sldId id="414" r:id="rId86"/>
    <p:sldId id="415" r:id="rId87"/>
    <p:sldId id="416" r:id="rId88"/>
    <p:sldId id="417" r:id="rId89"/>
    <p:sldId id="418" r:id="rId90"/>
    <p:sldId id="463" r:id="rId91"/>
    <p:sldId id="536" r:id="rId92"/>
    <p:sldId id="537" r:id="rId93"/>
    <p:sldId id="539" r:id="rId94"/>
    <p:sldId id="510" r:id="rId95"/>
    <p:sldId id="409" r:id="rId96"/>
    <p:sldId id="270" r:id="rId97"/>
  </p:sldIdLst>
  <p:sldSz cx="18000663" cy="104394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88">
          <p15:clr>
            <a:srgbClr val="A4A3A4"/>
          </p15:clr>
        </p15:guide>
        <p15:guide id="2" pos="566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274B8"/>
    <a:srgbClr val="66C2A9"/>
    <a:srgbClr val="529C88"/>
    <a:srgbClr val="FFC35B"/>
    <a:srgbClr val="FFBF00"/>
    <a:srgbClr val="5A99D3"/>
    <a:srgbClr val="46DDBD"/>
    <a:srgbClr val="6A9CB2"/>
    <a:srgbClr val="84C2DD"/>
    <a:srgbClr val="CD9D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36" autoAdjust="0"/>
    <p:restoredTop sz="94685" autoAdjust="0"/>
  </p:normalViewPr>
  <p:slideViewPr>
    <p:cSldViewPr snapToGrid="0">
      <p:cViewPr varScale="1">
        <p:scale>
          <a:sx n="46" d="100"/>
          <a:sy n="46" d="100"/>
        </p:scale>
        <p:origin x="768" y="54"/>
      </p:cViewPr>
      <p:guideLst>
        <p:guide orient="horz" pos="3288"/>
        <p:guide pos="566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tableStyles" Target="tableStyles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presProps" Target="presProps.xml"/><Relationship Id="rId10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notesMaster" Target="notesMasters/notesMaster1.xml"/><Relationship Id="rId3" Type="http://schemas.openxmlformats.org/officeDocument/2006/relationships/slide" Target="slides/slid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2D1A139-7B80-4128-B206-283FE326A49E}" type="doc">
      <dgm:prSet loTypeId="urn:microsoft.com/office/officeart/2005/8/layout/hList6" loCatId="list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93D053EE-DDD8-449A-8C63-0A6DEE5F75E9}">
      <dgm:prSet phldrT="[Текст]"/>
      <dgm:spPr/>
      <dgm:t>
        <a:bodyPr/>
        <a:lstStyle/>
        <a:p>
          <a:r>
            <a:rPr lang="ru-RU" b="1" dirty="0"/>
            <a:t>Исторические</a:t>
          </a:r>
        </a:p>
      </dgm:t>
    </dgm:pt>
    <dgm:pt modelId="{9C317B62-B840-4AE6-814E-3EAFF7CAF031}" type="parTrans" cxnId="{04478ABA-3C2F-4D43-805D-3E9B7EDAAEE5}">
      <dgm:prSet/>
      <dgm:spPr/>
      <dgm:t>
        <a:bodyPr/>
        <a:lstStyle/>
        <a:p>
          <a:endParaRPr lang="ru-RU"/>
        </a:p>
      </dgm:t>
    </dgm:pt>
    <dgm:pt modelId="{7A5B4996-556C-4CF2-B1F3-D9BE8D2F6D16}" type="sibTrans" cxnId="{04478ABA-3C2F-4D43-805D-3E9B7EDAAEE5}">
      <dgm:prSet/>
      <dgm:spPr/>
      <dgm:t>
        <a:bodyPr/>
        <a:lstStyle/>
        <a:p>
          <a:endParaRPr lang="ru-RU"/>
        </a:p>
      </dgm:t>
    </dgm:pt>
    <dgm:pt modelId="{2BC7C220-29B7-47C9-A112-B582E3A99859}">
      <dgm:prSet phldrT="[Текст]"/>
      <dgm:spPr/>
      <dgm:t>
        <a:bodyPr/>
        <a:lstStyle/>
        <a:p>
          <a:r>
            <a:rPr lang="ru-RU" b="1" dirty="0"/>
            <a:t>Культурологические</a:t>
          </a:r>
        </a:p>
      </dgm:t>
    </dgm:pt>
    <dgm:pt modelId="{F7C096FF-3B09-419E-9629-205E8D5C3DB6}" type="parTrans" cxnId="{10747702-AF15-4B1D-B465-DAF94CB8669A}">
      <dgm:prSet/>
      <dgm:spPr/>
      <dgm:t>
        <a:bodyPr/>
        <a:lstStyle/>
        <a:p>
          <a:endParaRPr lang="ru-RU"/>
        </a:p>
      </dgm:t>
    </dgm:pt>
    <dgm:pt modelId="{766C0A38-E401-43BE-A5AF-7453AC8CA287}" type="sibTrans" cxnId="{10747702-AF15-4B1D-B465-DAF94CB8669A}">
      <dgm:prSet/>
      <dgm:spPr/>
      <dgm:t>
        <a:bodyPr/>
        <a:lstStyle/>
        <a:p>
          <a:endParaRPr lang="ru-RU"/>
        </a:p>
      </dgm:t>
    </dgm:pt>
    <dgm:pt modelId="{7DC087DA-F0DA-44BF-B269-9276F7DC1D69}">
      <dgm:prSet phldrT="[Текст]"/>
      <dgm:spPr/>
      <dgm:t>
        <a:bodyPr/>
        <a:lstStyle/>
        <a:p>
          <a:r>
            <a:rPr lang="ru-RU" b="1" dirty="0"/>
            <a:t>Нравственные</a:t>
          </a:r>
        </a:p>
      </dgm:t>
    </dgm:pt>
    <dgm:pt modelId="{04C5026C-78D4-4EC6-96C4-F5424E47B991}" type="parTrans" cxnId="{A57123DB-5694-45D0-A18B-365489948748}">
      <dgm:prSet/>
      <dgm:spPr/>
      <dgm:t>
        <a:bodyPr/>
        <a:lstStyle/>
        <a:p>
          <a:endParaRPr lang="ru-RU"/>
        </a:p>
      </dgm:t>
    </dgm:pt>
    <dgm:pt modelId="{4368E537-7ACF-4C4F-8440-4CB7150CB755}" type="sibTrans" cxnId="{A57123DB-5694-45D0-A18B-365489948748}">
      <dgm:prSet/>
      <dgm:spPr/>
      <dgm:t>
        <a:bodyPr/>
        <a:lstStyle/>
        <a:p>
          <a:endParaRPr lang="ru-RU"/>
        </a:p>
      </dgm:t>
    </dgm:pt>
    <dgm:pt modelId="{8DA22296-B790-4E80-B807-59B0FC04E781}">
      <dgm:prSet/>
      <dgm:spPr/>
      <dgm:t>
        <a:bodyPr/>
        <a:lstStyle/>
        <a:p>
          <a:r>
            <a:rPr lang="ru-RU" b="1" dirty="0" err="1"/>
            <a:t>Вероучительные</a:t>
          </a:r>
          <a:endParaRPr lang="ru-RU" b="1" dirty="0"/>
        </a:p>
      </dgm:t>
    </dgm:pt>
    <dgm:pt modelId="{529BB090-B6CD-4432-AF46-0300D2079FB6}" type="parTrans" cxnId="{F3027B03-34BB-4325-BFB3-64C3F3938215}">
      <dgm:prSet/>
      <dgm:spPr/>
      <dgm:t>
        <a:bodyPr/>
        <a:lstStyle/>
        <a:p>
          <a:endParaRPr lang="ru-RU"/>
        </a:p>
      </dgm:t>
    </dgm:pt>
    <dgm:pt modelId="{20B820CD-FBA0-4EEB-BE31-96AA3FD99EB4}" type="sibTrans" cxnId="{F3027B03-34BB-4325-BFB3-64C3F3938215}">
      <dgm:prSet/>
      <dgm:spPr/>
      <dgm:t>
        <a:bodyPr/>
        <a:lstStyle/>
        <a:p>
          <a:endParaRPr lang="ru-RU"/>
        </a:p>
      </dgm:t>
    </dgm:pt>
    <dgm:pt modelId="{62E7C1D9-4BBC-4794-95E6-21BDCDE43A30}" type="pres">
      <dgm:prSet presAssocID="{C2D1A139-7B80-4128-B206-283FE326A49E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4C6E42F-AAAA-4FA2-B3F8-90AF03F5741E}" type="pres">
      <dgm:prSet presAssocID="{93D053EE-DDD8-449A-8C63-0A6DEE5F75E9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2B8B37E-56BB-41A6-82D8-1047F0187B7C}" type="pres">
      <dgm:prSet presAssocID="{7A5B4996-556C-4CF2-B1F3-D9BE8D2F6D16}" presName="sibTrans" presStyleCnt="0"/>
      <dgm:spPr/>
    </dgm:pt>
    <dgm:pt modelId="{3DC86213-2961-44FB-A021-0BDCB0643ADC}" type="pres">
      <dgm:prSet presAssocID="{2BC7C220-29B7-47C9-A112-B582E3A99859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48ADEC8-EB36-42BA-9C3F-54A307057722}" type="pres">
      <dgm:prSet presAssocID="{766C0A38-E401-43BE-A5AF-7453AC8CA287}" presName="sibTrans" presStyleCnt="0"/>
      <dgm:spPr/>
    </dgm:pt>
    <dgm:pt modelId="{9F9CE7CA-FDB9-4095-BFCC-BC6ABCBCC62F}" type="pres">
      <dgm:prSet presAssocID="{7DC087DA-F0DA-44BF-B269-9276F7DC1D69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E0781D7-028C-4F6D-B411-1CB0F84C03C1}" type="pres">
      <dgm:prSet presAssocID="{4368E537-7ACF-4C4F-8440-4CB7150CB755}" presName="sibTrans" presStyleCnt="0"/>
      <dgm:spPr/>
    </dgm:pt>
    <dgm:pt modelId="{D5186C1B-D148-424E-A235-B9F1F8A55731}" type="pres">
      <dgm:prSet presAssocID="{8DA22296-B790-4E80-B807-59B0FC04E781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FE60352-5451-4816-9FFE-B15349D57B5A}" type="presOf" srcId="{7DC087DA-F0DA-44BF-B269-9276F7DC1D69}" destId="{9F9CE7CA-FDB9-4095-BFCC-BC6ABCBCC62F}" srcOrd="0" destOrd="0" presId="urn:microsoft.com/office/officeart/2005/8/layout/hList6"/>
    <dgm:cxn modelId="{F3027B03-34BB-4325-BFB3-64C3F3938215}" srcId="{C2D1A139-7B80-4128-B206-283FE326A49E}" destId="{8DA22296-B790-4E80-B807-59B0FC04E781}" srcOrd="3" destOrd="0" parTransId="{529BB090-B6CD-4432-AF46-0300D2079FB6}" sibTransId="{20B820CD-FBA0-4EEB-BE31-96AA3FD99EB4}"/>
    <dgm:cxn modelId="{B84A5814-7C9C-4D8D-ABEC-55D8BF410DBE}" type="presOf" srcId="{C2D1A139-7B80-4128-B206-283FE326A49E}" destId="{62E7C1D9-4BBC-4794-95E6-21BDCDE43A30}" srcOrd="0" destOrd="0" presId="urn:microsoft.com/office/officeart/2005/8/layout/hList6"/>
    <dgm:cxn modelId="{255C3DCB-B5E0-40CA-8853-E670ED96E0CD}" type="presOf" srcId="{93D053EE-DDD8-449A-8C63-0A6DEE5F75E9}" destId="{C4C6E42F-AAAA-4FA2-B3F8-90AF03F5741E}" srcOrd="0" destOrd="0" presId="urn:microsoft.com/office/officeart/2005/8/layout/hList6"/>
    <dgm:cxn modelId="{04478ABA-3C2F-4D43-805D-3E9B7EDAAEE5}" srcId="{C2D1A139-7B80-4128-B206-283FE326A49E}" destId="{93D053EE-DDD8-449A-8C63-0A6DEE5F75E9}" srcOrd="0" destOrd="0" parTransId="{9C317B62-B840-4AE6-814E-3EAFF7CAF031}" sibTransId="{7A5B4996-556C-4CF2-B1F3-D9BE8D2F6D16}"/>
    <dgm:cxn modelId="{10747702-AF15-4B1D-B465-DAF94CB8669A}" srcId="{C2D1A139-7B80-4128-B206-283FE326A49E}" destId="{2BC7C220-29B7-47C9-A112-B582E3A99859}" srcOrd="1" destOrd="0" parTransId="{F7C096FF-3B09-419E-9629-205E8D5C3DB6}" sibTransId="{766C0A38-E401-43BE-A5AF-7453AC8CA287}"/>
    <dgm:cxn modelId="{A57123DB-5694-45D0-A18B-365489948748}" srcId="{C2D1A139-7B80-4128-B206-283FE326A49E}" destId="{7DC087DA-F0DA-44BF-B269-9276F7DC1D69}" srcOrd="2" destOrd="0" parTransId="{04C5026C-78D4-4EC6-96C4-F5424E47B991}" sibTransId="{4368E537-7ACF-4C4F-8440-4CB7150CB755}"/>
    <dgm:cxn modelId="{2104BB54-1A3D-44D4-89C5-02B801C107C1}" type="presOf" srcId="{2BC7C220-29B7-47C9-A112-B582E3A99859}" destId="{3DC86213-2961-44FB-A021-0BDCB0643ADC}" srcOrd="0" destOrd="0" presId="urn:microsoft.com/office/officeart/2005/8/layout/hList6"/>
    <dgm:cxn modelId="{AA05C112-A1D9-4D37-B2C0-88CF035901BA}" type="presOf" srcId="{8DA22296-B790-4E80-B807-59B0FC04E781}" destId="{D5186C1B-D148-424E-A235-B9F1F8A55731}" srcOrd="0" destOrd="0" presId="urn:microsoft.com/office/officeart/2005/8/layout/hList6"/>
    <dgm:cxn modelId="{1A00FF7E-3D7B-4D2E-8525-6A31F6C87E7E}" type="presParOf" srcId="{62E7C1D9-4BBC-4794-95E6-21BDCDE43A30}" destId="{C4C6E42F-AAAA-4FA2-B3F8-90AF03F5741E}" srcOrd="0" destOrd="0" presId="urn:microsoft.com/office/officeart/2005/8/layout/hList6"/>
    <dgm:cxn modelId="{D4CAB460-922A-486D-B8AE-877A2CA36DC3}" type="presParOf" srcId="{62E7C1D9-4BBC-4794-95E6-21BDCDE43A30}" destId="{92B8B37E-56BB-41A6-82D8-1047F0187B7C}" srcOrd="1" destOrd="0" presId="urn:microsoft.com/office/officeart/2005/8/layout/hList6"/>
    <dgm:cxn modelId="{E0F35329-D1A8-4D0E-B790-B74854FBFEF0}" type="presParOf" srcId="{62E7C1D9-4BBC-4794-95E6-21BDCDE43A30}" destId="{3DC86213-2961-44FB-A021-0BDCB0643ADC}" srcOrd="2" destOrd="0" presId="urn:microsoft.com/office/officeart/2005/8/layout/hList6"/>
    <dgm:cxn modelId="{D1D255A6-DCDE-4EF8-A376-4435ABE4ED18}" type="presParOf" srcId="{62E7C1D9-4BBC-4794-95E6-21BDCDE43A30}" destId="{348ADEC8-EB36-42BA-9C3F-54A307057722}" srcOrd="3" destOrd="0" presId="urn:microsoft.com/office/officeart/2005/8/layout/hList6"/>
    <dgm:cxn modelId="{86B6E328-00DD-4C4B-8AC1-BE4EA8E777C8}" type="presParOf" srcId="{62E7C1D9-4BBC-4794-95E6-21BDCDE43A30}" destId="{9F9CE7CA-FDB9-4095-BFCC-BC6ABCBCC62F}" srcOrd="4" destOrd="0" presId="urn:microsoft.com/office/officeart/2005/8/layout/hList6"/>
    <dgm:cxn modelId="{A2FBCEA1-997A-4975-A616-1158C47EC22D}" type="presParOf" srcId="{62E7C1D9-4BBC-4794-95E6-21BDCDE43A30}" destId="{4E0781D7-028C-4F6D-B411-1CB0F84C03C1}" srcOrd="5" destOrd="0" presId="urn:microsoft.com/office/officeart/2005/8/layout/hList6"/>
    <dgm:cxn modelId="{82C1D63B-FDEC-49C0-9601-250C69030044}" type="presParOf" srcId="{62E7C1D9-4BBC-4794-95E6-21BDCDE43A30}" destId="{D5186C1B-D148-424E-A235-B9F1F8A55731}" srcOrd="6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14AF349-1A6F-4DAE-A67E-043073A9C8AF}" type="doc">
      <dgm:prSet loTypeId="urn:microsoft.com/office/officeart/2005/8/layout/cycle6" loCatId="cycle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ru-RU"/>
        </a:p>
      </dgm:t>
    </dgm:pt>
    <dgm:pt modelId="{04D6383A-F381-4F98-8E20-C59A50EE6995}">
      <dgm:prSet phldrT="[Текст]"/>
      <dgm:spPr>
        <a:solidFill>
          <a:srgbClr val="FFC35B"/>
        </a:solidFill>
      </dgm:spPr>
      <dgm:t>
        <a:bodyPr/>
        <a:lstStyle/>
        <a:p>
          <a:r>
            <a:rPr lang="ru-RU" dirty="0"/>
            <a:t>1</a:t>
          </a:r>
        </a:p>
      </dgm:t>
    </dgm:pt>
    <dgm:pt modelId="{4FE14CC6-AEC8-4A02-A18E-A414CAF08923}" type="parTrans" cxnId="{ED5793D8-216C-4012-9CE6-4E4A0D7D1246}">
      <dgm:prSet/>
      <dgm:spPr/>
      <dgm:t>
        <a:bodyPr/>
        <a:lstStyle/>
        <a:p>
          <a:endParaRPr lang="ru-RU"/>
        </a:p>
      </dgm:t>
    </dgm:pt>
    <dgm:pt modelId="{D21E222D-FF88-4442-A726-023F35FE02A3}" type="sibTrans" cxnId="{ED5793D8-216C-4012-9CE6-4E4A0D7D1246}">
      <dgm:prSet/>
      <dgm:spPr/>
      <dgm:t>
        <a:bodyPr/>
        <a:lstStyle/>
        <a:p>
          <a:endParaRPr lang="ru-RU"/>
        </a:p>
      </dgm:t>
    </dgm:pt>
    <dgm:pt modelId="{937BDDCA-99EF-4132-B49C-7855D4CECD0E}">
      <dgm:prSet phldrT="[Текст]"/>
      <dgm:spPr/>
      <dgm:t>
        <a:bodyPr/>
        <a:lstStyle/>
        <a:p>
          <a:r>
            <a:rPr lang="ru-RU" dirty="0"/>
            <a:t>2</a:t>
          </a:r>
        </a:p>
      </dgm:t>
    </dgm:pt>
    <dgm:pt modelId="{A9809084-76FA-4267-ABEE-0A1C718F3693}" type="parTrans" cxnId="{A9950B09-92F0-4E59-ABDE-CA52174FB0F6}">
      <dgm:prSet/>
      <dgm:spPr/>
      <dgm:t>
        <a:bodyPr/>
        <a:lstStyle/>
        <a:p>
          <a:endParaRPr lang="ru-RU"/>
        </a:p>
      </dgm:t>
    </dgm:pt>
    <dgm:pt modelId="{C9A1E21D-BCBD-4651-9859-5A6058187D45}" type="sibTrans" cxnId="{A9950B09-92F0-4E59-ABDE-CA52174FB0F6}">
      <dgm:prSet/>
      <dgm:spPr/>
      <dgm:t>
        <a:bodyPr/>
        <a:lstStyle/>
        <a:p>
          <a:endParaRPr lang="ru-RU"/>
        </a:p>
      </dgm:t>
    </dgm:pt>
    <dgm:pt modelId="{942A0FB3-EEEA-46DF-AB34-AD885DB11CA8}">
      <dgm:prSet phldrT="[Текст]"/>
      <dgm:spPr/>
      <dgm:t>
        <a:bodyPr/>
        <a:lstStyle/>
        <a:p>
          <a:r>
            <a:rPr lang="ru-RU" dirty="0"/>
            <a:t>3</a:t>
          </a:r>
        </a:p>
      </dgm:t>
    </dgm:pt>
    <dgm:pt modelId="{55741FCE-2C42-4AE9-8DB1-CFD0E5852526}" type="parTrans" cxnId="{1A43CEFF-4028-4B7A-B276-C94B4798E539}">
      <dgm:prSet/>
      <dgm:spPr/>
      <dgm:t>
        <a:bodyPr/>
        <a:lstStyle/>
        <a:p>
          <a:endParaRPr lang="ru-RU"/>
        </a:p>
      </dgm:t>
    </dgm:pt>
    <dgm:pt modelId="{96FE09C8-A2D3-472E-8A93-3D5C3A18987D}" type="sibTrans" cxnId="{1A43CEFF-4028-4B7A-B276-C94B4798E539}">
      <dgm:prSet/>
      <dgm:spPr/>
      <dgm:t>
        <a:bodyPr/>
        <a:lstStyle/>
        <a:p>
          <a:endParaRPr lang="ru-RU"/>
        </a:p>
      </dgm:t>
    </dgm:pt>
    <dgm:pt modelId="{F130523B-6F17-482D-BB3A-9CA3D5B6A53C}">
      <dgm:prSet phldrT="[Текст]"/>
      <dgm:spPr/>
      <dgm:t>
        <a:bodyPr/>
        <a:lstStyle/>
        <a:p>
          <a:r>
            <a:rPr lang="ru-RU" dirty="0"/>
            <a:t>4</a:t>
          </a:r>
        </a:p>
      </dgm:t>
    </dgm:pt>
    <dgm:pt modelId="{4087183E-BF62-4580-B5A0-F29A55042A66}" type="parTrans" cxnId="{59BE88BC-4631-4DBC-9FE6-D80D1ADDABA8}">
      <dgm:prSet/>
      <dgm:spPr/>
      <dgm:t>
        <a:bodyPr/>
        <a:lstStyle/>
        <a:p>
          <a:endParaRPr lang="ru-RU"/>
        </a:p>
      </dgm:t>
    </dgm:pt>
    <dgm:pt modelId="{62A5EE31-686A-42FE-ACD0-CAAF6EF10B1D}" type="sibTrans" cxnId="{59BE88BC-4631-4DBC-9FE6-D80D1ADDABA8}">
      <dgm:prSet/>
      <dgm:spPr/>
      <dgm:t>
        <a:bodyPr/>
        <a:lstStyle/>
        <a:p>
          <a:endParaRPr lang="ru-RU"/>
        </a:p>
      </dgm:t>
    </dgm:pt>
    <dgm:pt modelId="{0AFC5E3B-88C8-401A-84FE-E01B7E4C59D8}">
      <dgm:prSet phldrT="[Текст]"/>
      <dgm:spPr/>
      <dgm:t>
        <a:bodyPr/>
        <a:lstStyle/>
        <a:p>
          <a:r>
            <a:rPr lang="ru-RU" dirty="0"/>
            <a:t>5</a:t>
          </a:r>
        </a:p>
      </dgm:t>
    </dgm:pt>
    <dgm:pt modelId="{9BC71CE4-49BC-4783-9BDF-87B01017610C}" type="parTrans" cxnId="{66DBB06D-9CBE-433F-BFE5-20B27C13EA80}">
      <dgm:prSet/>
      <dgm:spPr/>
      <dgm:t>
        <a:bodyPr/>
        <a:lstStyle/>
        <a:p>
          <a:endParaRPr lang="ru-RU"/>
        </a:p>
      </dgm:t>
    </dgm:pt>
    <dgm:pt modelId="{41A9ADFB-1B9A-4809-94D9-4DF277990F79}" type="sibTrans" cxnId="{66DBB06D-9CBE-433F-BFE5-20B27C13EA80}">
      <dgm:prSet/>
      <dgm:spPr/>
      <dgm:t>
        <a:bodyPr/>
        <a:lstStyle/>
        <a:p>
          <a:endParaRPr lang="ru-RU"/>
        </a:p>
      </dgm:t>
    </dgm:pt>
    <dgm:pt modelId="{7C7F0EA0-B0D3-4A4B-AD26-35D4B29F8A69}" type="pres">
      <dgm:prSet presAssocID="{014AF349-1A6F-4DAE-A67E-043073A9C8AF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B21ADF6-83FC-4C07-A39D-5645A419782E}" type="pres">
      <dgm:prSet presAssocID="{04D6383A-F381-4F98-8E20-C59A50EE6995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B94A37F-E2F8-461E-AB1E-31DF1C0FD35E}" type="pres">
      <dgm:prSet presAssocID="{04D6383A-F381-4F98-8E20-C59A50EE6995}" presName="spNode" presStyleCnt="0"/>
      <dgm:spPr/>
    </dgm:pt>
    <dgm:pt modelId="{597535E5-9E09-4C18-9CE1-F2450DD48B45}" type="pres">
      <dgm:prSet presAssocID="{D21E222D-FF88-4442-A726-023F35FE02A3}" presName="sibTrans" presStyleLbl="sibTrans1D1" presStyleIdx="0" presStyleCnt="5"/>
      <dgm:spPr/>
      <dgm:t>
        <a:bodyPr/>
        <a:lstStyle/>
        <a:p>
          <a:endParaRPr lang="ru-RU"/>
        </a:p>
      </dgm:t>
    </dgm:pt>
    <dgm:pt modelId="{C4613591-D305-4107-8E14-C2A51FD97555}" type="pres">
      <dgm:prSet presAssocID="{937BDDCA-99EF-4132-B49C-7855D4CECD0E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747F673-907A-4B66-AF2B-2BF6A0A6F418}" type="pres">
      <dgm:prSet presAssocID="{937BDDCA-99EF-4132-B49C-7855D4CECD0E}" presName="spNode" presStyleCnt="0"/>
      <dgm:spPr/>
    </dgm:pt>
    <dgm:pt modelId="{28634622-236F-4A3E-83D3-F9F3E0C5616B}" type="pres">
      <dgm:prSet presAssocID="{C9A1E21D-BCBD-4651-9859-5A6058187D45}" presName="sibTrans" presStyleLbl="sibTrans1D1" presStyleIdx="1" presStyleCnt="5"/>
      <dgm:spPr/>
      <dgm:t>
        <a:bodyPr/>
        <a:lstStyle/>
        <a:p>
          <a:endParaRPr lang="ru-RU"/>
        </a:p>
      </dgm:t>
    </dgm:pt>
    <dgm:pt modelId="{CEA4254F-1B00-4A7E-A799-7D7AD567DED7}" type="pres">
      <dgm:prSet presAssocID="{942A0FB3-EEEA-46DF-AB34-AD885DB11CA8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BAB0090-3BDF-4744-9DF2-291E562F0E03}" type="pres">
      <dgm:prSet presAssocID="{942A0FB3-EEEA-46DF-AB34-AD885DB11CA8}" presName="spNode" presStyleCnt="0"/>
      <dgm:spPr/>
    </dgm:pt>
    <dgm:pt modelId="{671C80CA-9584-4BDE-9B8B-415EF6FFB2D3}" type="pres">
      <dgm:prSet presAssocID="{96FE09C8-A2D3-472E-8A93-3D5C3A18987D}" presName="sibTrans" presStyleLbl="sibTrans1D1" presStyleIdx="2" presStyleCnt="5"/>
      <dgm:spPr/>
      <dgm:t>
        <a:bodyPr/>
        <a:lstStyle/>
        <a:p>
          <a:endParaRPr lang="ru-RU"/>
        </a:p>
      </dgm:t>
    </dgm:pt>
    <dgm:pt modelId="{3DA2C2C7-2F64-4099-8EE4-390917C857EC}" type="pres">
      <dgm:prSet presAssocID="{F130523B-6F17-482D-BB3A-9CA3D5B6A53C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52A194B-BC84-4BCE-A417-31BA532D7A24}" type="pres">
      <dgm:prSet presAssocID="{F130523B-6F17-482D-BB3A-9CA3D5B6A53C}" presName="spNode" presStyleCnt="0"/>
      <dgm:spPr/>
    </dgm:pt>
    <dgm:pt modelId="{C4420D67-E07D-42CE-BB14-41E2B55740D7}" type="pres">
      <dgm:prSet presAssocID="{62A5EE31-686A-42FE-ACD0-CAAF6EF10B1D}" presName="sibTrans" presStyleLbl="sibTrans1D1" presStyleIdx="3" presStyleCnt="5"/>
      <dgm:spPr/>
      <dgm:t>
        <a:bodyPr/>
        <a:lstStyle/>
        <a:p>
          <a:endParaRPr lang="ru-RU"/>
        </a:p>
      </dgm:t>
    </dgm:pt>
    <dgm:pt modelId="{FAD17619-5972-4B96-B2C2-AA5C55A812DC}" type="pres">
      <dgm:prSet presAssocID="{0AFC5E3B-88C8-401A-84FE-E01B7E4C59D8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4D78892-1FF9-4C00-BBB1-E98F66D084BC}" type="pres">
      <dgm:prSet presAssocID="{0AFC5E3B-88C8-401A-84FE-E01B7E4C59D8}" presName="spNode" presStyleCnt="0"/>
      <dgm:spPr/>
    </dgm:pt>
    <dgm:pt modelId="{9814B1E1-30CD-4E26-8489-7F6597B2D6C6}" type="pres">
      <dgm:prSet presAssocID="{41A9ADFB-1B9A-4809-94D9-4DF277990F79}" presName="sibTrans" presStyleLbl="sibTrans1D1" presStyleIdx="4" presStyleCnt="5"/>
      <dgm:spPr/>
      <dgm:t>
        <a:bodyPr/>
        <a:lstStyle/>
        <a:p>
          <a:endParaRPr lang="ru-RU"/>
        </a:p>
      </dgm:t>
    </dgm:pt>
  </dgm:ptLst>
  <dgm:cxnLst>
    <dgm:cxn modelId="{A957984D-C244-48E5-A304-5530BFA1401E}" type="presOf" srcId="{96FE09C8-A2D3-472E-8A93-3D5C3A18987D}" destId="{671C80CA-9584-4BDE-9B8B-415EF6FFB2D3}" srcOrd="0" destOrd="0" presId="urn:microsoft.com/office/officeart/2005/8/layout/cycle6"/>
    <dgm:cxn modelId="{E5A00AD9-16AB-4552-BF85-CA020DA9E64E}" type="presOf" srcId="{F130523B-6F17-482D-BB3A-9CA3D5B6A53C}" destId="{3DA2C2C7-2F64-4099-8EE4-390917C857EC}" srcOrd="0" destOrd="0" presId="urn:microsoft.com/office/officeart/2005/8/layout/cycle6"/>
    <dgm:cxn modelId="{3EBED13B-5EBB-4321-AD6F-6C34E1C3D9ED}" type="presOf" srcId="{C9A1E21D-BCBD-4651-9859-5A6058187D45}" destId="{28634622-236F-4A3E-83D3-F9F3E0C5616B}" srcOrd="0" destOrd="0" presId="urn:microsoft.com/office/officeart/2005/8/layout/cycle6"/>
    <dgm:cxn modelId="{ED5793D8-216C-4012-9CE6-4E4A0D7D1246}" srcId="{014AF349-1A6F-4DAE-A67E-043073A9C8AF}" destId="{04D6383A-F381-4F98-8E20-C59A50EE6995}" srcOrd="0" destOrd="0" parTransId="{4FE14CC6-AEC8-4A02-A18E-A414CAF08923}" sibTransId="{D21E222D-FF88-4442-A726-023F35FE02A3}"/>
    <dgm:cxn modelId="{28982ED1-6879-42E9-8253-B067B13C13F0}" type="presOf" srcId="{D21E222D-FF88-4442-A726-023F35FE02A3}" destId="{597535E5-9E09-4C18-9CE1-F2450DD48B45}" srcOrd="0" destOrd="0" presId="urn:microsoft.com/office/officeart/2005/8/layout/cycle6"/>
    <dgm:cxn modelId="{805AD0F6-CAC9-45A3-AD3C-6DC44CF6AD88}" type="presOf" srcId="{937BDDCA-99EF-4132-B49C-7855D4CECD0E}" destId="{C4613591-D305-4107-8E14-C2A51FD97555}" srcOrd="0" destOrd="0" presId="urn:microsoft.com/office/officeart/2005/8/layout/cycle6"/>
    <dgm:cxn modelId="{A9950B09-92F0-4E59-ABDE-CA52174FB0F6}" srcId="{014AF349-1A6F-4DAE-A67E-043073A9C8AF}" destId="{937BDDCA-99EF-4132-B49C-7855D4CECD0E}" srcOrd="1" destOrd="0" parTransId="{A9809084-76FA-4267-ABEE-0A1C718F3693}" sibTransId="{C9A1E21D-BCBD-4651-9859-5A6058187D45}"/>
    <dgm:cxn modelId="{1A43CEFF-4028-4B7A-B276-C94B4798E539}" srcId="{014AF349-1A6F-4DAE-A67E-043073A9C8AF}" destId="{942A0FB3-EEEA-46DF-AB34-AD885DB11CA8}" srcOrd="2" destOrd="0" parTransId="{55741FCE-2C42-4AE9-8DB1-CFD0E5852526}" sibTransId="{96FE09C8-A2D3-472E-8A93-3D5C3A18987D}"/>
    <dgm:cxn modelId="{8ECE770A-CB2D-499B-BC9E-F737B6E0E21B}" type="presOf" srcId="{41A9ADFB-1B9A-4809-94D9-4DF277990F79}" destId="{9814B1E1-30CD-4E26-8489-7F6597B2D6C6}" srcOrd="0" destOrd="0" presId="urn:microsoft.com/office/officeart/2005/8/layout/cycle6"/>
    <dgm:cxn modelId="{59BE88BC-4631-4DBC-9FE6-D80D1ADDABA8}" srcId="{014AF349-1A6F-4DAE-A67E-043073A9C8AF}" destId="{F130523B-6F17-482D-BB3A-9CA3D5B6A53C}" srcOrd="3" destOrd="0" parTransId="{4087183E-BF62-4580-B5A0-F29A55042A66}" sibTransId="{62A5EE31-686A-42FE-ACD0-CAAF6EF10B1D}"/>
    <dgm:cxn modelId="{34BBE8F5-8BF0-47F4-9C2C-45ACD152C481}" type="presOf" srcId="{0AFC5E3B-88C8-401A-84FE-E01B7E4C59D8}" destId="{FAD17619-5972-4B96-B2C2-AA5C55A812DC}" srcOrd="0" destOrd="0" presId="urn:microsoft.com/office/officeart/2005/8/layout/cycle6"/>
    <dgm:cxn modelId="{A50D50A2-4D69-4859-A8AA-1AEB5F50A205}" type="presOf" srcId="{014AF349-1A6F-4DAE-A67E-043073A9C8AF}" destId="{7C7F0EA0-B0D3-4A4B-AD26-35D4B29F8A69}" srcOrd="0" destOrd="0" presId="urn:microsoft.com/office/officeart/2005/8/layout/cycle6"/>
    <dgm:cxn modelId="{66DBB06D-9CBE-433F-BFE5-20B27C13EA80}" srcId="{014AF349-1A6F-4DAE-A67E-043073A9C8AF}" destId="{0AFC5E3B-88C8-401A-84FE-E01B7E4C59D8}" srcOrd="4" destOrd="0" parTransId="{9BC71CE4-49BC-4783-9BDF-87B01017610C}" sibTransId="{41A9ADFB-1B9A-4809-94D9-4DF277990F79}"/>
    <dgm:cxn modelId="{4AA101CF-EC5F-4B2B-B1A5-336191CD0AA5}" type="presOf" srcId="{62A5EE31-686A-42FE-ACD0-CAAF6EF10B1D}" destId="{C4420D67-E07D-42CE-BB14-41E2B55740D7}" srcOrd="0" destOrd="0" presId="urn:microsoft.com/office/officeart/2005/8/layout/cycle6"/>
    <dgm:cxn modelId="{19C68B61-895E-435B-BDF8-3F654ED43353}" type="presOf" srcId="{942A0FB3-EEEA-46DF-AB34-AD885DB11CA8}" destId="{CEA4254F-1B00-4A7E-A799-7D7AD567DED7}" srcOrd="0" destOrd="0" presId="urn:microsoft.com/office/officeart/2005/8/layout/cycle6"/>
    <dgm:cxn modelId="{D8DC9CE1-3D32-4721-8E42-9C2F3648E336}" type="presOf" srcId="{04D6383A-F381-4F98-8E20-C59A50EE6995}" destId="{FB21ADF6-83FC-4C07-A39D-5645A419782E}" srcOrd="0" destOrd="0" presId="urn:microsoft.com/office/officeart/2005/8/layout/cycle6"/>
    <dgm:cxn modelId="{34C4339F-5293-4E32-8FD5-3FC8F45D549A}" type="presParOf" srcId="{7C7F0EA0-B0D3-4A4B-AD26-35D4B29F8A69}" destId="{FB21ADF6-83FC-4C07-A39D-5645A419782E}" srcOrd="0" destOrd="0" presId="urn:microsoft.com/office/officeart/2005/8/layout/cycle6"/>
    <dgm:cxn modelId="{E70BAA5E-8653-4542-9148-34CD9BF660B9}" type="presParOf" srcId="{7C7F0EA0-B0D3-4A4B-AD26-35D4B29F8A69}" destId="{8B94A37F-E2F8-461E-AB1E-31DF1C0FD35E}" srcOrd="1" destOrd="0" presId="urn:microsoft.com/office/officeart/2005/8/layout/cycle6"/>
    <dgm:cxn modelId="{84928E32-0918-48D4-B17A-F9734BA4B5EC}" type="presParOf" srcId="{7C7F0EA0-B0D3-4A4B-AD26-35D4B29F8A69}" destId="{597535E5-9E09-4C18-9CE1-F2450DD48B45}" srcOrd="2" destOrd="0" presId="urn:microsoft.com/office/officeart/2005/8/layout/cycle6"/>
    <dgm:cxn modelId="{A14D1803-20EB-4DAF-B259-3EFC20AACD65}" type="presParOf" srcId="{7C7F0EA0-B0D3-4A4B-AD26-35D4B29F8A69}" destId="{C4613591-D305-4107-8E14-C2A51FD97555}" srcOrd="3" destOrd="0" presId="urn:microsoft.com/office/officeart/2005/8/layout/cycle6"/>
    <dgm:cxn modelId="{B0FDB530-3D4C-459C-8601-A139FAAB3A34}" type="presParOf" srcId="{7C7F0EA0-B0D3-4A4B-AD26-35D4B29F8A69}" destId="{A747F673-907A-4B66-AF2B-2BF6A0A6F418}" srcOrd="4" destOrd="0" presId="urn:microsoft.com/office/officeart/2005/8/layout/cycle6"/>
    <dgm:cxn modelId="{A32CCF03-9240-49EC-8D92-04DEC7376251}" type="presParOf" srcId="{7C7F0EA0-B0D3-4A4B-AD26-35D4B29F8A69}" destId="{28634622-236F-4A3E-83D3-F9F3E0C5616B}" srcOrd="5" destOrd="0" presId="urn:microsoft.com/office/officeart/2005/8/layout/cycle6"/>
    <dgm:cxn modelId="{A2890668-00BB-4EFE-92E5-014E2117365D}" type="presParOf" srcId="{7C7F0EA0-B0D3-4A4B-AD26-35D4B29F8A69}" destId="{CEA4254F-1B00-4A7E-A799-7D7AD567DED7}" srcOrd="6" destOrd="0" presId="urn:microsoft.com/office/officeart/2005/8/layout/cycle6"/>
    <dgm:cxn modelId="{8BDC81B4-6381-4426-AC37-FB4A5BAB0B88}" type="presParOf" srcId="{7C7F0EA0-B0D3-4A4B-AD26-35D4B29F8A69}" destId="{6BAB0090-3BDF-4744-9DF2-291E562F0E03}" srcOrd="7" destOrd="0" presId="urn:microsoft.com/office/officeart/2005/8/layout/cycle6"/>
    <dgm:cxn modelId="{618E6C4E-DDD8-4BA5-B90B-C8F947B727C6}" type="presParOf" srcId="{7C7F0EA0-B0D3-4A4B-AD26-35D4B29F8A69}" destId="{671C80CA-9584-4BDE-9B8B-415EF6FFB2D3}" srcOrd="8" destOrd="0" presId="urn:microsoft.com/office/officeart/2005/8/layout/cycle6"/>
    <dgm:cxn modelId="{2271A826-1C3E-4813-9C66-7FD3A954D536}" type="presParOf" srcId="{7C7F0EA0-B0D3-4A4B-AD26-35D4B29F8A69}" destId="{3DA2C2C7-2F64-4099-8EE4-390917C857EC}" srcOrd="9" destOrd="0" presId="urn:microsoft.com/office/officeart/2005/8/layout/cycle6"/>
    <dgm:cxn modelId="{221013B8-7288-4CEB-8A03-19D669F77CEE}" type="presParOf" srcId="{7C7F0EA0-B0D3-4A4B-AD26-35D4B29F8A69}" destId="{A52A194B-BC84-4BCE-A417-31BA532D7A24}" srcOrd="10" destOrd="0" presId="urn:microsoft.com/office/officeart/2005/8/layout/cycle6"/>
    <dgm:cxn modelId="{9FC3B576-4E4B-41FF-B6B5-F5B490B804F4}" type="presParOf" srcId="{7C7F0EA0-B0D3-4A4B-AD26-35D4B29F8A69}" destId="{C4420D67-E07D-42CE-BB14-41E2B55740D7}" srcOrd="11" destOrd="0" presId="urn:microsoft.com/office/officeart/2005/8/layout/cycle6"/>
    <dgm:cxn modelId="{B40BF484-B2E9-4D3D-8631-5029F174BDDB}" type="presParOf" srcId="{7C7F0EA0-B0D3-4A4B-AD26-35D4B29F8A69}" destId="{FAD17619-5972-4B96-B2C2-AA5C55A812DC}" srcOrd="12" destOrd="0" presId="urn:microsoft.com/office/officeart/2005/8/layout/cycle6"/>
    <dgm:cxn modelId="{6D222049-8706-4105-B1E3-6B3F4AC6005E}" type="presParOf" srcId="{7C7F0EA0-B0D3-4A4B-AD26-35D4B29F8A69}" destId="{24D78892-1FF9-4C00-BBB1-E98F66D084BC}" srcOrd="13" destOrd="0" presId="urn:microsoft.com/office/officeart/2005/8/layout/cycle6"/>
    <dgm:cxn modelId="{23EC3BAF-A92A-4865-93A9-3284393A1C93}" type="presParOf" srcId="{7C7F0EA0-B0D3-4A4B-AD26-35D4B29F8A69}" destId="{9814B1E1-30CD-4E26-8489-7F6597B2D6C6}" srcOrd="14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14AF349-1A6F-4DAE-A67E-043073A9C8AF}" type="doc">
      <dgm:prSet loTypeId="urn:microsoft.com/office/officeart/2005/8/layout/cycle6" loCatId="cycle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ru-RU"/>
        </a:p>
      </dgm:t>
    </dgm:pt>
    <dgm:pt modelId="{04D6383A-F381-4F98-8E20-C59A50EE6995}">
      <dgm:prSet phldrT="[Текст]"/>
      <dgm:spPr/>
      <dgm:t>
        <a:bodyPr/>
        <a:lstStyle/>
        <a:p>
          <a:r>
            <a:rPr lang="ru-RU" dirty="0"/>
            <a:t>1</a:t>
          </a:r>
        </a:p>
      </dgm:t>
    </dgm:pt>
    <dgm:pt modelId="{4FE14CC6-AEC8-4A02-A18E-A414CAF08923}" type="parTrans" cxnId="{ED5793D8-216C-4012-9CE6-4E4A0D7D1246}">
      <dgm:prSet/>
      <dgm:spPr/>
      <dgm:t>
        <a:bodyPr/>
        <a:lstStyle/>
        <a:p>
          <a:endParaRPr lang="ru-RU"/>
        </a:p>
      </dgm:t>
    </dgm:pt>
    <dgm:pt modelId="{D21E222D-FF88-4442-A726-023F35FE02A3}" type="sibTrans" cxnId="{ED5793D8-216C-4012-9CE6-4E4A0D7D1246}">
      <dgm:prSet/>
      <dgm:spPr/>
      <dgm:t>
        <a:bodyPr/>
        <a:lstStyle/>
        <a:p>
          <a:endParaRPr lang="ru-RU"/>
        </a:p>
      </dgm:t>
    </dgm:pt>
    <dgm:pt modelId="{937BDDCA-99EF-4132-B49C-7855D4CECD0E}">
      <dgm:prSet phldrT="[Текст]"/>
      <dgm:spPr>
        <a:solidFill>
          <a:srgbClr val="FFC35B"/>
        </a:solidFill>
      </dgm:spPr>
      <dgm:t>
        <a:bodyPr/>
        <a:lstStyle/>
        <a:p>
          <a:r>
            <a:rPr lang="ru-RU" dirty="0"/>
            <a:t>2</a:t>
          </a:r>
        </a:p>
      </dgm:t>
    </dgm:pt>
    <dgm:pt modelId="{A9809084-76FA-4267-ABEE-0A1C718F3693}" type="parTrans" cxnId="{A9950B09-92F0-4E59-ABDE-CA52174FB0F6}">
      <dgm:prSet/>
      <dgm:spPr/>
      <dgm:t>
        <a:bodyPr/>
        <a:lstStyle/>
        <a:p>
          <a:endParaRPr lang="ru-RU"/>
        </a:p>
      </dgm:t>
    </dgm:pt>
    <dgm:pt modelId="{C9A1E21D-BCBD-4651-9859-5A6058187D45}" type="sibTrans" cxnId="{A9950B09-92F0-4E59-ABDE-CA52174FB0F6}">
      <dgm:prSet/>
      <dgm:spPr/>
      <dgm:t>
        <a:bodyPr/>
        <a:lstStyle/>
        <a:p>
          <a:endParaRPr lang="ru-RU"/>
        </a:p>
      </dgm:t>
    </dgm:pt>
    <dgm:pt modelId="{942A0FB3-EEEA-46DF-AB34-AD885DB11CA8}">
      <dgm:prSet phldrT="[Текст]"/>
      <dgm:spPr/>
      <dgm:t>
        <a:bodyPr/>
        <a:lstStyle/>
        <a:p>
          <a:r>
            <a:rPr lang="ru-RU" dirty="0"/>
            <a:t>3</a:t>
          </a:r>
        </a:p>
      </dgm:t>
    </dgm:pt>
    <dgm:pt modelId="{55741FCE-2C42-4AE9-8DB1-CFD0E5852526}" type="parTrans" cxnId="{1A43CEFF-4028-4B7A-B276-C94B4798E539}">
      <dgm:prSet/>
      <dgm:spPr/>
      <dgm:t>
        <a:bodyPr/>
        <a:lstStyle/>
        <a:p>
          <a:endParaRPr lang="ru-RU"/>
        </a:p>
      </dgm:t>
    </dgm:pt>
    <dgm:pt modelId="{96FE09C8-A2D3-472E-8A93-3D5C3A18987D}" type="sibTrans" cxnId="{1A43CEFF-4028-4B7A-B276-C94B4798E539}">
      <dgm:prSet/>
      <dgm:spPr/>
      <dgm:t>
        <a:bodyPr/>
        <a:lstStyle/>
        <a:p>
          <a:endParaRPr lang="ru-RU"/>
        </a:p>
      </dgm:t>
    </dgm:pt>
    <dgm:pt modelId="{F130523B-6F17-482D-BB3A-9CA3D5B6A53C}">
      <dgm:prSet phldrT="[Текст]"/>
      <dgm:spPr/>
      <dgm:t>
        <a:bodyPr/>
        <a:lstStyle/>
        <a:p>
          <a:r>
            <a:rPr lang="ru-RU" dirty="0"/>
            <a:t>4</a:t>
          </a:r>
        </a:p>
      </dgm:t>
    </dgm:pt>
    <dgm:pt modelId="{4087183E-BF62-4580-B5A0-F29A55042A66}" type="parTrans" cxnId="{59BE88BC-4631-4DBC-9FE6-D80D1ADDABA8}">
      <dgm:prSet/>
      <dgm:spPr/>
      <dgm:t>
        <a:bodyPr/>
        <a:lstStyle/>
        <a:p>
          <a:endParaRPr lang="ru-RU"/>
        </a:p>
      </dgm:t>
    </dgm:pt>
    <dgm:pt modelId="{62A5EE31-686A-42FE-ACD0-CAAF6EF10B1D}" type="sibTrans" cxnId="{59BE88BC-4631-4DBC-9FE6-D80D1ADDABA8}">
      <dgm:prSet/>
      <dgm:spPr/>
      <dgm:t>
        <a:bodyPr/>
        <a:lstStyle/>
        <a:p>
          <a:endParaRPr lang="ru-RU"/>
        </a:p>
      </dgm:t>
    </dgm:pt>
    <dgm:pt modelId="{0AFC5E3B-88C8-401A-84FE-E01B7E4C59D8}">
      <dgm:prSet phldrT="[Текст]"/>
      <dgm:spPr/>
      <dgm:t>
        <a:bodyPr/>
        <a:lstStyle/>
        <a:p>
          <a:r>
            <a:rPr lang="ru-RU" dirty="0"/>
            <a:t>5</a:t>
          </a:r>
        </a:p>
      </dgm:t>
    </dgm:pt>
    <dgm:pt modelId="{9BC71CE4-49BC-4783-9BDF-87B01017610C}" type="parTrans" cxnId="{66DBB06D-9CBE-433F-BFE5-20B27C13EA80}">
      <dgm:prSet/>
      <dgm:spPr/>
      <dgm:t>
        <a:bodyPr/>
        <a:lstStyle/>
        <a:p>
          <a:endParaRPr lang="ru-RU"/>
        </a:p>
      </dgm:t>
    </dgm:pt>
    <dgm:pt modelId="{41A9ADFB-1B9A-4809-94D9-4DF277990F79}" type="sibTrans" cxnId="{66DBB06D-9CBE-433F-BFE5-20B27C13EA80}">
      <dgm:prSet/>
      <dgm:spPr/>
      <dgm:t>
        <a:bodyPr/>
        <a:lstStyle/>
        <a:p>
          <a:endParaRPr lang="ru-RU"/>
        </a:p>
      </dgm:t>
    </dgm:pt>
    <dgm:pt modelId="{7C7F0EA0-B0D3-4A4B-AD26-35D4B29F8A69}" type="pres">
      <dgm:prSet presAssocID="{014AF349-1A6F-4DAE-A67E-043073A9C8AF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B21ADF6-83FC-4C07-A39D-5645A419782E}" type="pres">
      <dgm:prSet presAssocID="{04D6383A-F381-4F98-8E20-C59A50EE6995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B94A37F-E2F8-461E-AB1E-31DF1C0FD35E}" type="pres">
      <dgm:prSet presAssocID="{04D6383A-F381-4F98-8E20-C59A50EE6995}" presName="spNode" presStyleCnt="0"/>
      <dgm:spPr/>
    </dgm:pt>
    <dgm:pt modelId="{597535E5-9E09-4C18-9CE1-F2450DD48B45}" type="pres">
      <dgm:prSet presAssocID="{D21E222D-FF88-4442-A726-023F35FE02A3}" presName="sibTrans" presStyleLbl="sibTrans1D1" presStyleIdx="0" presStyleCnt="5"/>
      <dgm:spPr/>
      <dgm:t>
        <a:bodyPr/>
        <a:lstStyle/>
        <a:p>
          <a:endParaRPr lang="ru-RU"/>
        </a:p>
      </dgm:t>
    </dgm:pt>
    <dgm:pt modelId="{C4613591-D305-4107-8E14-C2A51FD97555}" type="pres">
      <dgm:prSet presAssocID="{937BDDCA-99EF-4132-B49C-7855D4CECD0E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747F673-907A-4B66-AF2B-2BF6A0A6F418}" type="pres">
      <dgm:prSet presAssocID="{937BDDCA-99EF-4132-B49C-7855D4CECD0E}" presName="spNode" presStyleCnt="0"/>
      <dgm:spPr/>
    </dgm:pt>
    <dgm:pt modelId="{28634622-236F-4A3E-83D3-F9F3E0C5616B}" type="pres">
      <dgm:prSet presAssocID="{C9A1E21D-BCBD-4651-9859-5A6058187D45}" presName="sibTrans" presStyleLbl="sibTrans1D1" presStyleIdx="1" presStyleCnt="5"/>
      <dgm:spPr/>
      <dgm:t>
        <a:bodyPr/>
        <a:lstStyle/>
        <a:p>
          <a:endParaRPr lang="ru-RU"/>
        </a:p>
      </dgm:t>
    </dgm:pt>
    <dgm:pt modelId="{CEA4254F-1B00-4A7E-A799-7D7AD567DED7}" type="pres">
      <dgm:prSet presAssocID="{942A0FB3-EEEA-46DF-AB34-AD885DB11CA8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BAB0090-3BDF-4744-9DF2-291E562F0E03}" type="pres">
      <dgm:prSet presAssocID="{942A0FB3-EEEA-46DF-AB34-AD885DB11CA8}" presName="spNode" presStyleCnt="0"/>
      <dgm:spPr/>
    </dgm:pt>
    <dgm:pt modelId="{671C80CA-9584-4BDE-9B8B-415EF6FFB2D3}" type="pres">
      <dgm:prSet presAssocID="{96FE09C8-A2D3-472E-8A93-3D5C3A18987D}" presName="sibTrans" presStyleLbl="sibTrans1D1" presStyleIdx="2" presStyleCnt="5"/>
      <dgm:spPr/>
      <dgm:t>
        <a:bodyPr/>
        <a:lstStyle/>
        <a:p>
          <a:endParaRPr lang="ru-RU"/>
        </a:p>
      </dgm:t>
    </dgm:pt>
    <dgm:pt modelId="{3DA2C2C7-2F64-4099-8EE4-390917C857EC}" type="pres">
      <dgm:prSet presAssocID="{F130523B-6F17-482D-BB3A-9CA3D5B6A53C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52A194B-BC84-4BCE-A417-31BA532D7A24}" type="pres">
      <dgm:prSet presAssocID="{F130523B-6F17-482D-BB3A-9CA3D5B6A53C}" presName="spNode" presStyleCnt="0"/>
      <dgm:spPr/>
    </dgm:pt>
    <dgm:pt modelId="{C4420D67-E07D-42CE-BB14-41E2B55740D7}" type="pres">
      <dgm:prSet presAssocID="{62A5EE31-686A-42FE-ACD0-CAAF6EF10B1D}" presName="sibTrans" presStyleLbl="sibTrans1D1" presStyleIdx="3" presStyleCnt="5"/>
      <dgm:spPr/>
      <dgm:t>
        <a:bodyPr/>
        <a:lstStyle/>
        <a:p>
          <a:endParaRPr lang="ru-RU"/>
        </a:p>
      </dgm:t>
    </dgm:pt>
    <dgm:pt modelId="{FAD17619-5972-4B96-B2C2-AA5C55A812DC}" type="pres">
      <dgm:prSet presAssocID="{0AFC5E3B-88C8-401A-84FE-E01B7E4C59D8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4D78892-1FF9-4C00-BBB1-E98F66D084BC}" type="pres">
      <dgm:prSet presAssocID="{0AFC5E3B-88C8-401A-84FE-E01B7E4C59D8}" presName="spNode" presStyleCnt="0"/>
      <dgm:spPr/>
    </dgm:pt>
    <dgm:pt modelId="{9814B1E1-30CD-4E26-8489-7F6597B2D6C6}" type="pres">
      <dgm:prSet presAssocID="{41A9ADFB-1B9A-4809-94D9-4DF277990F79}" presName="sibTrans" presStyleLbl="sibTrans1D1" presStyleIdx="4" presStyleCnt="5"/>
      <dgm:spPr/>
      <dgm:t>
        <a:bodyPr/>
        <a:lstStyle/>
        <a:p>
          <a:endParaRPr lang="ru-RU"/>
        </a:p>
      </dgm:t>
    </dgm:pt>
  </dgm:ptLst>
  <dgm:cxnLst>
    <dgm:cxn modelId="{A957984D-C244-48E5-A304-5530BFA1401E}" type="presOf" srcId="{96FE09C8-A2D3-472E-8A93-3D5C3A18987D}" destId="{671C80CA-9584-4BDE-9B8B-415EF6FFB2D3}" srcOrd="0" destOrd="0" presId="urn:microsoft.com/office/officeart/2005/8/layout/cycle6"/>
    <dgm:cxn modelId="{E5A00AD9-16AB-4552-BF85-CA020DA9E64E}" type="presOf" srcId="{F130523B-6F17-482D-BB3A-9CA3D5B6A53C}" destId="{3DA2C2C7-2F64-4099-8EE4-390917C857EC}" srcOrd="0" destOrd="0" presId="urn:microsoft.com/office/officeart/2005/8/layout/cycle6"/>
    <dgm:cxn modelId="{3EBED13B-5EBB-4321-AD6F-6C34E1C3D9ED}" type="presOf" srcId="{C9A1E21D-BCBD-4651-9859-5A6058187D45}" destId="{28634622-236F-4A3E-83D3-F9F3E0C5616B}" srcOrd="0" destOrd="0" presId="urn:microsoft.com/office/officeart/2005/8/layout/cycle6"/>
    <dgm:cxn modelId="{ED5793D8-216C-4012-9CE6-4E4A0D7D1246}" srcId="{014AF349-1A6F-4DAE-A67E-043073A9C8AF}" destId="{04D6383A-F381-4F98-8E20-C59A50EE6995}" srcOrd="0" destOrd="0" parTransId="{4FE14CC6-AEC8-4A02-A18E-A414CAF08923}" sibTransId="{D21E222D-FF88-4442-A726-023F35FE02A3}"/>
    <dgm:cxn modelId="{28982ED1-6879-42E9-8253-B067B13C13F0}" type="presOf" srcId="{D21E222D-FF88-4442-A726-023F35FE02A3}" destId="{597535E5-9E09-4C18-9CE1-F2450DD48B45}" srcOrd="0" destOrd="0" presId="urn:microsoft.com/office/officeart/2005/8/layout/cycle6"/>
    <dgm:cxn modelId="{805AD0F6-CAC9-45A3-AD3C-6DC44CF6AD88}" type="presOf" srcId="{937BDDCA-99EF-4132-B49C-7855D4CECD0E}" destId="{C4613591-D305-4107-8E14-C2A51FD97555}" srcOrd="0" destOrd="0" presId="urn:microsoft.com/office/officeart/2005/8/layout/cycle6"/>
    <dgm:cxn modelId="{A9950B09-92F0-4E59-ABDE-CA52174FB0F6}" srcId="{014AF349-1A6F-4DAE-A67E-043073A9C8AF}" destId="{937BDDCA-99EF-4132-B49C-7855D4CECD0E}" srcOrd="1" destOrd="0" parTransId="{A9809084-76FA-4267-ABEE-0A1C718F3693}" sibTransId="{C9A1E21D-BCBD-4651-9859-5A6058187D45}"/>
    <dgm:cxn modelId="{1A43CEFF-4028-4B7A-B276-C94B4798E539}" srcId="{014AF349-1A6F-4DAE-A67E-043073A9C8AF}" destId="{942A0FB3-EEEA-46DF-AB34-AD885DB11CA8}" srcOrd="2" destOrd="0" parTransId="{55741FCE-2C42-4AE9-8DB1-CFD0E5852526}" sibTransId="{96FE09C8-A2D3-472E-8A93-3D5C3A18987D}"/>
    <dgm:cxn modelId="{8ECE770A-CB2D-499B-BC9E-F737B6E0E21B}" type="presOf" srcId="{41A9ADFB-1B9A-4809-94D9-4DF277990F79}" destId="{9814B1E1-30CD-4E26-8489-7F6597B2D6C6}" srcOrd="0" destOrd="0" presId="urn:microsoft.com/office/officeart/2005/8/layout/cycle6"/>
    <dgm:cxn modelId="{59BE88BC-4631-4DBC-9FE6-D80D1ADDABA8}" srcId="{014AF349-1A6F-4DAE-A67E-043073A9C8AF}" destId="{F130523B-6F17-482D-BB3A-9CA3D5B6A53C}" srcOrd="3" destOrd="0" parTransId="{4087183E-BF62-4580-B5A0-F29A55042A66}" sibTransId="{62A5EE31-686A-42FE-ACD0-CAAF6EF10B1D}"/>
    <dgm:cxn modelId="{34BBE8F5-8BF0-47F4-9C2C-45ACD152C481}" type="presOf" srcId="{0AFC5E3B-88C8-401A-84FE-E01B7E4C59D8}" destId="{FAD17619-5972-4B96-B2C2-AA5C55A812DC}" srcOrd="0" destOrd="0" presId="urn:microsoft.com/office/officeart/2005/8/layout/cycle6"/>
    <dgm:cxn modelId="{A50D50A2-4D69-4859-A8AA-1AEB5F50A205}" type="presOf" srcId="{014AF349-1A6F-4DAE-A67E-043073A9C8AF}" destId="{7C7F0EA0-B0D3-4A4B-AD26-35D4B29F8A69}" srcOrd="0" destOrd="0" presId="urn:microsoft.com/office/officeart/2005/8/layout/cycle6"/>
    <dgm:cxn modelId="{66DBB06D-9CBE-433F-BFE5-20B27C13EA80}" srcId="{014AF349-1A6F-4DAE-A67E-043073A9C8AF}" destId="{0AFC5E3B-88C8-401A-84FE-E01B7E4C59D8}" srcOrd="4" destOrd="0" parTransId="{9BC71CE4-49BC-4783-9BDF-87B01017610C}" sibTransId="{41A9ADFB-1B9A-4809-94D9-4DF277990F79}"/>
    <dgm:cxn modelId="{4AA101CF-EC5F-4B2B-B1A5-336191CD0AA5}" type="presOf" srcId="{62A5EE31-686A-42FE-ACD0-CAAF6EF10B1D}" destId="{C4420D67-E07D-42CE-BB14-41E2B55740D7}" srcOrd="0" destOrd="0" presId="urn:microsoft.com/office/officeart/2005/8/layout/cycle6"/>
    <dgm:cxn modelId="{19C68B61-895E-435B-BDF8-3F654ED43353}" type="presOf" srcId="{942A0FB3-EEEA-46DF-AB34-AD885DB11CA8}" destId="{CEA4254F-1B00-4A7E-A799-7D7AD567DED7}" srcOrd="0" destOrd="0" presId="urn:microsoft.com/office/officeart/2005/8/layout/cycle6"/>
    <dgm:cxn modelId="{D8DC9CE1-3D32-4721-8E42-9C2F3648E336}" type="presOf" srcId="{04D6383A-F381-4F98-8E20-C59A50EE6995}" destId="{FB21ADF6-83FC-4C07-A39D-5645A419782E}" srcOrd="0" destOrd="0" presId="urn:microsoft.com/office/officeart/2005/8/layout/cycle6"/>
    <dgm:cxn modelId="{34C4339F-5293-4E32-8FD5-3FC8F45D549A}" type="presParOf" srcId="{7C7F0EA0-B0D3-4A4B-AD26-35D4B29F8A69}" destId="{FB21ADF6-83FC-4C07-A39D-5645A419782E}" srcOrd="0" destOrd="0" presId="urn:microsoft.com/office/officeart/2005/8/layout/cycle6"/>
    <dgm:cxn modelId="{E70BAA5E-8653-4542-9148-34CD9BF660B9}" type="presParOf" srcId="{7C7F0EA0-B0D3-4A4B-AD26-35D4B29F8A69}" destId="{8B94A37F-E2F8-461E-AB1E-31DF1C0FD35E}" srcOrd="1" destOrd="0" presId="urn:microsoft.com/office/officeart/2005/8/layout/cycle6"/>
    <dgm:cxn modelId="{84928E32-0918-48D4-B17A-F9734BA4B5EC}" type="presParOf" srcId="{7C7F0EA0-B0D3-4A4B-AD26-35D4B29F8A69}" destId="{597535E5-9E09-4C18-9CE1-F2450DD48B45}" srcOrd="2" destOrd="0" presId="urn:microsoft.com/office/officeart/2005/8/layout/cycle6"/>
    <dgm:cxn modelId="{A14D1803-20EB-4DAF-B259-3EFC20AACD65}" type="presParOf" srcId="{7C7F0EA0-B0D3-4A4B-AD26-35D4B29F8A69}" destId="{C4613591-D305-4107-8E14-C2A51FD97555}" srcOrd="3" destOrd="0" presId="urn:microsoft.com/office/officeart/2005/8/layout/cycle6"/>
    <dgm:cxn modelId="{B0FDB530-3D4C-459C-8601-A139FAAB3A34}" type="presParOf" srcId="{7C7F0EA0-B0D3-4A4B-AD26-35D4B29F8A69}" destId="{A747F673-907A-4B66-AF2B-2BF6A0A6F418}" srcOrd="4" destOrd="0" presId="urn:microsoft.com/office/officeart/2005/8/layout/cycle6"/>
    <dgm:cxn modelId="{A32CCF03-9240-49EC-8D92-04DEC7376251}" type="presParOf" srcId="{7C7F0EA0-B0D3-4A4B-AD26-35D4B29F8A69}" destId="{28634622-236F-4A3E-83D3-F9F3E0C5616B}" srcOrd="5" destOrd="0" presId="urn:microsoft.com/office/officeart/2005/8/layout/cycle6"/>
    <dgm:cxn modelId="{A2890668-00BB-4EFE-92E5-014E2117365D}" type="presParOf" srcId="{7C7F0EA0-B0D3-4A4B-AD26-35D4B29F8A69}" destId="{CEA4254F-1B00-4A7E-A799-7D7AD567DED7}" srcOrd="6" destOrd="0" presId="urn:microsoft.com/office/officeart/2005/8/layout/cycle6"/>
    <dgm:cxn modelId="{8BDC81B4-6381-4426-AC37-FB4A5BAB0B88}" type="presParOf" srcId="{7C7F0EA0-B0D3-4A4B-AD26-35D4B29F8A69}" destId="{6BAB0090-3BDF-4744-9DF2-291E562F0E03}" srcOrd="7" destOrd="0" presId="urn:microsoft.com/office/officeart/2005/8/layout/cycle6"/>
    <dgm:cxn modelId="{618E6C4E-DDD8-4BA5-B90B-C8F947B727C6}" type="presParOf" srcId="{7C7F0EA0-B0D3-4A4B-AD26-35D4B29F8A69}" destId="{671C80CA-9584-4BDE-9B8B-415EF6FFB2D3}" srcOrd="8" destOrd="0" presId="urn:microsoft.com/office/officeart/2005/8/layout/cycle6"/>
    <dgm:cxn modelId="{2271A826-1C3E-4813-9C66-7FD3A954D536}" type="presParOf" srcId="{7C7F0EA0-B0D3-4A4B-AD26-35D4B29F8A69}" destId="{3DA2C2C7-2F64-4099-8EE4-390917C857EC}" srcOrd="9" destOrd="0" presId="urn:microsoft.com/office/officeart/2005/8/layout/cycle6"/>
    <dgm:cxn modelId="{221013B8-7288-4CEB-8A03-19D669F77CEE}" type="presParOf" srcId="{7C7F0EA0-B0D3-4A4B-AD26-35D4B29F8A69}" destId="{A52A194B-BC84-4BCE-A417-31BA532D7A24}" srcOrd="10" destOrd="0" presId="urn:microsoft.com/office/officeart/2005/8/layout/cycle6"/>
    <dgm:cxn modelId="{9FC3B576-4E4B-41FF-B6B5-F5B490B804F4}" type="presParOf" srcId="{7C7F0EA0-B0D3-4A4B-AD26-35D4B29F8A69}" destId="{C4420D67-E07D-42CE-BB14-41E2B55740D7}" srcOrd="11" destOrd="0" presId="urn:microsoft.com/office/officeart/2005/8/layout/cycle6"/>
    <dgm:cxn modelId="{B40BF484-B2E9-4D3D-8631-5029F174BDDB}" type="presParOf" srcId="{7C7F0EA0-B0D3-4A4B-AD26-35D4B29F8A69}" destId="{FAD17619-5972-4B96-B2C2-AA5C55A812DC}" srcOrd="12" destOrd="0" presId="urn:microsoft.com/office/officeart/2005/8/layout/cycle6"/>
    <dgm:cxn modelId="{6D222049-8706-4105-B1E3-6B3F4AC6005E}" type="presParOf" srcId="{7C7F0EA0-B0D3-4A4B-AD26-35D4B29F8A69}" destId="{24D78892-1FF9-4C00-BBB1-E98F66D084BC}" srcOrd="13" destOrd="0" presId="urn:microsoft.com/office/officeart/2005/8/layout/cycle6"/>
    <dgm:cxn modelId="{23EC3BAF-A92A-4865-93A9-3284393A1C93}" type="presParOf" srcId="{7C7F0EA0-B0D3-4A4B-AD26-35D4B29F8A69}" destId="{9814B1E1-30CD-4E26-8489-7F6597B2D6C6}" srcOrd="14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162F67A-C2A1-44B6-A47D-A45694942338}" type="doc">
      <dgm:prSet loTypeId="urn:microsoft.com/office/officeart/2008/layout/VerticalCurvedList" loCatId="list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ru-RU"/>
        </a:p>
      </dgm:t>
    </dgm:pt>
    <dgm:pt modelId="{9AF00C87-D8B5-48E9-A2C3-CA76C5C5290B}">
      <dgm:prSet phldrT="[Текст]"/>
      <dgm:spPr/>
      <dgm:t>
        <a:bodyPr/>
        <a:lstStyle/>
        <a:p>
          <a:r>
            <a:rPr lang="ru-RU" dirty="0"/>
            <a:t>Повышение качества образования</a:t>
          </a:r>
        </a:p>
      </dgm:t>
    </dgm:pt>
    <dgm:pt modelId="{A1CBE70E-E624-4FE6-B03E-A07C0ADC130E}" type="parTrans" cxnId="{50D959BA-2ED4-431E-81D7-3EE75BBC9A78}">
      <dgm:prSet/>
      <dgm:spPr/>
      <dgm:t>
        <a:bodyPr/>
        <a:lstStyle/>
        <a:p>
          <a:endParaRPr lang="ru-RU"/>
        </a:p>
      </dgm:t>
    </dgm:pt>
    <dgm:pt modelId="{4C6170A6-3ED6-4EBD-9500-E1DC8D78BBAF}" type="sibTrans" cxnId="{50D959BA-2ED4-431E-81D7-3EE75BBC9A78}">
      <dgm:prSet/>
      <dgm:spPr/>
      <dgm:t>
        <a:bodyPr/>
        <a:lstStyle/>
        <a:p>
          <a:endParaRPr lang="ru-RU"/>
        </a:p>
      </dgm:t>
    </dgm:pt>
    <dgm:pt modelId="{FC4EF0DF-E110-4A4B-9065-349E91721F05}">
      <dgm:prSet phldrT="[Текст]"/>
      <dgm:spPr/>
      <dgm:t>
        <a:bodyPr/>
        <a:lstStyle/>
        <a:p>
          <a:r>
            <a:rPr lang="ru-RU" dirty="0"/>
            <a:t>Понимание окружающего пространства</a:t>
          </a:r>
        </a:p>
      </dgm:t>
    </dgm:pt>
    <dgm:pt modelId="{FB7400A5-4873-40F4-B863-D78D2CB40240}" type="parTrans" cxnId="{33D9D1F0-5193-44C0-ACBD-AE9E9FFA5D45}">
      <dgm:prSet/>
      <dgm:spPr/>
      <dgm:t>
        <a:bodyPr/>
        <a:lstStyle/>
        <a:p>
          <a:endParaRPr lang="ru-RU"/>
        </a:p>
      </dgm:t>
    </dgm:pt>
    <dgm:pt modelId="{658C3B38-934C-4E5B-9A10-01C2C5C1856B}" type="sibTrans" cxnId="{33D9D1F0-5193-44C0-ACBD-AE9E9FFA5D45}">
      <dgm:prSet/>
      <dgm:spPr/>
      <dgm:t>
        <a:bodyPr/>
        <a:lstStyle/>
        <a:p>
          <a:endParaRPr lang="ru-RU"/>
        </a:p>
      </dgm:t>
    </dgm:pt>
    <dgm:pt modelId="{C8B8DB6F-2B9F-4C7C-8425-3EB2848119A0}">
      <dgm:prSet phldrT="[Текст]"/>
      <dgm:spPr/>
      <dgm:t>
        <a:bodyPr/>
        <a:lstStyle/>
        <a:p>
          <a:r>
            <a:rPr lang="ru-RU" dirty="0"/>
            <a:t>Знание традиций и истории страны</a:t>
          </a:r>
        </a:p>
      </dgm:t>
    </dgm:pt>
    <dgm:pt modelId="{CB5CBCE7-9376-4D98-BEB8-3E69C01A42FD}" type="parTrans" cxnId="{FA8ADAE1-E17C-4B06-B9A1-C6ACAA4DB336}">
      <dgm:prSet/>
      <dgm:spPr/>
      <dgm:t>
        <a:bodyPr/>
        <a:lstStyle/>
        <a:p>
          <a:endParaRPr lang="ru-RU"/>
        </a:p>
      </dgm:t>
    </dgm:pt>
    <dgm:pt modelId="{32F4E6D0-4DAC-44BD-B17B-49010115DD2A}" type="sibTrans" cxnId="{FA8ADAE1-E17C-4B06-B9A1-C6ACAA4DB336}">
      <dgm:prSet/>
      <dgm:spPr/>
      <dgm:t>
        <a:bodyPr/>
        <a:lstStyle/>
        <a:p>
          <a:endParaRPr lang="ru-RU"/>
        </a:p>
      </dgm:t>
    </dgm:pt>
    <dgm:pt modelId="{A4A9A6F6-EEF9-491F-9C90-E2E3013A86C7}">
      <dgm:prSet/>
      <dgm:spPr/>
      <dgm:t>
        <a:bodyPr/>
        <a:lstStyle/>
        <a:p>
          <a:r>
            <a:rPr lang="ru-RU" dirty="0"/>
            <a:t>Нравственные векторы и ориентиры</a:t>
          </a:r>
        </a:p>
      </dgm:t>
    </dgm:pt>
    <dgm:pt modelId="{612A8A20-1BE7-455D-BB21-0E694881DE27}" type="parTrans" cxnId="{973F74F5-1AE7-4E9B-B068-CAE9D9DFD063}">
      <dgm:prSet/>
      <dgm:spPr/>
      <dgm:t>
        <a:bodyPr/>
        <a:lstStyle/>
        <a:p>
          <a:endParaRPr lang="ru-RU"/>
        </a:p>
      </dgm:t>
    </dgm:pt>
    <dgm:pt modelId="{2E38BFCA-35DD-418A-ABF8-E6E5588BD889}" type="sibTrans" cxnId="{973F74F5-1AE7-4E9B-B068-CAE9D9DFD063}">
      <dgm:prSet/>
      <dgm:spPr/>
      <dgm:t>
        <a:bodyPr/>
        <a:lstStyle/>
        <a:p>
          <a:endParaRPr lang="ru-RU"/>
        </a:p>
      </dgm:t>
    </dgm:pt>
    <dgm:pt modelId="{BDDC3054-5878-45E9-B05B-BA8535BEFF67}">
      <dgm:prSet/>
      <dgm:spPr/>
      <dgm:t>
        <a:bodyPr/>
        <a:lstStyle/>
        <a:p>
          <a:r>
            <a:rPr lang="ru-RU" dirty="0"/>
            <a:t>Осмысление родного языка</a:t>
          </a:r>
        </a:p>
      </dgm:t>
    </dgm:pt>
    <dgm:pt modelId="{74B15D4C-A63B-45DB-A307-A7C70E289047}" type="parTrans" cxnId="{A6603257-4838-4EB0-A3F0-E005B05054B9}">
      <dgm:prSet/>
      <dgm:spPr/>
      <dgm:t>
        <a:bodyPr/>
        <a:lstStyle/>
        <a:p>
          <a:endParaRPr lang="ru-RU"/>
        </a:p>
      </dgm:t>
    </dgm:pt>
    <dgm:pt modelId="{1919A0CC-B75C-4110-A21A-430221065440}" type="sibTrans" cxnId="{A6603257-4838-4EB0-A3F0-E005B05054B9}">
      <dgm:prSet/>
      <dgm:spPr/>
      <dgm:t>
        <a:bodyPr/>
        <a:lstStyle/>
        <a:p>
          <a:endParaRPr lang="ru-RU"/>
        </a:p>
      </dgm:t>
    </dgm:pt>
    <dgm:pt modelId="{87D2BE0A-FF4C-474C-97A3-E774182C2058}" type="pres">
      <dgm:prSet presAssocID="{F162F67A-C2A1-44B6-A47D-A45694942338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FE701484-22F3-444A-8070-90CED367EDC4}" type="pres">
      <dgm:prSet presAssocID="{F162F67A-C2A1-44B6-A47D-A45694942338}" presName="Name1" presStyleCnt="0"/>
      <dgm:spPr/>
    </dgm:pt>
    <dgm:pt modelId="{7148FC63-8784-4670-A931-5267E76799C1}" type="pres">
      <dgm:prSet presAssocID="{F162F67A-C2A1-44B6-A47D-A45694942338}" presName="cycle" presStyleCnt="0"/>
      <dgm:spPr/>
    </dgm:pt>
    <dgm:pt modelId="{1A1DAC3E-B596-4509-8AB5-4FFF86178129}" type="pres">
      <dgm:prSet presAssocID="{F162F67A-C2A1-44B6-A47D-A45694942338}" presName="srcNode" presStyleLbl="node1" presStyleIdx="0" presStyleCnt="5"/>
      <dgm:spPr/>
    </dgm:pt>
    <dgm:pt modelId="{5E9A40A5-44DB-4ACE-83E9-762BCE359E3B}" type="pres">
      <dgm:prSet presAssocID="{F162F67A-C2A1-44B6-A47D-A45694942338}" presName="conn" presStyleLbl="parChTrans1D2" presStyleIdx="0" presStyleCnt="1"/>
      <dgm:spPr/>
      <dgm:t>
        <a:bodyPr/>
        <a:lstStyle/>
        <a:p>
          <a:endParaRPr lang="ru-RU"/>
        </a:p>
      </dgm:t>
    </dgm:pt>
    <dgm:pt modelId="{6347B505-472E-42D9-8DA7-E93CB0E68962}" type="pres">
      <dgm:prSet presAssocID="{F162F67A-C2A1-44B6-A47D-A45694942338}" presName="extraNode" presStyleLbl="node1" presStyleIdx="0" presStyleCnt="5"/>
      <dgm:spPr/>
    </dgm:pt>
    <dgm:pt modelId="{7C06C289-8B37-4644-AF9E-D65644076201}" type="pres">
      <dgm:prSet presAssocID="{F162F67A-C2A1-44B6-A47D-A45694942338}" presName="dstNode" presStyleLbl="node1" presStyleIdx="0" presStyleCnt="5"/>
      <dgm:spPr/>
    </dgm:pt>
    <dgm:pt modelId="{0FCA9278-16DB-4E87-8C44-1283935D7E8A}" type="pres">
      <dgm:prSet presAssocID="{9AF00C87-D8B5-48E9-A2C3-CA76C5C5290B}" presName="text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D90EC09-1CDE-463A-BDEF-297132C27368}" type="pres">
      <dgm:prSet presAssocID="{9AF00C87-D8B5-48E9-A2C3-CA76C5C5290B}" presName="accent_1" presStyleCnt="0"/>
      <dgm:spPr/>
    </dgm:pt>
    <dgm:pt modelId="{1EE67E10-D6DA-4EC2-A1AD-3EB42798D07B}" type="pres">
      <dgm:prSet presAssocID="{9AF00C87-D8B5-48E9-A2C3-CA76C5C5290B}" presName="accentRepeatNode" presStyleLbl="solidFgAcc1" presStyleIdx="0" presStyleCnt="5"/>
      <dgm:spPr>
        <a:prstGeom prst="teardrop">
          <a:avLst/>
        </a:prstGeom>
      </dgm:spPr>
    </dgm:pt>
    <dgm:pt modelId="{D775EF13-0585-4338-99B6-0685875C00A7}" type="pres">
      <dgm:prSet presAssocID="{FC4EF0DF-E110-4A4B-9065-349E91721F05}" presName="text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A64D325-D811-409C-965A-1D53EE0901E4}" type="pres">
      <dgm:prSet presAssocID="{FC4EF0DF-E110-4A4B-9065-349E91721F05}" presName="accent_2" presStyleCnt="0"/>
      <dgm:spPr/>
    </dgm:pt>
    <dgm:pt modelId="{54AFD55D-34B3-48FA-9DBA-2EA15D8EF473}" type="pres">
      <dgm:prSet presAssocID="{FC4EF0DF-E110-4A4B-9065-349E91721F05}" presName="accentRepeatNode" presStyleLbl="solidFgAcc1" presStyleIdx="1" presStyleCnt="5"/>
      <dgm:spPr>
        <a:prstGeom prst="teardrop">
          <a:avLst/>
        </a:prstGeom>
      </dgm:spPr>
    </dgm:pt>
    <dgm:pt modelId="{BC4523F0-FDA4-4352-8885-94A0A0F77229}" type="pres">
      <dgm:prSet presAssocID="{C8B8DB6F-2B9F-4C7C-8425-3EB2848119A0}" presName="text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4D11E6D-6AB4-4CED-B0D7-B851E59C6B12}" type="pres">
      <dgm:prSet presAssocID="{C8B8DB6F-2B9F-4C7C-8425-3EB2848119A0}" presName="accent_3" presStyleCnt="0"/>
      <dgm:spPr/>
    </dgm:pt>
    <dgm:pt modelId="{1A4739A2-8BB8-4307-9490-53256DF724E4}" type="pres">
      <dgm:prSet presAssocID="{C8B8DB6F-2B9F-4C7C-8425-3EB2848119A0}" presName="accentRepeatNode" presStyleLbl="solidFgAcc1" presStyleIdx="2" presStyleCnt="5"/>
      <dgm:spPr>
        <a:prstGeom prst="teardrop">
          <a:avLst/>
        </a:prstGeom>
      </dgm:spPr>
    </dgm:pt>
    <dgm:pt modelId="{68BD5BF8-ED53-4219-9ADE-2DFD76EC5BAD}" type="pres">
      <dgm:prSet presAssocID="{BDDC3054-5878-45E9-B05B-BA8535BEFF67}" presName="text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0BE6F67-8A13-403D-804E-412A51967E25}" type="pres">
      <dgm:prSet presAssocID="{BDDC3054-5878-45E9-B05B-BA8535BEFF67}" presName="accent_4" presStyleCnt="0"/>
      <dgm:spPr/>
    </dgm:pt>
    <dgm:pt modelId="{1B3D9EE8-8F54-465C-B77C-AC550BCE3755}" type="pres">
      <dgm:prSet presAssocID="{BDDC3054-5878-45E9-B05B-BA8535BEFF67}" presName="accentRepeatNode" presStyleLbl="solidFgAcc1" presStyleIdx="3" presStyleCnt="5"/>
      <dgm:spPr>
        <a:prstGeom prst="teardrop">
          <a:avLst/>
        </a:prstGeom>
      </dgm:spPr>
    </dgm:pt>
    <dgm:pt modelId="{5CEDD81B-DF07-4876-BE7A-C1DFF412A58E}" type="pres">
      <dgm:prSet presAssocID="{A4A9A6F6-EEF9-491F-9C90-E2E3013A86C7}" presName="text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185B9C8-74A0-43EC-A7D0-28032C6E350F}" type="pres">
      <dgm:prSet presAssocID="{A4A9A6F6-EEF9-491F-9C90-E2E3013A86C7}" presName="accent_5" presStyleCnt="0"/>
      <dgm:spPr/>
    </dgm:pt>
    <dgm:pt modelId="{DFEF3A9D-F42B-45B6-B08E-EE60DB4B79CD}" type="pres">
      <dgm:prSet presAssocID="{A4A9A6F6-EEF9-491F-9C90-E2E3013A86C7}" presName="accentRepeatNode" presStyleLbl="solidFgAcc1" presStyleIdx="4" presStyleCnt="5"/>
      <dgm:spPr>
        <a:prstGeom prst="teardrop">
          <a:avLst/>
        </a:prstGeom>
      </dgm:spPr>
    </dgm:pt>
  </dgm:ptLst>
  <dgm:cxnLst>
    <dgm:cxn modelId="{973F74F5-1AE7-4E9B-B068-CAE9D9DFD063}" srcId="{F162F67A-C2A1-44B6-A47D-A45694942338}" destId="{A4A9A6F6-EEF9-491F-9C90-E2E3013A86C7}" srcOrd="4" destOrd="0" parTransId="{612A8A20-1BE7-455D-BB21-0E694881DE27}" sibTransId="{2E38BFCA-35DD-418A-ABF8-E6E5588BD889}"/>
    <dgm:cxn modelId="{DDEBBCB3-F101-45D5-8F26-9E20B8F4FC1A}" type="presOf" srcId="{F162F67A-C2A1-44B6-A47D-A45694942338}" destId="{87D2BE0A-FF4C-474C-97A3-E774182C2058}" srcOrd="0" destOrd="0" presId="urn:microsoft.com/office/officeart/2008/layout/VerticalCurvedList"/>
    <dgm:cxn modelId="{2C970E00-6F25-422C-AEE7-8A6E97E2F80B}" type="presOf" srcId="{4C6170A6-3ED6-4EBD-9500-E1DC8D78BBAF}" destId="{5E9A40A5-44DB-4ACE-83E9-762BCE359E3B}" srcOrd="0" destOrd="0" presId="urn:microsoft.com/office/officeart/2008/layout/VerticalCurvedList"/>
    <dgm:cxn modelId="{A10A61F8-69AC-4D31-A120-CC61E3C6BD46}" type="presOf" srcId="{FC4EF0DF-E110-4A4B-9065-349E91721F05}" destId="{D775EF13-0585-4338-99B6-0685875C00A7}" srcOrd="0" destOrd="0" presId="urn:microsoft.com/office/officeart/2008/layout/VerticalCurvedList"/>
    <dgm:cxn modelId="{D5C3F560-9BAF-4C44-93E9-36166A60FC15}" type="presOf" srcId="{9AF00C87-D8B5-48E9-A2C3-CA76C5C5290B}" destId="{0FCA9278-16DB-4E87-8C44-1283935D7E8A}" srcOrd="0" destOrd="0" presId="urn:microsoft.com/office/officeart/2008/layout/VerticalCurvedList"/>
    <dgm:cxn modelId="{FA8ADAE1-E17C-4B06-B9A1-C6ACAA4DB336}" srcId="{F162F67A-C2A1-44B6-A47D-A45694942338}" destId="{C8B8DB6F-2B9F-4C7C-8425-3EB2848119A0}" srcOrd="2" destOrd="0" parTransId="{CB5CBCE7-9376-4D98-BEB8-3E69C01A42FD}" sibTransId="{32F4E6D0-4DAC-44BD-B17B-49010115DD2A}"/>
    <dgm:cxn modelId="{50D959BA-2ED4-431E-81D7-3EE75BBC9A78}" srcId="{F162F67A-C2A1-44B6-A47D-A45694942338}" destId="{9AF00C87-D8B5-48E9-A2C3-CA76C5C5290B}" srcOrd="0" destOrd="0" parTransId="{A1CBE70E-E624-4FE6-B03E-A07C0ADC130E}" sibTransId="{4C6170A6-3ED6-4EBD-9500-E1DC8D78BBAF}"/>
    <dgm:cxn modelId="{33D9D1F0-5193-44C0-ACBD-AE9E9FFA5D45}" srcId="{F162F67A-C2A1-44B6-A47D-A45694942338}" destId="{FC4EF0DF-E110-4A4B-9065-349E91721F05}" srcOrd="1" destOrd="0" parTransId="{FB7400A5-4873-40F4-B863-D78D2CB40240}" sibTransId="{658C3B38-934C-4E5B-9A10-01C2C5C1856B}"/>
    <dgm:cxn modelId="{CA6E8484-3BE3-4D81-B735-F51697B03890}" type="presOf" srcId="{C8B8DB6F-2B9F-4C7C-8425-3EB2848119A0}" destId="{BC4523F0-FDA4-4352-8885-94A0A0F77229}" srcOrd="0" destOrd="0" presId="urn:microsoft.com/office/officeart/2008/layout/VerticalCurvedList"/>
    <dgm:cxn modelId="{83B1ED9C-3E44-4FCC-8263-220CB9BD4033}" type="presOf" srcId="{A4A9A6F6-EEF9-491F-9C90-E2E3013A86C7}" destId="{5CEDD81B-DF07-4876-BE7A-C1DFF412A58E}" srcOrd="0" destOrd="0" presId="urn:microsoft.com/office/officeart/2008/layout/VerticalCurvedList"/>
    <dgm:cxn modelId="{A6603257-4838-4EB0-A3F0-E005B05054B9}" srcId="{F162F67A-C2A1-44B6-A47D-A45694942338}" destId="{BDDC3054-5878-45E9-B05B-BA8535BEFF67}" srcOrd="3" destOrd="0" parTransId="{74B15D4C-A63B-45DB-A307-A7C70E289047}" sibTransId="{1919A0CC-B75C-4110-A21A-430221065440}"/>
    <dgm:cxn modelId="{ACEE6D76-14EE-43BD-BB81-1DCB7B8F3972}" type="presOf" srcId="{BDDC3054-5878-45E9-B05B-BA8535BEFF67}" destId="{68BD5BF8-ED53-4219-9ADE-2DFD76EC5BAD}" srcOrd="0" destOrd="0" presId="urn:microsoft.com/office/officeart/2008/layout/VerticalCurvedList"/>
    <dgm:cxn modelId="{B4CB9953-BCCF-4397-A925-2507477CE341}" type="presParOf" srcId="{87D2BE0A-FF4C-474C-97A3-E774182C2058}" destId="{FE701484-22F3-444A-8070-90CED367EDC4}" srcOrd="0" destOrd="0" presId="urn:microsoft.com/office/officeart/2008/layout/VerticalCurvedList"/>
    <dgm:cxn modelId="{B8DDA077-E64F-4CA3-AF32-F04964BF71C6}" type="presParOf" srcId="{FE701484-22F3-444A-8070-90CED367EDC4}" destId="{7148FC63-8784-4670-A931-5267E76799C1}" srcOrd="0" destOrd="0" presId="urn:microsoft.com/office/officeart/2008/layout/VerticalCurvedList"/>
    <dgm:cxn modelId="{3B2039E2-014E-4880-981F-619A5040D48E}" type="presParOf" srcId="{7148FC63-8784-4670-A931-5267E76799C1}" destId="{1A1DAC3E-B596-4509-8AB5-4FFF86178129}" srcOrd="0" destOrd="0" presId="urn:microsoft.com/office/officeart/2008/layout/VerticalCurvedList"/>
    <dgm:cxn modelId="{338FFC5D-35F3-435B-886A-591932CC5AC9}" type="presParOf" srcId="{7148FC63-8784-4670-A931-5267E76799C1}" destId="{5E9A40A5-44DB-4ACE-83E9-762BCE359E3B}" srcOrd="1" destOrd="0" presId="urn:microsoft.com/office/officeart/2008/layout/VerticalCurvedList"/>
    <dgm:cxn modelId="{CD8C0EFD-8F43-44C7-A61E-616AB8CE5027}" type="presParOf" srcId="{7148FC63-8784-4670-A931-5267E76799C1}" destId="{6347B505-472E-42D9-8DA7-E93CB0E68962}" srcOrd="2" destOrd="0" presId="urn:microsoft.com/office/officeart/2008/layout/VerticalCurvedList"/>
    <dgm:cxn modelId="{7030419F-3E08-44AD-A4B8-44DD3D369AAC}" type="presParOf" srcId="{7148FC63-8784-4670-A931-5267E76799C1}" destId="{7C06C289-8B37-4644-AF9E-D65644076201}" srcOrd="3" destOrd="0" presId="urn:microsoft.com/office/officeart/2008/layout/VerticalCurvedList"/>
    <dgm:cxn modelId="{2ABACCC4-CE13-4E2D-AFDA-454A2B24D3B9}" type="presParOf" srcId="{FE701484-22F3-444A-8070-90CED367EDC4}" destId="{0FCA9278-16DB-4E87-8C44-1283935D7E8A}" srcOrd="1" destOrd="0" presId="urn:microsoft.com/office/officeart/2008/layout/VerticalCurvedList"/>
    <dgm:cxn modelId="{43D76C8E-E61D-4C55-8C18-0D85876B9C31}" type="presParOf" srcId="{FE701484-22F3-444A-8070-90CED367EDC4}" destId="{ED90EC09-1CDE-463A-BDEF-297132C27368}" srcOrd="2" destOrd="0" presId="urn:microsoft.com/office/officeart/2008/layout/VerticalCurvedList"/>
    <dgm:cxn modelId="{5F270568-8A48-4597-87E2-D64D1BD39E27}" type="presParOf" srcId="{ED90EC09-1CDE-463A-BDEF-297132C27368}" destId="{1EE67E10-D6DA-4EC2-A1AD-3EB42798D07B}" srcOrd="0" destOrd="0" presId="urn:microsoft.com/office/officeart/2008/layout/VerticalCurvedList"/>
    <dgm:cxn modelId="{136B97EC-0AF1-49AF-B4A0-83444B883EE4}" type="presParOf" srcId="{FE701484-22F3-444A-8070-90CED367EDC4}" destId="{D775EF13-0585-4338-99B6-0685875C00A7}" srcOrd="3" destOrd="0" presId="urn:microsoft.com/office/officeart/2008/layout/VerticalCurvedList"/>
    <dgm:cxn modelId="{106882F2-4B88-4B7E-B9CD-92693A8B03A9}" type="presParOf" srcId="{FE701484-22F3-444A-8070-90CED367EDC4}" destId="{6A64D325-D811-409C-965A-1D53EE0901E4}" srcOrd="4" destOrd="0" presId="urn:microsoft.com/office/officeart/2008/layout/VerticalCurvedList"/>
    <dgm:cxn modelId="{B493BCCF-027F-42B5-8097-7EC58A2EB8E1}" type="presParOf" srcId="{6A64D325-D811-409C-965A-1D53EE0901E4}" destId="{54AFD55D-34B3-48FA-9DBA-2EA15D8EF473}" srcOrd="0" destOrd="0" presId="urn:microsoft.com/office/officeart/2008/layout/VerticalCurvedList"/>
    <dgm:cxn modelId="{26FD6D63-33FB-4008-BD5F-B8CD1E89E592}" type="presParOf" srcId="{FE701484-22F3-444A-8070-90CED367EDC4}" destId="{BC4523F0-FDA4-4352-8885-94A0A0F77229}" srcOrd="5" destOrd="0" presId="urn:microsoft.com/office/officeart/2008/layout/VerticalCurvedList"/>
    <dgm:cxn modelId="{780BE690-9196-4DBB-8D7C-CFEACB548F35}" type="presParOf" srcId="{FE701484-22F3-444A-8070-90CED367EDC4}" destId="{E4D11E6D-6AB4-4CED-B0D7-B851E59C6B12}" srcOrd="6" destOrd="0" presId="urn:microsoft.com/office/officeart/2008/layout/VerticalCurvedList"/>
    <dgm:cxn modelId="{E7CA5A5C-7458-4A4C-B38C-2DB2A84CC966}" type="presParOf" srcId="{E4D11E6D-6AB4-4CED-B0D7-B851E59C6B12}" destId="{1A4739A2-8BB8-4307-9490-53256DF724E4}" srcOrd="0" destOrd="0" presId="urn:microsoft.com/office/officeart/2008/layout/VerticalCurvedList"/>
    <dgm:cxn modelId="{77BE813B-58A5-498D-8329-E9DAB4295396}" type="presParOf" srcId="{FE701484-22F3-444A-8070-90CED367EDC4}" destId="{68BD5BF8-ED53-4219-9ADE-2DFD76EC5BAD}" srcOrd="7" destOrd="0" presId="urn:microsoft.com/office/officeart/2008/layout/VerticalCurvedList"/>
    <dgm:cxn modelId="{D7FB7218-4854-4C4F-A6B3-4EF014610740}" type="presParOf" srcId="{FE701484-22F3-444A-8070-90CED367EDC4}" destId="{A0BE6F67-8A13-403D-804E-412A51967E25}" srcOrd="8" destOrd="0" presId="urn:microsoft.com/office/officeart/2008/layout/VerticalCurvedList"/>
    <dgm:cxn modelId="{AE4345BB-5A0A-4020-A1DF-35B5682F7039}" type="presParOf" srcId="{A0BE6F67-8A13-403D-804E-412A51967E25}" destId="{1B3D9EE8-8F54-465C-B77C-AC550BCE3755}" srcOrd="0" destOrd="0" presId="urn:microsoft.com/office/officeart/2008/layout/VerticalCurvedList"/>
    <dgm:cxn modelId="{DA168014-5A18-45A2-9523-A0E517CF5417}" type="presParOf" srcId="{FE701484-22F3-444A-8070-90CED367EDC4}" destId="{5CEDD81B-DF07-4876-BE7A-C1DFF412A58E}" srcOrd="9" destOrd="0" presId="urn:microsoft.com/office/officeart/2008/layout/VerticalCurvedList"/>
    <dgm:cxn modelId="{E1A54917-547E-4117-A4EC-677CC1145668}" type="presParOf" srcId="{FE701484-22F3-444A-8070-90CED367EDC4}" destId="{9185B9C8-74A0-43EC-A7D0-28032C6E350F}" srcOrd="10" destOrd="0" presId="urn:microsoft.com/office/officeart/2008/layout/VerticalCurvedList"/>
    <dgm:cxn modelId="{40743281-B35E-4D4B-BA5C-29061F798F7B}" type="presParOf" srcId="{9185B9C8-74A0-43EC-A7D0-28032C6E350F}" destId="{DFEF3A9D-F42B-45B6-B08E-EE60DB4B79CD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14AF349-1A6F-4DAE-A67E-043073A9C8AF}" type="doc">
      <dgm:prSet loTypeId="urn:microsoft.com/office/officeart/2005/8/layout/cycle6" loCatId="cycle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ru-RU"/>
        </a:p>
      </dgm:t>
    </dgm:pt>
    <dgm:pt modelId="{04D6383A-F381-4F98-8E20-C59A50EE6995}">
      <dgm:prSet phldrT="[Текст]"/>
      <dgm:spPr/>
      <dgm:t>
        <a:bodyPr/>
        <a:lstStyle/>
        <a:p>
          <a:r>
            <a:rPr lang="ru-RU" dirty="0"/>
            <a:t>1</a:t>
          </a:r>
        </a:p>
      </dgm:t>
    </dgm:pt>
    <dgm:pt modelId="{4FE14CC6-AEC8-4A02-A18E-A414CAF08923}" type="parTrans" cxnId="{ED5793D8-216C-4012-9CE6-4E4A0D7D1246}">
      <dgm:prSet/>
      <dgm:spPr/>
      <dgm:t>
        <a:bodyPr/>
        <a:lstStyle/>
        <a:p>
          <a:endParaRPr lang="ru-RU"/>
        </a:p>
      </dgm:t>
    </dgm:pt>
    <dgm:pt modelId="{D21E222D-FF88-4442-A726-023F35FE02A3}" type="sibTrans" cxnId="{ED5793D8-216C-4012-9CE6-4E4A0D7D1246}">
      <dgm:prSet/>
      <dgm:spPr/>
      <dgm:t>
        <a:bodyPr/>
        <a:lstStyle/>
        <a:p>
          <a:endParaRPr lang="ru-RU"/>
        </a:p>
      </dgm:t>
    </dgm:pt>
    <dgm:pt modelId="{937BDDCA-99EF-4132-B49C-7855D4CECD0E}">
      <dgm:prSet phldrT="[Текст]"/>
      <dgm:spPr/>
      <dgm:t>
        <a:bodyPr/>
        <a:lstStyle/>
        <a:p>
          <a:r>
            <a:rPr lang="ru-RU" dirty="0"/>
            <a:t>2</a:t>
          </a:r>
        </a:p>
      </dgm:t>
    </dgm:pt>
    <dgm:pt modelId="{A9809084-76FA-4267-ABEE-0A1C718F3693}" type="parTrans" cxnId="{A9950B09-92F0-4E59-ABDE-CA52174FB0F6}">
      <dgm:prSet/>
      <dgm:spPr/>
      <dgm:t>
        <a:bodyPr/>
        <a:lstStyle/>
        <a:p>
          <a:endParaRPr lang="ru-RU"/>
        </a:p>
      </dgm:t>
    </dgm:pt>
    <dgm:pt modelId="{C9A1E21D-BCBD-4651-9859-5A6058187D45}" type="sibTrans" cxnId="{A9950B09-92F0-4E59-ABDE-CA52174FB0F6}">
      <dgm:prSet/>
      <dgm:spPr/>
      <dgm:t>
        <a:bodyPr/>
        <a:lstStyle/>
        <a:p>
          <a:endParaRPr lang="ru-RU"/>
        </a:p>
      </dgm:t>
    </dgm:pt>
    <dgm:pt modelId="{942A0FB3-EEEA-46DF-AB34-AD885DB11CA8}">
      <dgm:prSet phldrT="[Текст]"/>
      <dgm:spPr>
        <a:solidFill>
          <a:srgbClr val="FFC35B"/>
        </a:solidFill>
      </dgm:spPr>
      <dgm:t>
        <a:bodyPr/>
        <a:lstStyle/>
        <a:p>
          <a:r>
            <a:rPr lang="ru-RU" dirty="0"/>
            <a:t>3</a:t>
          </a:r>
        </a:p>
      </dgm:t>
    </dgm:pt>
    <dgm:pt modelId="{55741FCE-2C42-4AE9-8DB1-CFD0E5852526}" type="parTrans" cxnId="{1A43CEFF-4028-4B7A-B276-C94B4798E539}">
      <dgm:prSet/>
      <dgm:spPr/>
      <dgm:t>
        <a:bodyPr/>
        <a:lstStyle/>
        <a:p>
          <a:endParaRPr lang="ru-RU"/>
        </a:p>
      </dgm:t>
    </dgm:pt>
    <dgm:pt modelId="{96FE09C8-A2D3-472E-8A93-3D5C3A18987D}" type="sibTrans" cxnId="{1A43CEFF-4028-4B7A-B276-C94B4798E539}">
      <dgm:prSet/>
      <dgm:spPr/>
      <dgm:t>
        <a:bodyPr/>
        <a:lstStyle/>
        <a:p>
          <a:endParaRPr lang="ru-RU"/>
        </a:p>
      </dgm:t>
    </dgm:pt>
    <dgm:pt modelId="{F130523B-6F17-482D-BB3A-9CA3D5B6A53C}">
      <dgm:prSet phldrT="[Текст]"/>
      <dgm:spPr/>
      <dgm:t>
        <a:bodyPr/>
        <a:lstStyle/>
        <a:p>
          <a:r>
            <a:rPr lang="ru-RU" dirty="0"/>
            <a:t>4</a:t>
          </a:r>
        </a:p>
      </dgm:t>
    </dgm:pt>
    <dgm:pt modelId="{4087183E-BF62-4580-B5A0-F29A55042A66}" type="parTrans" cxnId="{59BE88BC-4631-4DBC-9FE6-D80D1ADDABA8}">
      <dgm:prSet/>
      <dgm:spPr/>
      <dgm:t>
        <a:bodyPr/>
        <a:lstStyle/>
        <a:p>
          <a:endParaRPr lang="ru-RU"/>
        </a:p>
      </dgm:t>
    </dgm:pt>
    <dgm:pt modelId="{62A5EE31-686A-42FE-ACD0-CAAF6EF10B1D}" type="sibTrans" cxnId="{59BE88BC-4631-4DBC-9FE6-D80D1ADDABA8}">
      <dgm:prSet/>
      <dgm:spPr/>
      <dgm:t>
        <a:bodyPr/>
        <a:lstStyle/>
        <a:p>
          <a:endParaRPr lang="ru-RU"/>
        </a:p>
      </dgm:t>
    </dgm:pt>
    <dgm:pt modelId="{0AFC5E3B-88C8-401A-84FE-E01B7E4C59D8}">
      <dgm:prSet phldrT="[Текст]"/>
      <dgm:spPr/>
      <dgm:t>
        <a:bodyPr/>
        <a:lstStyle/>
        <a:p>
          <a:r>
            <a:rPr lang="ru-RU" dirty="0"/>
            <a:t>5</a:t>
          </a:r>
        </a:p>
      </dgm:t>
    </dgm:pt>
    <dgm:pt modelId="{9BC71CE4-49BC-4783-9BDF-87B01017610C}" type="parTrans" cxnId="{66DBB06D-9CBE-433F-BFE5-20B27C13EA80}">
      <dgm:prSet/>
      <dgm:spPr/>
      <dgm:t>
        <a:bodyPr/>
        <a:lstStyle/>
        <a:p>
          <a:endParaRPr lang="ru-RU"/>
        </a:p>
      </dgm:t>
    </dgm:pt>
    <dgm:pt modelId="{41A9ADFB-1B9A-4809-94D9-4DF277990F79}" type="sibTrans" cxnId="{66DBB06D-9CBE-433F-BFE5-20B27C13EA80}">
      <dgm:prSet/>
      <dgm:spPr/>
      <dgm:t>
        <a:bodyPr/>
        <a:lstStyle/>
        <a:p>
          <a:endParaRPr lang="ru-RU"/>
        </a:p>
      </dgm:t>
    </dgm:pt>
    <dgm:pt modelId="{7C7F0EA0-B0D3-4A4B-AD26-35D4B29F8A69}" type="pres">
      <dgm:prSet presAssocID="{014AF349-1A6F-4DAE-A67E-043073A9C8AF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B21ADF6-83FC-4C07-A39D-5645A419782E}" type="pres">
      <dgm:prSet presAssocID="{04D6383A-F381-4F98-8E20-C59A50EE6995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B94A37F-E2F8-461E-AB1E-31DF1C0FD35E}" type="pres">
      <dgm:prSet presAssocID="{04D6383A-F381-4F98-8E20-C59A50EE6995}" presName="spNode" presStyleCnt="0"/>
      <dgm:spPr/>
    </dgm:pt>
    <dgm:pt modelId="{597535E5-9E09-4C18-9CE1-F2450DD48B45}" type="pres">
      <dgm:prSet presAssocID="{D21E222D-FF88-4442-A726-023F35FE02A3}" presName="sibTrans" presStyleLbl="sibTrans1D1" presStyleIdx="0" presStyleCnt="5"/>
      <dgm:spPr/>
      <dgm:t>
        <a:bodyPr/>
        <a:lstStyle/>
        <a:p>
          <a:endParaRPr lang="ru-RU"/>
        </a:p>
      </dgm:t>
    </dgm:pt>
    <dgm:pt modelId="{C4613591-D305-4107-8E14-C2A51FD97555}" type="pres">
      <dgm:prSet presAssocID="{937BDDCA-99EF-4132-B49C-7855D4CECD0E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747F673-907A-4B66-AF2B-2BF6A0A6F418}" type="pres">
      <dgm:prSet presAssocID="{937BDDCA-99EF-4132-B49C-7855D4CECD0E}" presName="spNode" presStyleCnt="0"/>
      <dgm:spPr/>
    </dgm:pt>
    <dgm:pt modelId="{28634622-236F-4A3E-83D3-F9F3E0C5616B}" type="pres">
      <dgm:prSet presAssocID="{C9A1E21D-BCBD-4651-9859-5A6058187D45}" presName="sibTrans" presStyleLbl="sibTrans1D1" presStyleIdx="1" presStyleCnt="5"/>
      <dgm:spPr/>
      <dgm:t>
        <a:bodyPr/>
        <a:lstStyle/>
        <a:p>
          <a:endParaRPr lang="ru-RU"/>
        </a:p>
      </dgm:t>
    </dgm:pt>
    <dgm:pt modelId="{CEA4254F-1B00-4A7E-A799-7D7AD567DED7}" type="pres">
      <dgm:prSet presAssocID="{942A0FB3-EEEA-46DF-AB34-AD885DB11CA8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BAB0090-3BDF-4744-9DF2-291E562F0E03}" type="pres">
      <dgm:prSet presAssocID="{942A0FB3-EEEA-46DF-AB34-AD885DB11CA8}" presName="spNode" presStyleCnt="0"/>
      <dgm:spPr/>
    </dgm:pt>
    <dgm:pt modelId="{671C80CA-9584-4BDE-9B8B-415EF6FFB2D3}" type="pres">
      <dgm:prSet presAssocID="{96FE09C8-A2D3-472E-8A93-3D5C3A18987D}" presName="sibTrans" presStyleLbl="sibTrans1D1" presStyleIdx="2" presStyleCnt="5"/>
      <dgm:spPr/>
      <dgm:t>
        <a:bodyPr/>
        <a:lstStyle/>
        <a:p>
          <a:endParaRPr lang="ru-RU"/>
        </a:p>
      </dgm:t>
    </dgm:pt>
    <dgm:pt modelId="{3DA2C2C7-2F64-4099-8EE4-390917C857EC}" type="pres">
      <dgm:prSet presAssocID="{F130523B-6F17-482D-BB3A-9CA3D5B6A53C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52A194B-BC84-4BCE-A417-31BA532D7A24}" type="pres">
      <dgm:prSet presAssocID="{F130523B-6F17-482D-BB3A-9CA3D5B6A53C}" presName="spNode" presStyleCnt="0"/>
      <dgm:spPr/>
    </dgm:pt>
    <dgm:pt modelId="{C4420D67-E07D-42CE-BB14-41E2B55740D7}" type="pres">
      <dgm:prSet presAssocID="{62A5EE31-686A-42FE-ACD0-CAAF6EF10B1D}" presName="sibTrans" presStyleLbl="sibTrans1D1" presStyleIdx="3" presStyleCnt="5"/>
      <dgm:spPr/>
      <dgm:t>
        <a:bodyPr/>
        <a:lstStyle/>
        <a:p>
          <a:endParaRPr lang="ru-RU"/>
        </a:p>
      </dgm:t>
    </dgm:pt>
    <dgm:pt modelId="{FAD17619-5972-4B96-B2C2-AA5C55A812DC}" type="pres">
      <dgm:prSet presAssocID="{0AFC5E3B-88C8-401A-84FE-E01B7E4C59D8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4D78892-1FF9-4C00-BBB1-E98F66D084BC}" type="pres">
      <dgm:prSet presAssocID="{0AFC5E3B-88C8-401A-84FE-E01B7E4C59D8}" presName="spNode" presStyleCnt="0"/>
      <dgm:spPr/>
    </dgm:pt>
    <dgm:pt modelId="{9814B1E1-30CD-4E26-8489-7F6597B2D6C6}" type="pres">
      <dgm:prSet presAssocID="{41A9ADFB-1B9A-4809-94D9-4DF277990F79}" presName="sibTrans" presStyleLbl="sibTrans1D1" presStyleIdx="4" presStyleCnt="5"/>
      <dgm:spPr/>
      <dgm:t>
        <a:bodyPr/>
        <a:lstStyle/>
        <a:p>
          <a:endParaRPr lang="ru-RU"/>
        </a:p>
      </dgm:t>
    </dgm:pt>
  </dgm:ptLst>
  <dgm:cxnLst>
    <dgm:cxn modelId="{A957984D-C244-48E5-A304-5530BFA1401E}" type="presOf" srcId="{96FE09C8-A2D3-472E-8A93-3D5C3A18987D}" destId="{671C80CA-9584-4BDE-9B8B-415EF6FFB2D3}" srcOrd="0" destOrd="0" presId="urn:microsoft.com/office/officeart/2005/8/layout/cycle6"/>
    <dgm:cxn modelId="{E5A00AD9-16AB-4552-BF85-CA020DA9E64E}" type="presOf" srcId="{F130523B-6F17-482D-BB3A-9CA3D5B6A53C}" destId="{3DA2C2C7-2F64-4099-8EE4-390917C857EC}" srcOrd="0" destOrd="0" presId="urn:microsoft.com/office/officeart/2005/8/layout/cycle6"/>
    <dgm:cxn modelId="{3EBED13B-5EBB-4321-AD6F-6C34E1C3D9ED}" type="presOf" srcId="{C9A1E21D-BCBD-4651-9859-5A6058187D45}" destId="{28634622-236F-4A3E-83D3-F9F3E0C5616B}" srcOrd="0" destOrd="0" presId="urn:microsoft.com/office/officeart/2005/8/layout/cycle6"/>
    <dgm:cxn modelId="{ED5793D8-216C-4012-9CE6-4E4A0D7D1246}" srcId="{014AF349-1A6F-4DAE-A67E-043073A9C8AF}" destId="{04D6383A-F381-4F98-8E20-C59A50EE6995}" srcOrd="0" destOrd="0" parTransId="{4FE14CC6-AEC8-4A02-A18E-A414CAF08923}" sibTransId="{D21E222D-FF88-4442-A726-023F35FE02A3}"/>
    <dgm:cxn modelId="{28982ED1-6879-42E9-8253-B067B13C13F0}" type="presOf" srcId="{D21E222D-FF88-4442-A726-023F35FE02A3}" destId="{597535E5-9E09-4C18-9CE1-F2450DD48B45}" srcOrd="0" destOrd="0" presId="urn:microsoft.com/office/officeart/2005/8/layout/cycle6"/>
    <dgm:cxn modelId="{805AD0F6-CAC9-45A3-AD3C-6DC44CF6AD88}" type="presOf" srcId="{937BDDCA-99EF-4132-B49C-7855D4CECD0E}" destId="{C4613591-D305-4107-8E14-C2A51FD97555}" srcOrd="0" destOrd="0" presId="urn:microsoft.com/office/officeart/2005/8/layout/cycle6"/>
    <dgm:cxn modelId="{A9950B09-92F0-4E59-ABDE-CA52174FB0F6}" srcId="{014AF349-1A6F-4DAE-A67E-043073A9C8AF}" destId="{937BDDCA-99EF-4132-B49C-7855D4CECD0E}" srcOrd="1" destOrd="0" parTransId="{A9809084-76FA-4267-ABEE-0A1C718F3693}" sibTransId="{C9A1E21D-BCBD-4651-9859-5A6058187D45}"/>
    <dgm:cxn modelId="{1A43CEFF-4028-4B7A-B276-C94B4798E539}" srcId="{014AF349-1A6F-4DAE-A67E-043073A9C8AF}" destId="{942A0FB3-EEEA-46DF-AB34-AD885DB11CA8}" srcOrd="2" destOrd="0" parTransId="{55741FCE-2C42-4AE9-8DB1-CFD0E5852526}" sibTransId="{96FE09C8-A2D3-472E-8A93-3D5C3A18987D}"/>
    <dgm:cxn modelId="{8ECE770A-CB2D-499B-BC9E-F737B6E0E21B}" type="presOf" srcId="{41A9ADFB-1B9A-4809-94D9-4DF277990F79}" destId="{9814B1E1-30CD-4E26-8489-7F6597B2D6C6}" srcOrd="0" destOrd="0" presId="urn:microsoft.com/office/officeart/2005/8/layout/cycle6"/>
    <dgm:cxn modelId="{59BE88BC-4631-4DBC-9FE6-D80D1ADDABA8}" srcId="{014AF349-1A6F-4DAE-A67E-043073A9C8AF}" destId="{F130523B-6F17-482D-BB3A-9CA3D5B6A53C}" srcOrd="3" destOrd="0" parTransId="{4087183E-BF62-4580-B5A0-F29A55042A66}" sibTransId="{62A5EE31-686A-42FE-ACD0-CAAF6EF10B1D}"/>
    <dgm:cxn modelId="{34BBE8F5-8BF0-47F4-9C2C-45ACD152C481}" type="presOf" srcId="{0AFC5E3B-88C8-401A-84FE-E01B7E4C59D8}" destId="{FAD17619-5972-4B96-B2C2-AA5C55A812DC}" srcOrd="0" destOrd="0" presId="urn:microsoft.com/office/officeart/2005/8/layout/cycle6"/>
    <dgm:cxn modelId="{A50D50A2-4D69-4859-A8AA-1AEB5F50A205}" type="presOf" srcId="{014AF349-1A6F-4DAE-A67E-043073A9C8AF}" destId="{7C7F0EA0-B0D3-4A4B-AD26-35D4B29F8A69}" srcOrd="0" destOrd="0" presId="urn:microsoft.com/office/officeart/2005/8/layout/cycle6"/>
    <dgm:cxn modelId="{66DBB06D-9CBE-433F-BFE5-20B27C13EA80}" srcId="{014AF349-1A6F-4DAE-A67E-043073A9C8AF}" destId="{0AFC5E3B-88C8-401A-84FE-E01B7E4C59D8}" srcOrd="4" destOrd="0" parTransId="{9BC71CE4-49BC-4783-9BDF-87B01017610C}" sibTransId="{41A9ADFB-1B9A-4809-94D9-4DF277990F79}"/>
    <dgm:cxn modelId="{4AA101CF-EC5F-4B2B-B1A5-336191CD0AA5}" type="presOf" srcId="{62A5EE31-686A-42FE-ACD0-CAAF6EF10B1D}" destId="{C4420D67-E07D-42CE-BB14-41E2B55740D7}" srcOrd="0" destOrd="0" presId="urn:microsoft.com/office/officeart/2005/8/layout/cycle6"/>
    <dgm:cxn modelId="{19C68B61-895E-435B-BDF8-3F654ED43353}" type="presOf" srcId="{942A0FB3-EEEA-46DF-AB34-AD885DB11CA8}" destId="{CEA4254F-1B00-4A7E-A799-7D7AD567DED7}" srcOrd="0" destOrd="0" presId="urn:microsoft.com/office/officeart/2005/8/layout/cycle6"/>
    <dgm:cxn modelId="{D8DC9CE1-3D32-4721-8E42-9C2F3648E336}" type="presOf" srcId="{04D6383A-F381-4F98-8E20-C59A50EE6995}" destId="{FB21ADF6-83FC-4C07-A39D-5645A419782E}" srcOrd="0" destOrd="0" presId="urn:microsoft.com/office/officeart/2005/8/layout/cycle6"/>
    <dgm:cxn modelId="{34C4339F-5293-4E32-8FD5-3FC8F45D549A}" type="presParOf" srcId="{7C7F0EA0-B0D3-4A4B-AD26-35D4B29F8A69}" destId="{FB21ADF6-83FC-4C07-A39D-5645A419782E}" srcOrd="0" destOrd="0" presId="urn:microsoft.com/office/officeart/2005/8/layout/cycle6"/>
    <dgm:cxn modelId="{E70BAA5E-8653-4542-9148-34CD9BF660B9}" type="presParOf" srcId="{7C7F0EA0-B0D3-4A4B-AD26-35D4B29F8A69}" destId="{8B94A37F-E2F8-461E-AB1E-31DF1C0FD35E}" srcOrd="1" destOrd="0" presId="urn:microsoft.com/office/officeart/2005/8/layout/cycle6"/>
    <dgm:cxn modelId="{84928E32-0918-48D4-B17A-F9734BA4B5EC}" type="presParOf" srcId="{7C7F0EA0-B0D3-4A4B-AD26-35D4B29F8A69}" destId="{597535E5-9E09-4C18-9CE1-F2450DD48B45}" srcOrd="2" destOrd="0" presId="urn:microsoft.com/office/officeart/2005/8/layout/cycle6"/>
    <dgm:cxn modelId="{A14D1803-20EB-4DAF-B259-3EFC20AACD65}" type="presParOf" srcId="{7C7F0EA0-B0D3-4A4B-AD26-35D4B29F8A69}" destId="{C4613591-D305-4107-8E14-C2A51FD97555}" srcOrd="3" destOrd="0" presId="urn:microsoft.com/office/officeart/2005/8/layout/cycle6"/>
    <dgm:cxn modelId="{B0FDB530-3D4C-459C-8601-A139FAAB3A34}" type="presParOf" srcId="{7C7F0EA0-B0D3-4A4B-AD26-35D4B29F8A69}" destId="{A747F673-907A-4B66-AF2B-2BF6A0A6F418}" srcOrd="4" destOrd="0" presId="urn:microsoft.com/office/officeart/2005/8/layout/cycle6"/>
    <dgm:cxn modelId="{A32CCF03-9240-49EC-8D92-04DEC7376251}" type="presParOf" srcId="{7C7F0EA0-B0D3-4A4B-AD26-35D4B29F8A69}" destId="{28634622-236F-4A3E-83D3-F9F3E0C5616B}" srcOrd="5" destOrd="0" presId="urn:microsoft.com/office/officeart/2005/8/layout/cycle6"/>
    <dgm:cxn modelId="{A2890668-00BB-4EFE-92E5-014E2117365D}" type="presParOf" srcId="{7C7F0EA0-B0D3-4A4B-AD26-35D4B29F8A69}" destId="{CEA4254F-1B00-4A7E-A799-7D7AD567DED7}" srcOrd="6" destOrd="0" presId="urn:microsoft.com/office/officeart/2005/8/layout/cycle6"/>
    <dgm:cxn modelId="{8BDC81B4-6381-4426-AC37-FB4A5BAB0B88}" type="presParOf" srcId="{7C7F0EA0-B0D3-4A4B-AD26-35D4B29F8A69}" destId="{6BAB0090-3BDF-4744-9DF2-291E562F0E03}" srcOrd="7" destOrd="0" presId="urn:microsoft.com/office/officeart/2005/8/layout/cycle6"/>
    <dgm:cxn modelId="{618E6C4E-DDD8-4BA5-B90B-C8F947B727C6}" type="presParOf" srcId="{7C7F0EA0-B0D3-4A4B-AD26-35D4B29F8A69}" destId="{671C80CA-9584-4BDE-9B8B-415EF6FFB2D3}" srcOrd="8" destOrd="0" presId="urn:microsoft.com/office/officeart/2005/8/layout/cycle6"/>
    <dgm:cxn modelId="{2271A826-1C3E-4813-9C66-7FD3A954D536}" type="presParOf" srcId="{7C7F0EA0-B0D3-4A4B-AD26-35D4B29F8A69}" destId="{3DA2C2C7-2F64-4099-8EE4-390917C857EC}" srcOrd="9" destOrd="0" presId="urn:microsoft.com/office/officeart/2005/8/layout/cycle6"/>
    <dgm:cxn modelId="{221013B8-7288-4CEB-8A03-19D669F77CEE}" type="presParOf" srcId="{7C7F0EA0-B0D3-4A4B-AD26-35D4B29F8A69}" destId="{A52A194B-BC84-4BCE-A417-31BA532D7A24}" srcOrd="10" destOrd="0" presId="urn:microsoft.com/office/officeart/2005/8/layout/cycle6"/>
    <dgm:cxn modelId="{9FC3B576-4E4B-41FF-B6B5-F5B490B804F4}" type="presParOf" srcId="{7C7F0EA0-B0D3-4A4B-AD26-35D4B29F8A69}" destId="{C4420D67-E07D-42CE-BB14-41E2B55740D7}" srcOrd="11" destOrd="0" presId="urn:microsoft.com/office/officeart/2005/8/layout/cycle6"/>
    <dgm:cxn modelId="{B40BF484-B2E9-4D3D-8631-5029F174BDDB}" type="presParOf" srcId="{7C7F0EA0-B0D3-4A4B-AD26-35D4B29F8A69}" destId="{FAD17619-5972-4B96-B2C2-AA5C55A812DC}" srcOrd="12" destOrd="0" presId="urn:microsoft.com/office/officeart/2005/8/layout/cycle6"/>
    <dgm:cxn modelId="{6D222049-8706-4105-B1E3-6B3F4AC6005E}" type="presParOf" srcId="{7C7F0EA0-B0D3-4A4B-AD26-35D4B29F8A69}" destId="{24D78892-1FF9-4C00-BBB1-E98F66D084BC}" srcOrd="13" destOrd="0" presId="urn:microsoft.com/office/officeart/2005/8/layout/cycle6"/>
    <dgm:cxn modelId="{23EC3BAF-A92A-4865-93A9-3284393A1C93}" type="presParOf" srcId="{7C7F0EA0-B0D3-4A4B-AD26-35D4B29F8A69}" destId="{9814B1E1-30CD-4E26-8489-7F6597B2D6C6}" srcOrd="14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14AF349-1A6F-4DAE-A67E-043073A9C8AF}" type="doc">
      <dgm:prSet loTypeId="urn:microsoft.com/office/officeart/2005/8/layout/cycle6" loCatId="cycle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ru-RU"/>
        </a:p>
      </dgm:t>
    </dgm:pt>
    <dgm:pt modelId="{04D6383A-F381-4F98-8E20-C59A50EE6995}">
      <dgm:prSet phldrT="[Текст]"/>
      <dgm:spPr/>
      <dgm:t>
        <a:bodyPr/>
        <a:lstStyle/>
        <a:p>
          <a:r>
            <a:rPr lang="ru-RU" dirty="0"/>
            <a:t>1</a:t>
          </a:r>
        </a:p>
      </dgm:t>
    </dgm:pt>
    <dgm:pt modelId="{4FE14CC6-AEC8-4A02-A18E-A414CAF08923}" type="parTrans" cxnId="{ED5793D8-216C-4012-9CE6-4E4A0D7D1246}">
      <dgm:prSet/>
      <dgm:spPr/>
      <dgm:t>
        <a:bodyPr/>
        <a:lstStyle/>
        <a:p>
          <a:endParaRPr lang="ru-RU"/>
        </a:p>
      </dgm:t>
    </dgm:pt>
    <dgm:pt modelId="{D21E222D-FF88-4442-A726-023F35FE02A3}" type="sibTrans" cxnId="{ED5793D8-216C-4012-9CE6-4E4A0D7D1246}">
      <dgm:prSet/>
      <dgm:spPr/>
      <dgm:t>
        <a:bodyPr/>
        <a:lstStyle/>
        <a:p>
          <a:endParaRPr lang="ru-RU"/>
        </a:p>
      </dgm:t>
    </dgm:pt>
    <dgm:pt modelId="{937BDDCA-99EF-4132-B49C-7855D4CECD0E}">
      <dgm:prSet phldrT="[Текст]"/>
      <dgm:spPr/>
      <dgm:t>
        <a:bodyPr/>
        <a:lstStyle/>
        <a:p>
          <a:r>
            <a:rPr lang="ru-RU" dirty="0"/>
            <a:t>2</a:t>
          </a:r>
        </a:p>
      </dgm:t>
    </dgm:pt>
    <dgm:pt modelId="{A9809084-76FA-4267-ABEE-0A1C718F3693}" type="parTrans" cxnId="{A9950B09-92F0-4E59-ABDE-CA52174FB0F6}">
      <dgm:prSet/>
      <dgm:spPr/>
      <dgm:t>
        <a:bodyPr/>
        <a:lstStyle/>
        <a:p>
          <a:endParaRPr lang="ru-RU"/>
        </a:p>
      </dgm:t>
    </dgm:pt>
    <dgm:pt modelId="{C9A1E21D-BCBD-4651-9859-5A6058187D45}" type="sibTrans" cxnId="{A9950B09-92F0-4E59-ABDE-CA52174FB0F6}">
      <dgm:prSet/>
      <dgm:spPr/>
      <dgm:t>
        <a:bodyPr/>
        <a:lstStyle/>
        <a:p>
          <a:endParaRPr lang="ru-RU"/>
        </a:p>
      </dgm:t>
    </dgm:pt>
    <dgm:pt modelId="{942A0FB3-EEEA-46DF-AB34-AD885DB11CA8}">
      <dgm:prSet phldrT="[Текст]"/>
      <dgm:spPr>
        <a:solidFill>
          <a:schemeClr val="bg1"/>
        </a:solidFill>
      </dgm:spPr>
      <dgm:t>
        <a:bodyPr/>
        <a:lstStyle/>
        <a:p>
          <a:r>
            <a:rPr lang="ru-RU" dirty="0"/>
            <a:t>3</a:t>
          </a:r>
        </a:p>
      </dgm:t>
    </dgm:pt>
    <dgm:pt modelId="{55741FCE-2C42-4AE9-8DB1-CFD0E5852526}" type="parTrans" cxnId="{1A43CEFF-4028-4B7A-B276-C94B4798E539}">
      <dgm:prSet/>
      <dgm:spPr/>
      <dgm:t>
        <a:bodyPr/>
        <a:lstStyle/>
        <a:p>
          <a:endParaRPr lang="ru-RU"/>
        </a:p>
      </dgm:t>
    </dgm:pt>
    <dgm:pt modelId="{96FE09C8-A2D3-472E-8A93-3D5C3A18987D}" type="sibTrans" cxnId="{1A43CEFF-4028-4B7A-B276-C94B4798E539}">
      <dgm:prSet/>
      <dgm:spPr/>
      <dgm:t>
        <a:bodyPr/>
        <a:lstStyle/>
        <a:p>
          <a:endParaRPr lang="ru-RU"/>
        </a:p>
      </dgm:t>
    </dgm:pt>
    <dgm:pt modelId="{F130523B-6F17-482D-BB3A-9CA3D5B6A53C}">
      <dgm:prSet phldrT="[Текст]"/>
      <dgm:spPr>
        <a:solidFill>
          <a:srgbClr val="FFC35B"/>
        </a:solidFill>
      </dgm:spPr>
      <dgm:t>
        <a:bodyPr/>
        <a:lstStyle/>
        <a:p>
          <a:r>
            <a:rPr lang="ru-RU" dirty="0"/>
            <a:t>4</a:t>
          </a:r>
        </a:p>
      </dgm:t>
    </dgm:pt>
    <dgm:pt modelId="{4087183E-BF62-4580-B5A0-F29A55042A66}" type="parTrans" cxnId="{59BE88BC-4631-4DBC-9FE6-D80D1ADDABA8}">
      <dgm:prSet/>
      <dgm:spPr/>
      <dgm:t>
        <a:bodyPr/>
        <a:lstStyle/>
        <a:p>
          <a:endParaRPr lang="ru-RU"/>
        </a:p>
      </dgm:t>
    </dgm:pt>
    <dgm:pt modelId="{62A5EE31-686A-42FE-ACD0-CAAF6EF10B1D}" type="sibTrans" cxnId="{59BE88BC-4631-4DBC-9FE6-D80D1ADDABA8}">
      <dgm:prSet/>
      <dgm:spPr/>
      <dgm:t>
        <a:bodyPr/>
        <a:lstStyle/>
        <a:p>
          <a:endParaRPr lang="ru-RU"/>
        </a:p>
      </dgm:t>
    </dgm:pt>
    <dgm:pt modelId="{0AFC5E3B-88C8-401A-84FE-E01B7E4C59D8}">
      <dgm:prSet phldrT="[Текст]"/>
      <dgm:spPr>
        <a:solidFill>
          <a:srgbClr val="FFC35B"/>
        </a:solidFill>
      </dgm:spPr>
      <dgm:t>
        <a:bodyPr/>
        <a:lstStyle/>
        <a:p>
          <a:r>
            <a:rPr lang="ru-RU" dirty="0"/>
            <a:t>5</a:t>
          </a:r>
        </a:p>
      </dgm:t>
    </dgm:pt>
    <dgm:pt modelId="{9BC71CE4-49BC-4783-9BDF-87B01017610C}" type="parTrans" cxnId="{66DBB06D-9CBE-433F-BFE5-20B27C13EA80}">
      <dgm:prSet/>
      <dgm:spPr/>
      <dgm:t>
        <a:bodyPr/>
        <a:lstStyle/>
        <a:p>
          <a:endParaRPr lang="ru-RU"/>
        </a:p>
      </dgm:t>
    </dgm:pt>
    <dgm:pt modelId="{41A9ADFB-1B9A-4809-94D9-4DF277990F79}" type="sibTrans" cxnId="{66DBB06D-9CBE-433F-BFE5-20B27C13EA80}">
      <dgm:prSet/>
      <dgm:spPr/>
      <dgm:t>
        <a:bodyPr/>
        <a:lstStyle/>
        <a:p>
          <a:endParaRPr lang="ru-RU"/>
        </a:p>
      </dgm:t>
    </dgm:pt>
    <dgm:pt modelId="{7C7F0EA0-B0D3-4A4B-AD26-35D4B29F8A69}" type="pres">
      <dgm:prSet presAssocID="{014AF349-1A6F-4DAE-A67E-043073A9C8AF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B21ADF6-83FC-4C07-A39D-5645A419782E}" type="pres">
      <dgm:prSet presAssocID="{04D6383A-F381-4F98-8E20-C59A50EE6995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B94A37F-E2F8-461E-AB1E-31DF1C0FD35E}" type="pres">
      <dgm:prSet presAssocID="{04D6383A-F381-4F98-8E20-C59A50EE6995}" presName="spNode" presStyleCnt="0"/>
      <dgm:spPr/>
    </dgm:pt>
    <dgm:pt modelId="{597535E5-9E09-4C18-9CE1-F2450DD48B45}" type="pres">
      <dgm:prSet presAssocID="{D21E222D-FF88-4442-A726-023F35FE02A3}" presName="sibTrans" presStyleLbl="sibTrans1D1" presStyleIdx="0" presStyleCnt="5"/>
      <dgm:spPr/>
      <dgm:t>
        <a:bodyPr/>
        <a:lstStyle/>
        <a:p>
          <a:endParaRPr lang="ru-RU"/>
        </a:p>
      </dgm:t>
    </dgm:pt>
    <dgm:pt modelId="{C4613591-D305-4107-8E14-C2A51FD97555}" type="pres">
      <dgm:prSet presAssocID="{937BDDCA-99EF-4132-B49C-7855D4CECD0E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747F673-907A-4B66-AF2B-2BF6A0A6F418}" type="pres">
      <dgm:prSet presAssocID="{937BDDCA-99EF-4132-B49C-7855D4CECD0E}" presName="spNode" presStyleCnt="0"/>
      <dgm:spPr/>
    </dgm:pt>
    <dgm:pt modelId="{28634622-236F-4A3E-83D3-F9F3E0C5616B}" type="pres">
      <dgm:prSet presAssocID="{C9A1E21D-BCBD-4651-9859-5A6058187D45}" presName="sibTrans" presStyleLbl="sibTrans1D1" presStyleIdx="1" presStyleCnt="5"/>
      <dgm:spPr/>
      <dgm:t>
        <a:bodyPr/>
        <a:lstStyle/>
        <a:p>
          <a:endParaRPr lang="ru-RU"/>
        </a:p>
      </dgm:t>
    </dgm:pt>
    <dgm:pt modelId="{CEA4254F-1B00-4A7E-A799-7D7AD567DED7}" type="pres">
      <dgm:prSet presAssocID="{942A0FB3-EEEA-46DF-AB34-AD885DB11CA8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BAB0090-3BDF-4744-9DF2-291E562F0E03}" type="pres">
      <dgm:prSet presAssocID="{942A0FB3-EEEA-46DF-AB34-AD885DB11CA8}" presName="spNode" presStyleCnt="0"/>
      <dgm:spPr/>
    </dgm:pt>
    <dgm:pt modelId="{671C80CA-9584-4BDE-9B8B-415EF6FFB2D3}" type="pres">
      <dgm:prSet presAssocID="{96FE09C8-A2D3-472E-8A93-3D5C3A18987D}" presName="sibTrans" presStyleLbl="sibTrans1D1" presStyleIdx="2" presStyleCnt="5"/>
      <dgm:spPr/>
      <dgm:t>
        <a:bodyPr/>
        <a:lstStyle/>
        <a:p>
          <a:endParaRPr lang="ru-RU"/>
        </a:p>
      </dgm:t>
    </dgm:pt>
    <dgm:pt modelId="{3DA2C2C7-2F64-4099-8EE4-390917C857EC}" type="pres">
      <dgm:prSet presAssocID="{F130523B-6F17-482D-BB3A-9CA3D5B6A53C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52A194B-BC84-4BCE-A417-31BA532D7A24}" type="pres">
      <dgm:prSet presAssocID="{F130523B-6F17-482D-BB3A-9CA3D5B6A53C}" presName="spNode" presStyleCnt="0"/>
      <dgm:spPr/>
    </dgm:pt>
    <dgm:pt modelId="{C4420D67-E07D-42CE-BB14-41E2B55740D7}" type="pres">
      <dgm:prSet presAssocID="{62A5EE31-686A-42FE-ACD0-CAAF6EF10B1D}" presName="sibTrans" presStyleLbl="sibTrans1D1" presStyleIdx="3" presStyleCnt="5"/>
      <dgm:spPr/>
      <dgm:t>
        <a:bodyPr/>
        <a:lstStyle/>
        <a:p>
          <a:endParaRPr lang="ru-RU"/>
        </a:p>
      </dgm:t>
    </dgm:pt>
    <dgm:pt modelId="{FAD17619-5972-4B96-B2C2-AA5C55A812DC}" type="pres">
      <dgm:prSet presAssocID="{0AFC5E3B-88C8-401A-84FE-E01B7E4C59D8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4D78892-1FF9-4C00-BBB1-E98F66D084BC}" type="pres">
      <dgm:prSet presAssocID="{0AFC5E3B-88C8-401A-84FE-E01B7E4C59D8}" presName="spNode" presStyleCnt="0"/>
      <dgm:spPr/>
    </dgm:pt>
    <dgm:pt modelId="{9814B1E1-30CD-4E26-8489-7F6597B2D6C6}" type="pres">
      <dgm:prSet presAssocID="{41A9ADFB-1B9A-4809-94D9-4DF277990F79}" presName="sibTrans" presStyleLbl="sibTrans1D1" presStyleIdx="4" presStyleCnt="5"/>
      <dgm:spPr/>
      <dgm:t>
        <a:bodyPr/>
        <a:lstStyle/>
        <a:p>
          <a:endParaRPr lang="ru-RU"/>
        </a:p>
      </dgm:t>
    </dgm:pt>
  </dgm:ptLst>
  <dgm:cxnLst>
    <dgm:cxn modelId="{A957984D-C244-48E5-A304-5530BFA1401E}" type="presOf" srcId="{96FE09C8-A2D3-472E-8A93-3D5C3A18987D}" destId="{671C80CA-9584-4BDE-9B8B-415EF6FFB2D3}" srcOrd="0" destOrd="0" presId="urn:microsoft.com/office/officeart/2005/8/layout/cycle6"/>
    <dgm:cxn modelId="{E5A00AD9-16AB-4552-BF85-CA020DA9E64E}" type="presOf" srcId="{F130523B-6F17-482D-BB3A-9CA3D5B6A53C}" destId="{3DA2C2C7-2F64-4099-8EE4-390917C857EC}" srcOrd="0" destOrd="0" presId="urn:microsoft.com/office/officeart/2005/8/layout/cycle6"/>
    <dgm:cxn modelId="{3EBED13B-5EBB-4321-AD6F-6C34E1C3D9ED}" type="presOf" srcId="{C9A1E21D-BCBD-4651-9859-5A6058187D45}" destId="{28634622-236F-4A3E-83D3-F9F3E0C5616B}" srcOrd="0" destOrd="0" presId="urn:microsoft.com/office/officeart/2005/8/layout/cycle6"/>
    <dgm:cxn modelId="{ED5793D8-216C-4012-9CE6-4E4A0D7D1246}" srcId="{014AF349-1A6F-4DAE-A67E-043073A9C8AF}" destId="{04D6383A-F381-4F98-8E20-C59A50EE6995}" srcOrd="0" destOrd="0" parTransId="{4FE14CC6-AEC8-4A02-A18E-A414CAF08923}" sibTransId="{D21E222D-FF88-4442-A726-023F35FE02A3}"/>
    <dgm:cxn modelId="{28982ED1-6879-42E9-8253-B067B13C13F0}" type="presOf" srcId="{D21E222D-FF88-4442-A726-023F35FE02A3}" destId="{597535E5-9E09-4C18-9CE1-F2450DD48B45}" srcOrd="0" destOrd="0" presId="urn:microsoft.com/office/officeart/2005/8/layout/cycle6"/>
    <dgm:cxn modelId="{805AD0F6-CAC9-45A3-AD3C-6DC44CF6AD88}" type="presOf" srcId="{937BDDCA-99EF-4132-B49C-7855D4CECD0E}" destId="{C4613591-D305-4107-8E14-C2A51FD97555}" srcOrd="0" destOrd="0" presId="urn:microsoft.com/office/officeart/2005/8/layout/cycle6"/>
    <dgm:cxn modelId="{A9950B09-92F0-4E59-ABDE-CA52174FB0F6}" srcId="{014AF349-1A6F-4DAE-A67E-043073A9C8AF}" destId="{937BDDCA-99EF-4132-B49C-7855D4CECD0E}" srcOrd="1" destOrd="0" parTransId="{A9809084-76FA-4267-ABEE-0A1C718F3693}" sibTransId="{C9A1E21D-BCBD-4651-9859-5A6058187D45}"/>
    <dgm:cxn modelId="{1A43CEFF-4028-4B7A-B276-C94B4798E539}" srcId="{014AF349-1A6F-4DAE-A67E-043073A9C8AF}" destId="{942A0FB3-EEEA-46DF-AB34-AD885DB11CA8}" srcOrd="2" destOrd="0" parTransId="{55741FCE-2C42-4AE9-8DB1-CFD0E5852526}" sibTransId="{96FE09C8-A2D3-472E-8A93-3D5C3A18987D}"/>
    <dgm:cxn modelId="{8ECE770A-CB2D-499B-BC9E-F737B6E0E21B}" type="presOf" srcId="{41A9ADFB-1B9A-4809-94D9-4DF277990F79}" destId="{9814B1E1-30CD-4E26-8489-7F6597B2D6C6}" srcOrd="0" destOrd="0" presId="urn:microsoft.com/office/officeart/2005/8/layout/cycle6"/>
    <dgm:cxn modelId="{59BE88BC-4631-4DBC-9FE6-D80D1ADDABA8}" srcId="{014AF349-1A6F-4DAE-A67E-043073A9C8AF}" destId="{F130523B-6F17-482D-BB3A-9CA3D5B6A53C}" srcOrd="3" destOrd="0" parTransId="{4087183E-BF62-4580-B5A0-F29A55042A66}" sibTransId="{62A5EE31-686A-42FE-ACD0-CAAF6EF10B1D}"/>
    <dgm:cxn modelId="{34BBE8F5-8BF0-47F4-9C2C-45ACD152C481}" type="presOf" srcId="{0AFC5E3B-88C8-401A-84FE-E01B7E4C59D8}" destId="{FAD17619-5972-4B96-B2C2-AA5C55A812DC}" srcOrd="0" destOrd="0" presId="urn:microsoft.com/office/officeart/2005/8/layout/cycle6"/>
    <dgm:cxn modelId="{A50D50A2-4D69-4859-A8AA-1AEB5F50A205}" type="presOf" srcId="{014AF349-1A6F-4DAE-A67E-043073A9C8AF}" destId="{7C7F0EA0-B0D3-4A4B-AD26-35D4B29F8A69}" srcOrd="0" destOrd="0" presId="urn:microsoft.com/office/officeart/2005/8/layout/cycle6"/>
    <dgm:cxn modelId="{66DBB06D-9CBE-433F-BFE5-20B27C13EA80}" srcId="{014AF349-1A6F-4DAE-A67E-043073A9C8AF}" destId="{0AFC5E3B-88C8-401A-84FE-E01B7E4C59D8}" srcOrd="4" destOrd="0" parTransId="{9BC71CE4-49BC-4783-9BDF-87B01017610C}" sibTransId="{41A9ADFB-1B9A-4809-94D9-4DF277990F79}"/>
    <dgm:cxn modelId="{4AA101CF-EC5F-4B2B-B1A5-336191CD0AA5}" type="presOf" srcId="{62A5EE31-686A-42FE-ACD0-CAAF6EF10B1D}" destId="{C4420D67-E07D-42CE-BB14-41E2B55740D7}" srcOrd="0" destOrd="0" presId="urn:microsoft.com/office/officeart/2005/8/layout/cycle6"/>
    <dgm:cxn modelId="{19C68B61-895E-435B-BDF8-3F654ED43353}" type="presOf" srcId="{942A0FB3-EEEA-46DF-AB34-AD885DB11CA8}" destId="{CEA4254F-1B00-4A7E-A799-7D7AD567DED7}" srcOrd="0" destOrd="0" presId="urn:microsoft.com/office/officeart/2005/8/layout/cycle6"/>
    <dgm:cxn modelId="{D8DC9CE1-3D32-4721-8E42-9C2F3648E336}" type="presOf" srcId="{04D6383A-F381-4F98-8E20-C59A50EE6995}" destId="{FB21ADF6-83FC-4C07-A39D-5645A419782E}" srcOrd="0" destOrd="0" presId="urn:microsoft.com/office/officeart/2005/8/layout/cycle6"/>
    <dgm:cxn modelId="{34C4339F-5293-4E32-8FD5-3FC8F45D549A}" type="presParOf" srcId="{7C7F0EA0-B0D3-4A4B-AD26-35D4B29F8A69}" destId="{FB21ADF6-83FC-4C07-A39D-5645A419782E}" srcOrd="0" destOrd="0" presId="urn:microsoft.com/office/officeart/2005/8/layout/cycle6"/>
    <dgm:cxn modelId="{E70BAA5E-8653-4542-9148-34CD9BF660B9}" type="presParOf" srcId="{7C7F0EA0-B0D3-4A4B-AD26-35D4B29F8A69}" destId="{8B94A37F-E2F8-461E-AB1E-31DF1C0FD35E}" srcOrd="1" destOrd="0" presId="urn:microsoft.com/office/officeart/2005/8/layout/cycle6"/>
    <dgm:cxn modelId="{84928E32-0918-48D4-B17A-F9734BA4B5EC}" type="presParOf" srcId="{7C7F0EA0-B0D3-4A4B-AD26-35D4B29F8A69}" destId="{597535E5-9E09-4C18-9CE1-F2450DD48B45}" srcOrd="2" destOrd="0" presId="urn:microsoft.com/office/officeart/2005/8/layout/cycle6"/>
    <dgm:cxn modelId="{A14D1803-20EB-4DAF-B259-3EFC20AACD65}" type="presParOf" srcId="{7C7F0EA0-B0D3-4A4B-AD26-35D4B29F8A69}" destId="{C4613591-D305-4107-8E14-C2A51FD97555}" srcOrd="3" destOrd="0" presId="urn:microsoft.com/office/officeart/2005/8/layout/cycle6"/>
    <dgm:cxn modelId="{B0FDB530-3D4C-459C-8601-A139FAAB3A34}" type="presParOf" srcId="{7C7F0EA0-B0D3-4A4B-AD26-35D4B29F8A69}" destId="{A747F673-907A-4B66-AF2B-2BF6A0A6F418}" srcOrd="4" destOrd="0" presId="urn:microsoft.com/office/officeart/2005/8/layout/cycle6"/>
    <dgm:cxn modelId="{A32CCF03-9240-49EC-8D92-04DEC7376251}" type="presParOf" srcId="{7C7F0EA0-B0D3-4A4B-AD26-35D4B29F8A69}" destId="{28634622-236F-4A3E-83D3-F9F3E0C5616B}" srcOrd="5" destOrd="0" presId="urn:microsoft.com/office/officeart/2005/8/layout/cycle6"/>
    <dgm:cxn modelId="{A2890668-00BB-4EFE-92E5-014E2117365D}" type="presParOf" srcId="{7C7F0EA0-B0D3-4A4B-AD26-35D4B29F8A69}" destId="{CEA4254F-1B00-4A7E-A799-7D7AD567DED7}" srcOrd="6" destOrd="0" presId="urn:microsoft.com/office/officeart/2005/8/layout/cycle6"/>
    <dgm:cxn modelId="{8BDC81B4-6381-4426-AC37-FB4A5BAB0B88}" type="presParOf" srcId="{7C7F0EA0-B0D3-4A4B-AD26-35D4B29F8A69}" destId="{6BAB0090-3BDF-4744-9DF2-291E562F0E03}" srcOrd="7" destOrd="0" presId="urn:microsoft.com/office/officeart/2005/8/layout/cycle6"/>
    <dgm:cxn modelId="{618E6C4E-DDD8-4BA5-B90B-C8F947B727C6}" type="presParOf" srcId="{7C7F0EA0-B0D3-4A4B-AD26-35D4B29F8A69}" destId="{671C80CA-9584-4BDE-9B8B-415EF6FFB2D3}" srcOrd="8" destOrd="0" presId="urn:microsoft.com/office/officeart/2005/8/layout/cycle6"/>
    <dgm:cxn modelId="{2271A826-1C3E-4813-9C66-7FD3A954D536}" type="presParOf" srcId="{7C7F0EA0-B0D3-4A4B-AD26-35D4B29F8A69}" destId="{3DA2C2C7-2F64-4099-8EE4-390917C857EC}" srcOrd="9" destOrd="0" presId="urn:microsoft.com/office/officeart/2005/8/layout/cycle6"/>
    <dgm:cxn modelId="{221013B8-7288-4CEB-8A03-19D669F77CEE}" type="presParOf" srcId="{7C7F0EA0-B0D3-4A4B-AD26-35D4B29F8A69}" destId="{A52A194B-BC84-4BCE-A417-31BA532D7A24}" srcOrd="10" destOrd="0" presId="urn:microsoft.com/office/officeart/2005/8/layout/cycle6"/>
    <dgm:cxn modelId="{9FC3B576-4E4B-41FF-B6B5-F5B490B804F4}" type="presParOf" srcId="{7C7F0EA0-B0D3-4A4B-AD26-35D4B29F8A69}" destId="{C4420D67-E07D-42CE-BB14-41E2B55740D7}" srcOrd="11" destOrd="0" presId="urn:microsoft.com/office/officeart/2005/8/layout/cycle6"/>
    <dgm:cxn modelId="{B40BF484-B2E9-4D3D-8631-5029F174BDDB}" type="presParOf" srcId="{7C7F0EA0-B0D3-4A4B-AD26-35D4B29F8A69}" destId="{FAD17619-5972-4B96-B2C2-AA5C55A812DC}" srcOrd="12" destOrd="0" presId="urn:microsoft.com/office/officeart/2005/8/layout/cycle6"/>
    <dgm:cxn modelId="{6D222049-8706-4105-B1E3-6B3F4AC6005E}" type="presParOf" srcId="{7C7F0EA0-B0D3-4A4B-AD26-35D4B29F8A69}" destId="{24D78892-1FF9-4C00-BBB1-E98F66D084BC}" srcOrd="13" destOrd="0" presId="urn:microsoft.com/office/officeart/2005/8/layout/cycle6"/>
    <dgm:cxn modelId="{23EC3BAF-A92A-4865-93A9-3284393A1C93}" type="presParOf" srcId="{7C7F0EA0-B0D3-4A4B-AD26-35D4B29F8A69}" destId="{9814B1E1-30CD-4E26-8489-7F6597B2D6C6}" srcOrd="14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287E2CEC-7E08-4FBB-AA4D-F72030DD3312}" type="doc">
      <dgm:prSet loTypeId="urn:microsoft.com/office/officeart/2008/layout/AscendingPictureAccentProcess" loCatId="process" qsTypeId="urn:microsoft.com/office/officeart/2005/8/quickstyle/3d3" qsCatId="3D" csTypeId="urn:microsoft.com/office/officeart/2005/8/colors/colorful4" csCatId="colorful" phldr="1"/>
      <dgm:spPr/>
    </dgm:pt>
    <dgm:pt modelId="{296E95C9-00CD-4D56-922F-BF22F4E7FF7A}">
      <dgm:prSet phldrT="[Текст]" custT="1"/>
      <dgm:spPr/>
      <dgm:t>
        <a:bodyPr/>
        <a:lstStyle/>
        <a:p>
          <a:r>
            <a: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ra Pro" panose="00000500000000000000" pitchFamily="2" charset="0"/>
            </a:rPr>
            <a:t>Узнавание</a:t>
          </a:r>
        </a:p>
      </dgm:t>
    </dgm:pt>
    <dgm:pt modelId="{76375729-E203-4CA1-A388-AB20D60287B9}" type="parTrans" cxnId="{930FFE3C-036D-449B-8CCA-372C5BB5D9FC}">
      <dgm:prSet/>
      <dgm:spPr/>
      <dgm:t>
        <a:bodyPr/>
        <a:lstStyle/>
        <a:p>
          <a:endParaRPr lang="ru-RU"/>
        </a:p>
      </dgm:t>
    </dgm:pt>
    <dgm:pt modelId="{AC1FDB52-8A3D-414D-BAE0-F5A25AA3448A}" type="sibTrans" cxnId="{930FFE3C-036D-449B-8CCA-372C5BB5D9FC}">
      <dgm:prSet/>
      <dgm:spPr/>
      <dgm:t>
        <a:bodyPr/>
        <a:lstStyle/>
        <a:p>
          <a:endParaRPr lang="ru-RU"/>
        </a:p>
      </dgm:t>
    </dgm:pt>
    <dgm:pt modelId="{83B86CA2-7D65-4EE0-A109-A5FDBF68E62E}">
      <dgm:prSet phldrT="[Текст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ra Pro" panose="00000500000000000000" pitchFamily="2" charset="0"/>
            </a:rPr>
            <a:t>Творчество</a:t>
          </a:r>
        </a:p>
        <a:p>
          <a:pPr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dirty="0"/>
        </a:p>
      </dgm:t>
    </dgm:pt>
    <dgm:pt modelId="{4CBBBCBE-8079-46F8-8423-BF03659B2B2A}" type="parTrans" cxnId="{1DCF3528-035C-4AB4-ADF4-1E7E9F160068}">
      <dgm:prSet/>
      <dgm:spPr/>
      <dgm:t>
        <a:bodyPr/>
        <a:lstStyle/>
        <a:p>
          <a:endParaRPr lang="ru-RU"/>
        </a:p>
      </dgm:t>
    </dgm:pt>
    <dgm:pt modelId="{3ED0236B-21ED-4A5A-BF40-A41F6CC20AFC}" type="sibTrans" cxnId="{1DCF3528-035C-4AB4-ADF4-1E7E9F160068}">
      <dgm:prSet/>
      <dgm:spPr/>
      <dgm:t>
        <a:bodyPr/>
        <a:lstStyle/>
        <a:p>
          <a:endParaRPr lang="ru-RU"/>
        </a:p>
      </dgm:t>
    </dgm:pt>
    <dgm:pt modelId="{51CD3D8C-6D83-4CA0-9E70-433A93A1AAB4}">
      <dgm:prSet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ra Pro" panose="00000500000000000000" pitchFamily="2" charset="0"/>
            </a:rPr>
            <a:t>Применение</a:t>
          </a:r>
        </a:p>
        <a:p>
          <a:pPr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b="1" dirty="0"/>
        </a:p>
      </dgm:t>
    </dgm:pt>
    <dgm:pt modelId="{DC197E61-10E5-4006-88A9-16C8C17F53A6}" type="parTrans" cxnId="{D668BE23-B7B8-4FEA-B066-2C2B552C7C56}">
      <dgm:prSet/>
      <dgm:spPr/>
      <dgm:t>
        <a:bodyPr/>
        <a:lstStyle/>
        <a:p>
          <a:endParaRPr lang="ru-RU"/>
        </a:p>
      </dgm:t>
    </dgm:pt>
    <dgm:pt modelId="{DAC921F8-3CD6-40EA-ACD9-BFC013143CE4}" type="sibTrans" cxnId="{D668BE23-B7B8-4FEA-B066-2C2B552C7C56}">
      <dgm:prSet/>
      <dgm:spPr/>
      <dgm:t>
        <a:bodyPr/>
        <a:lstStyle/>
        <a:p>
          <a:endParaRPr lang="ru-RU"/>
        </a:p>
      </dgm:t>
    </dgm:pt>
    <dgm:pt modelId="{74D4F42D-3367-45E2-983D-D703DDA88086}">
      <dgm:prSet custT="1"/>
      <dgm:spPr/>
      <dgm:t>
        <a:bodyPr/>
        <a:lstStyle/>
        <a:p>
          <a:r>
            <a: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ra Pro" panose="00000500000000000000" pitchFamily="2" charset="0"/>
            </a:rPr>
            <a:t>Воспроизведение</a:t>
          </a:r>
        </a:p>
      </dgm:t>
    </dgm:pt>
    <dgm:pt modelId="{2CA355CE-D922-43D5-8149-44D37521BE84}" type="parTrans" cxnId="{33D9D505-CBE7-44E4-812A-813ED7CECD71}">
      <dgm:prSet/>
      <dgm:spPr/>
      <dgm:t>
        <a:bodyPr/>
        <a:lstStyle/>
        <a:p>
          <a:endParaRPr lang="ru-RU"/>
        </a:p>
      </dgm:t>
    </dgm:pt>
    <dgm:pt modelId="{1593EEEB-02DF-461A-A035-54B6E047969B}" type="sibTrans" cxnId="{33D9D505-CBE7-44E4-812A-813ED7CECD71}">
      <dgm:prSet/>
      <dgm:spPr/>
      <dgm:t>
        <a:bodyPr/>
        <a:lstStyle/>
        <a:p>
          <a:endParaRPr lang="ru-RU"/>
        </a:p>
      </dgm:t>
    </dgm:pt>
    <dgm:pt modelId="{2BE1A32D-BB25-438E-81F9-8E459A0820BF}">
      <dgm:prSet phldrT="[Текст]" custT="1"/>
      <dgm:spPr/>
      <dgm:t>
        <a:bodyPr/>
        <a:lstStyle/>
        <a:p>
          <a:r>
            <a: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ra Pro" panose="00000500000000000000" pitchFamily="2" charset="0"/>
            </a:rPr>
            <a:t>Понимание</a:t>
          </a:r>
        </a:p>
      </dgm:t>
    </dgm:pt>
    <dgm:pt modelId="{882AE315-4ABC-41B5-A90E-6B61AB026B69}" type="sibTrans" cxnId="{ECECE1A3-A4B4-4B9E-918D-EB3F293EB60D}">
      <dgm:prSet/>
      <dgm:spPr/>
      <dgm:t>
        <a:bodyPr/>
        <a:lstStyle/>
        <a:p>
          <a:endParaRPr lang="ru-RU"/>
        </a:p>
      </dgm:t>
    </dgm:pt>
    <dgm:pt modelId="{20624DB1-F009-4694-BB84-CFA57CCACFD5}" type="parTrans" cxnId="{ECECE1A3-A4B4-4B9E-918D-EB3F293EB60D}">
      <dgm:prSet/>
      <dgm:spPr/>
      <dgm:t>
        <a:bodyPr/>
        <a:lstStyle/>
        <a:p>
          <a:endParaRPr lang="ru-RU"/>
        </a:p>
      </dgm:t>
    </dgm:pt>
    <dgm:pt modelId="{3F4D72FD-1F87-4F06-8C4A-4F70EABBBABB}" type="pres">
      <dgm:prSet presAssocID="{287E2CEC-7E08-4FBB-AA4D-F72030DD3312}" presName="Name0" presStyleCnt="0">
        <dgm:presLayoutVars>
          <dgm:chMax val="7"/>
          <dgm:chPref val="7"/>
          <dgm:dir/>
        </dgm:presLayoutVars>
      </dgm:prSet>
      <dgm:spPr/>
    </dgm:pt>
    <dgm:pt modelId="{21441526-A090-4820-9E0D-86B6A5BCC878}" type="pres">
      <dgm:prSet presAssocID="{287E2CEC-7E08-4FBB-AA4D-F72030DD3312}" presName="dot1" presStyleLbl="alignNode1" presStyleIdx="0" presStyleCnt="15"/>
      <dgm:spPr/>
    </dgm:pt>
    <dgm:pt modelId="{0CB0247A-F5F9-43A2-B257-90428FE43DAE}" type="pres">
      <dgm:prSet presAssocID="{287E2CEC-7E08-4FBB-AA4D-F72030DD3312}" presName="dot2" presStyleLbl="alignNode1" presStyleIdx="1" presStyleCnt="15"/>
      <dgm:spPr/>
    </dgm:pt>
    <dgm:pt modelId="{6CC95F74-C725-402D-8F86-90EBA0A5CFB8}" type="pres">
      <dgm:prSet presAssocID="{287E2CEC-7E08-4FBB-AA4D-F72030DD3312}" presName="dot3" presStyleLbl="alignNode1" presStyleIdx="2" presStyleCnt="15"/>
      <dgm:spPr/>
    </dgm:pt>
    <dgm:pt modelId="{96C7477A-2A41-403B-81ED-E1AF3FF8E713}" type="pres">
      <dgm:prSet presAssocID="{287E2CEC-7E08-4FBB-AA4D-F72030DD3312}" presName="dot4" presStyleLbl="alignNode1" presStyleIdx="3" presStyleCnt="15"/>
      <dgm:spPr/>
    </dgm:pt>
    <dgm:pt modelId="{7DC4EA48-5FEE-4084-8915-3B8825BFC616}" type="pres">
      <dgm:prSet presAssocID="{287E2CEC-7E08-4FBB-AA4D-F72030DD3312}" presName="dot5" presStyleLbl="alignNode1" presStyleIdx="4" presStyleCnt="15"/>
      <dgm:spPr/>
    </dgm:pt>
    <dgm:pt modelId="{55A845A7-D3AF-4F03-AB05-AE1DE81BAD6D}" type="pres">
      <dgm:prSet presAssocID="{287E2CEC-7E08-4FBB-AA4D-F72030DD3312}" presName="dot6" presStyleLbl="alignNode1" presStyleIdx="5" presStyleCnt="15"/>
      <dgm:spPr/>
    </dgm:pt>
    <dgm:pt modelId="{1CD84794-E0DD-4AE4-B396-3C07F591B59F}" type="pres">
      <dgm:prSet presAssocID="{287E2CEC-7E08-4FBB-AA4D-F72030DD3312}" presName="dot7" presStyleLbl="alignNode1" presStyleIdx="6" presStyleCnt="15"/>
      <dgm:spPr/>
    </dgm:pt>
    <dgm:pt modelId="{06A467E0-7069-453B-9C4A-6079F126DDA3}" type="pres">
      <dgm:prSet presAssocID="{287E2CEC-7E08-4FBB-AA4D-F72030DD3312}" presName="dot8" presStyleLbl="alignNode1" presStyleIdx="7" presStyleCnt="15"/>
      <dgm:spPr/>
    </dgm:pt>
    <dgm:pt modelId="{3B9C835B-E18D-4C6D-A720-2C67EB6532EE}" type="pres">
      <dgm:prSet presAssocID="{287E2CEC-7E08-4FBB-AA4D-F72030DD3312}" presName="dotArrow1" presStyleLbl="alignNode1" presStyleIdx="8" presStyleCnt="15"/>
      <dgm:spPr/>
    </dgm:pt>
    <dgm:pt modelId="{A4FF9EB8-778A-40B5-99E8-FE2E6E6BA112}" type="pres">
      <dgm:prSet presAssocID="{287E2CEC-7E08-4FBB-AA4D-F72030DD3312}" presName="dotArrow2" presStyleLbl="alignNode1" presStyleIdx="9" presStyleCnt="15"/>
      <dgm:spPr/>
    </dgm:pt>
    <dgm:pt modelId="{CBB029F4-0D64-4270-9FB7-E909C7D6231D}" type="pres">
      <dgm:prSet presAssocID="{287E2CEC-7E08-4FBB-AA4D-F72030DD3312}" presName="dotArrow3" presStyleLbl="alignNode1" presStyleIdx="10" presStyleCnt="15"/>
      <dgm:spPr/>
    </dgm:pt>
    <dgm:pt modelId="{F635FCE8-B16B-47E7-88BD-CA2FD927715C}" type="pres">
      <dgm:prSet presAssocID="{287E2CEC-7E08-4FBB-AA4D-F72030DD3312}" presName="dotArrow4" presStyleLbl="alignNode1" presStyleIdx="11" presStyleCnt="15"/>
      <dgm:spPr/>
    </dgm:pt>
    <dgm:pt modelId="{1EB93C13-7D6E-4FDC-A816-1D25235CE276}" type="pres">
      <dgm:prSet presAssocID="{287E2CEC-7E08-4FBB-AA4D-F72030DD3312}" presName="dotArrow5" presStyleLbl="alignNode1" presStyleIdx="12" presStyleCnt="15"/>
      <dgm:spPr/>
    </dgm:pt>
    <dgm:pt modelId="{D6E5431A-873C-43DE-8EB7-12B6612792AC}" type="pres">
      <dgm:prSet presAssocID="{287E2CEC-7E08-4FBB-AA4D-F72030DD3312}" presName="dotArrow6" presStyleLbl="alignNode1" presStyleIdx="13" presStyleCnt="15"/>
      <dgm:spPr/>
    </dgm:pt>
    <dgm:pt modelId="{B5ED145F-CAC9-4E54-9873-591447F655DE}" type="pres">
      <dgm:prSet presAssocID="{287E2CEC-7E08-4FBB-AA4D-F72030DD3312}" presName="dotArrow7" presStyleLbl="alignNode1" presStyleIdx="14" presStyleCnt="15"/>
      <dgm:spPr/>
    </dgm:pt>
    <dgm:pt modelId="{638507FE-5841-45C3-9CC4-F08EB3D654BE}" type="pres">
      <dgm:prSet presAssocID="{2BE1A32D-BB25-438E-81F9-8E459A0820BF}" presName="parTx1" presStyleLbl="node1" presStyleIdx="0" presStyleCnt="5"/>
      <dgm:spPr/>
      <dgm:t>
        <a:bodyPr/>
        <a:lstStyle/>
        <a:p>
          <a:endParaRPr lang="ru-RU"/>
        </a:p>
      </dgm:t>
    </dgm:pt>
    <dgm:pt modelId="{94336444-E7BA-4075-B45A-ECC88E0EE25E}" type="pres">
      <dgm:prSet presAssocID="{882AE315-4ABC-41B5-A90E-6B61AB026B69}" presName="picture1" presStyleCnt="0"/>
      <dgm:spPr/>
    </dgm:pt>
    <dgm:pt modelId="{60261847-74E2-4E0A-AAA2-BF508A456220}" type="pres">
      <dgm:prSet presAssocID="{882AE315-4ABC-41B5-A90E-6B61AB026B69}" presName="imageRepeatNode" presStyleLbl="fgImgPlace1" presStyleIdx="0" presStyleCnt="5"/>
      <dgm:spPr>
        <a:prstGeom prst="teardrop">
          <a:avLst/>
        </a:prstGeom>
      </dgm:spPr>
      <dgm:t>
        <a:bodyPr/>
        <a:lstStyle/>
        <a:p>
          <a:endParaRPr lang="ru-RU"/>
        </a:p>
      </dgm:t>
    </dgm:pt>
    <dgm:pt modelId="{8BFE5EC9-7A78-4DD8-A1BE-8EAA6CEC3088}" type="pres">
      <dgm:prSet presAssocID="{296E95C9-00CD-4D56-922F-BF22F4E7FF7A}" presName="parTx2" presStyleLbl="node1" presStyleIdx="1" presStyleCnt="5"/>
      <dgm:spPr/>
      <dgm:t>
        <a:bodyPr/>
        <a:lstStyle/>
        <a:p>
          <a:endParaRPr lang="ru-RU"/>
        </a:p>
      </dgm:t>
    </dgm:pt>
    <dgm:pt modelId="{A58C04DB-6334-4616-91A8-D16478AA3404}" type="pres">
      <dgm:prSet presAssocID="{AC1FDB52-8A3D-414D-BAE0-F5A25AA3448A}" presName="picture2" presStyleCnt="0"/>
      <dgm:spPr/>
    </dgm:pt>
    <dgm:pt modelId="{6CA10077-A159-4F82-9BB0-A1990582A9CF}" type="pres">
      <dgm:prSet presAssocID="{AC1FDB52-8A3D-414D-BAE0-F5A25AA3448A}" presName="imageRepeatNode" presStyleLbl="fgImgPlace1" presStyleIdx="1" presStyleCnt="5"/>
      <dgm:spPr>
        <a:prstGeom prst="teardrop">
          <a:avLst/>
        </a:prstGeom>
      </dgm:spPr>
      <dgm:t>
        <a:bodyPr/>
        <a:lstStyle/>
        <a:p>
          <a:endParaRPr lang="ru-RU"/>
        </a:p>
      </dgm:t>
    </dgm:pt>
    <dgm:pt modelId="{869FD5F3-0597-464C-9D6B-82DFBF9D642E}" type="pres">
      <dgm:prSet presAssocID="{74D4F42D-3367-45E2-983D-D703DDA88086}" presName="parTx3" presStyleLbl="node1" presStyleIdx="2" presStyleCnt="5"/>
      <dgm:spPr/>
      <dgm:t>
        <a:bodyPr/>
        <a:lstStyle/>
        <a:p>
          <a:endParaRPr lang="ru-RU"/>
        </a:p>
      </dgm:t>
    </dgm:pt>
    <dgm:pt modelId="{9A59F74D-C60A-49B5-9996-A6B6FA6E25C0}" type="pres">
      <dgm:prSet presAssocID="{1593EEEB-02DF-461A-A035-54B6E047969B}" presName="picture3" presStyleCnt="0"/>
      <dgm:spPr/>
    </dgm:pt>
    <dgm:pt modelId="{3D6B7597-B88B-435E-AFD6-870C04343AA6}" type="pres">
      <dgm:prSet presAssocID="{1593EEEB-02DF-461A-A035-54B6E047969B}" presName="imageRepeatNode" presStyleLbl="fgImgPlace1" presStyleIdx="2" presStyleCnt="5"/>
      <dgm:spPr>
        <a:prstGeom prst="teardrop">
          <a:avLst/>
        </a:prstGeom>
      </dgm:spPr>
      <dgm:t>
        <a:bodyPr/>
        <a:lstStyle/>
        <a:p>
          <a:endParaRPr lang="ru-RU"/>
        </a:p>
      </dgm:t>
    </dgm:pt>
    <dgm:pt modelId="{7019A3DE-3989-4DA3-983F-424FCC516A49}" type="pres">
      <dgm:prSet presAssocID="{51CD3D8C-6D83-4CA0-9E70-433A93A1AAB4}" presName="parTx4" presStyleLbl="node1" presStyleIdx="3" presStyleCnt="5"/>
      <dgm:spPr/>
      <dgm:t>
        <a:bodyPr/>
        <a:lstStyle/>
        <a:p>
          <a:endParaRPr lang="ru-RU"/>
        </a:p>
      </dgm:t>
    </dgm:pt>
    <dgm:pt modelId="{68BFAA56-28A2-4BE7-9299-A316ADCC8F75}" type="pres">
      <dgm:prSet presAssocID="{DAC921F8-3CD6-40EA-ACD9-BFC013143CE4}" presName="picture4" presStyleCnt="0"/>
      <dgm:spPr/>
    </dgm:pt>
    <dgm:pt modelId="{84DE8BD3-CC4B-411F-98E5-663FA9EE8209}" type="pres">
      <dgm:prSet presAssocID="{DAC921F8-3CD6-40EA-ACD9-BFC013143CE4}" presName="imageRepeatNode" presStyleLbl="fgImgPlace1" presStyleIdx="3" presStyleCnt="5"/>
      <dgm:spPr>
        <a:prstGeom prst="teardrop">
          <a:avLst/>
        </a:prstGeom>
      </dgm:spPr>
      <dgm:t>
        <a:bodyPr/>
        <a:lstStyle/>
        <a:p>
          <a:endParaRPr lang="ru-RU"/>
        </a:p>
      </dgm:t>
    </dgm:pt>
    <dgm:pt modelId="{AB103EEF-0B2C-4467-B364-EE76F27D292C}" type="pres">
      <dgm:prSet presAssocID="{83B86CA2-7D65-4EE0-A109-A5FDBF68E62E}" presName="parTx5" presStyleLbl="node1" presStyleIdx="4" presStyleCnt="5"/>
      <dgm:spPr/>
      <dgm:t>
        <a:bodyPr/>
        <a:lstStyle/>
        <a:p>
          <a:endParaRPr lang="ru-RU"/>
        </a:p>
      </dgm:t>
    </dgm:pt>
    <dgm:pt modelId="{AF205C12-7B11-44E9-9D3F-6591A06FBD8F}" type="pres">
      <dgm:prSet presAssocID="{3ED0236B-21ED-4A5A-BF40-A41F6CC20AFC}" presName="picture5" presStyleCnt="0"/>
      <dgm:spPr/>
    </dgm:pt>
    <dgm:pt modelId="{4F716DB3-EB52-43DB-BAD1-521681044291}" type="pres">
      <dgm:prSet presAssocID="{3ED0236B-21ED-4A5A-BF40-A41F6CC20AFC}" presName="imageRepeatNode" presStyleLbl="fgImgPlace1" presStyleIdx="4" presStyleCnt="5"/>
      <dgm:spPr>
        <a:prstGeom prst="teardrop">
          <a:avLst/>
        </a:prstGeom>
      </dgm:spPr>
      <dgm:t>
        <a:bodyPr/>
        <a:lstStyle/>
        <a:p>
          <a:endParaRPr lang="ru-RU"/>
        </a:p>
      </dgm:t>
    </dgm:pt>
  </dgm:ptLst>
  <dgm:cxnLst>
    <dgm:cxn modelId="{D4E396AE-1F6B-42D4-8264-EA99D88B3272}" type="presOf" srcId="{287E2CEC-7E08-4FBB-AA4D-F72030DD3312}" destId="{3F4D72FD-1F87-4F06-8C4A-4F70EABBBABB}" srcOrd="0" destOrd="0" presId="urn:microsoft.com/office/officeart/2008/layout/AscendingPictureAccentProcess"/>
    <dgm:cxn modelId="{1DCF3528-035C-4AB4-ADF4-1E7E9F160068}" srcId="{287E2CEC-7E08-4FBB-AA4D-F72030DD3312}" destId="{83B86CA2-7D65-4EE0-A109-A5FDBF68E62E}" srcOrd="4" destOrd="0" parTransId="{4CBBBCBE-8079-46F8-8423-BF03659B2B2A}" sibTransId="{3ED0236B-21ED-4A5A-BF40-A41F6CC20AFC}"/>
    <dgm:cxn modelId="{C0C21577-F45B-4B3F-B32C-7398A1C72475}" type="presOf" srcId="{DAC921F8-3CD6-40EA-ACD9-BFC013143CE4}" destId="{84DE8BD3-CC4B-411F-98E5-663FA9EE8209}" srcOrd="0" destOrd="0" presId="urn:microsoft.com/office/officeart/2008/layout/AscendingPictureAccentProcess"/>
    <dgm:cxn modelId="{3586A44B-FC95-4E75-8BA1-72C39303BB98}" type="presOf" srcId="{AC1FDB52-8A3D-414D-BAE0-F5A25AA3448A}" destId="{6CA10077-A159-4F82-9BB0-A1990582A9CF}" srcOrd="0" destOrd="0" presId="urn:microsoft.com/office/officeart/2008/layout/AscendingPictureAccentProcess"/>
    <dgm:cxn modelId="{930FFE3C-036D-449B-8CCA-372C5BB5D9FC}" srcId="{287E2CEC-7E08-4FBB-AA4D-F72030DD3312}" destId="{296E95C9-00CD-4D56-922F-BF22F4E7FF7A}" srcOrd="1" destOrd="0" parTransId="{76375729-E203-4CA1-A388-AB20D60287B9}" sibTransId="{AC1FDB52-8A3D-414D-BAE0-F5A25AA3448A}"/>
    <dgm:cxn modelId="{F8DF76E6-9953-4086-85C5-D65150576A76}" type="presOf" srcId="{51CD3D8C-6D83-4CA0-9E70-433A93A1AAB4}" destId="{7019A3DE-3989-4DA3-983F-424FCC516A49}" srcOrd="0" destOrd="0" presId="urn:microsoft.com/office/officeart/2008/layout/AscendingPictureAccentProcess"/>
    <dgm:cxn modelId="{EA0EECA9-CDEA-4242-BB53-1B6448A0E2A8}" type="presOf" srcId="{296E95C9-00CD-4D56-922F-BF22F4E7FF7A}" destId="{8BFE5EC9-7A78-4DD8-A1BE-8EAA6CEC3088}" srcOrd="0" destOrd="0" presId="urn:microsoft.com/office/officeart/2008/layout/AscendingPictureAccentProcess"/>
    <dgm:cxn modelId="{D668BE23-B7B8-4FEA-B066-2C2B552C7C56}" srcId="{287E2CEC-7E08-4FBB-AA4D-F72030DD3312}" destId="{51CD3D8C-6D83-4CA0-9E70-433A93A1AAB4}" srcOrd="3" destOrd="0" parTransId="{DC197E61-10E5-4006-88A9-16C8C17F53A6}" sibTransId="{DAC921F8-3CD6-40EA-ACD9-BFC013143CE4}"/>
    <dgm:cxn modelId="{CF4E31E9-399A-446C-B6F3-0907A3611511}" type="presOf" srcId="{83B86CA2-7D65-4EE0-A109-A5FDBF68E62E}" destId="{AB103EEF-0B2C-4467-B364-EE76F27D292C}" srcOrd="0" destOrd="0" presId="urn:microsoft.com/office/officeart/2008/layout/AscendingPictureAccentProcess"/>
    <dgm:cxn modelId="{929F2100-0F63-441F-B7A5-A0E373755BD1}" type="presOf" srcId="{74D4F42D-3367-45E2-983D-D703DDA88086}" destId="{869FD5F3-0597-464C-9D6B-82DFBF9D642E}" srcOrd="0" destOrd="0" presId="urn:microsoft.com/office/officeart/2008/layout/AscendingPictureAccentProcess"/>
    <dgm:cxn modelId="{5535B1EC-EA4E-4F9A-8BCF-188A488A29A1}" type="presOf" srcId="{2BE1A32D-BB25-438E-81F9-8E459A0820BF}" destId="{638507FE-5841-45C3-9CC4-F08EB3D654BE}" srcOrd="0" destOrd="0" presId="urn:microsoft.com/office/officeart/2008/layout/AscendingPictureAccentProcess"/>
    <dgm:cxn modelId="{4F1F022C-974E-4970-BD9C-DC3CDD356545}" type="presOf" srcId="{1593EEEB-02DF-461A-A035-54B6E047969B}" destId="{3D6B7597-B88B-435E-AFD6-870C04343AA6}" srcOrd="0" destOrd="0" presId="urn:microsoft.com/office/officeart/2008/layout/AscendingPictureAccentProcess"/>
    <dgm:cxn modelId="{B5874F45-B15D-4E93-8ECE-9CC00A95C3DC}" type="presOf" srcId="{3ED0236B-21ED-4A5A-BF40-A41F6CC20AFC}" destId="{4F716DB3-EB52-43DB-BAD1-521681044291}" srcOrd="0" destOrd="0" presId="urn:microsoft.com/office/officeart/2008/layout/AscendingPictureAccentProcess"/>
    <dgm:cxn modelId="{ECECE1A3-A4B4-4B9E-918D-EB3F293EB60D}" srcId="{287E2CEC-7E08-4FBB-AA4D-F72030DD3312}" destId="{2BE1A32D-BB25-438E-81F9-8E459A0820BF}" srcOrd="0" destOrd="0" parTransId="{20624DB1-F009-4694-BB84-CFA57CCACFD5}" sibTransId="{882AE315-4ABC-41B5-A90E-6B61AB026B69}"/>
    <dgm:cxn modelId="{7DED92E3-F4F2-442B-ABB0-3051E7C63861}" type="presOf" srcId="{882AE315-4ABC-41B5-A90E-6B61AB026B69}" destId="{60261847-74E2-4E0A-AAA2-BF508A456220}" srcOrd="0" destOrd="0" presId="urn:microsoft.com/office/officeart/2008/layout/AscendingPictureAccentProcess"/>
    <dgm:cxn modelId="{33D9D505-CBE7-44E4-812A-813ED7CECD71}" srcId="{287E2CEC-7E08-4FBB-AA4D-F72030DD3312}" destId="{74D4F42D-3367-45E2-983D-D703DDA88086}" srcOrd="2" destOrd="0" parTransId="{2CA355CE-D922-43D5-8149-44D37521BE84}" sibTransId="{1593EEEB-02DF-461A-A035-54B6E047969B}"/>
    <dgm:cxn modelId="{77C29A7E-C822-49B0-8A5B-3E4E6AE21F20}" type="presParOf" srcId="{3F4D72FD-1F87-4F06-8C4A-4F70EABBBABB}" destId="{21441526-A090-4820-9E0D-86B6A5BCC878}" srcOrd="0" destOrd="0" presId="urn:microsoft.com/office/officeart/2008/layout/AscendingPictureAccentProcess"/>
    <dgm:cxn modelId="{CCB31E04-E2FD-4F85-88F4-203E0D2779BD}" type="presParOf" srcId="{3F4D72FD-1F87-4F06-8C4A-4F70EABBBABB}" destId="{0CB0247A-F5F9-43A2-B257-90428FE43DAE}" srcOrd="1" destOrd="0" presId="urn:microsoft.com/office/officeart/2008/layout/AscendingPictureAccentProcess"/>
    <dgm:cxn modelId="{27E43BEC-5CBE-463E-8722-07AB4BFE2BF6}" type="presParOf" srcId="{3F4D72FD-1F87-4F06-8C4A-4F70EABBBABB}" destId="{6CC95F74-C725-402D-8F86-90EBA0A5CFB8}" srcOrd="2" destOrd="0" presId="urn:microsoft.com/office/officeart/2008/layout/AscendingPictureAccentProcess"/>
    <dgm:cxn modelId="{C844D965-447C-4E54-AA08-6C5351CE0D83}" type="presParOf" srcId="{3F4D72FD-1F87-4F06-8C4A-4F70EABBBABB}" destId="{96C7477A-2A41-403B-81ED-E1AF3FF8E713}" srcOrd="3" destOrd="0" presId="urn:microsoft.com/office/officeart/2008/layout/AscendingPictureAccentProcess"/>
    <dgm:cxn modelId="{03ACA9CF-B186-4B5B-84F0-D1121B73F189}" type="presParOf" srcId="{3F4D72FD-1F87-4F06-8C4A-4F70EABBBABB}" destId="{7DC4EA48-5FEE-4084-8915-3B8825BFC616}" srcOrd="4" destOrd="0" presId="urn:microsoft.com/office/officeart/2008/layout/AscendingPictureAccentProcess"/>
    <dgm:cxn modelId="{5354C739-3866-4E70-9154-767C7A580FEB}" type="presParOf" srcId="{3F4D72FD-1F87-4F06-8C4A-4F70EABBBABB}" destId="{55A845A7-D3AF-4F03-AB05-AE1DE81BAD6D}" srcOrd="5" destOrd="0" presId="urn:microsoft.com/office/officeart/2008/layout/AscendingPictureAccentProcess"/>
    <dgm:cxn modelId="{BB014313-82CA-4BE3-896D-9D719620E9B4}" type="presParOf" srcId="{3F4D72FD-1F87-4F06-8C4A-4F70EABBBABB}" destId="{1CD84794-E0DD-4AE4-B396-3C07F591B59F}" srcOrd="6" destOrd="0" presId="urn:microsoft.com/office/officeart/2008/layout/AscendingPictureAccentProcess"/>
    <dgm:cxn modelId="{CF5BBD89-A6D2-474A-8DAE-C3C383C5085A}" type="presParOf" srcId="{3F4D72FD-1F87-4F06-8C4A-4F70EABBBABB}" destId="{06A467E0-7069-453B-9C4A-6079F126DDA3}" srcOrd="7" destOrd="0" presId="urn:microsoft.com/office/officeart/2008/layout/AscendingPictureAccentProcess"/>
    <dgm:cxn modelId="{87932629-5EBB-4468-8E60-69667FEE1487}" type="presParOf" srcId="{3F4D72FD-1F87-4F06-8C4A-4F70EABBBABB}" destId="{3B9C835B-E18D-4C6D-A720-2C67EB6532EE}" srcOrd="8" destOrd="0" presId="urn:microsoft.com/office/officeart/2008/layout/AscendingPictureAccentProcess"/>
    <dgm:cxn modelId="{44D9B8BA-2A44-4E2C-B705-0A0C2A0E54AD}" type="presParOf" srcId="{3F4D72FD-1F87-4F06-8C4A-4F70EABBBABB}" destId="{A4FF9EB8-778A-40B5-99E8-FE2E6E6BA112}" srcOrd="9" destOrd="0" presId="urn:microsoft.com/office/officeart/2008/layout/AscendingPictureAccentProcess"/>
    <dgm:cxn modelId="{9E63F780-E475-44B5-8AC2-27874A3D535D}" type="presParOf" srcId="{3F4D72FD-1F87-4F06-8C4A-4F70EABBBABB}" destId="{CBB029F4-0D64-4270-9FB7-E909C7D6231D}" srcOrd="10" destOrd="0" presId="urn:microsoft.com/office/officeart/2008/layout/AscendingPictureAccentProcess"/>
    <dgm:cxn modelId="{4865C303-A4A3-461D-B6F6-9C746B5054F1}" type="presParOf" srcId="{3F4D72FD-1F87-4F06-8C4A-4F70EABBBABB}" destId="{F635FCE8-B16B-47E7-88BD-CA2FD927715C}" srcOrd="11" destOrd="0" presId="urn:microsoft.com/office/officeart/2008/layout/AscendingPictureAccentProcess"/>
    <dgm:cxn modelId="{703A1C84-188F-4FCE-86E3-5AB89E0FD25D}" type="presParOf" srcId="{3F4D72FD-1F87-4F06-8C4A-4F70EABBBABB}" destId="{1EB93C13-7D6E-4FDC-A816-1D25235CE276}" srcOrd="12" destOrd="0" presId="urn:microsoft.com/office/officeart/2008/layout/AscendingPictureAccentProcess"/>
    <dgm:cxn modelId="{C44BA3C4-6FA2-4135-80F7-78A2A4847193}" type="presParOf" srcId="{3F4D72FD-1F87-4F06-8C4A-4F70EABBBABB}" destId="{D6E5431A-873C-43DE-8EB7-12B6612792AC}" srcOrd="13" destOrd="0" presId="urn:microsoft.com/office/officeart/2008/layout/AscendingPictureAccentProcess"/>
    <dgm:cxn modelId="{8D40A276-34BC-42AF-8731-D7579371C5CE}" type="presParOf" srcId="{3F4D72FD-1F87-4F06-8C4A-4F70EABBBABB}" destId="{B5ED145F-CAC9-4E54-9873-591447F655DE}" srcOrd="14" destOrd="0" presId="urn:microsoft.com/office/officeart/2008/layout/AscendingPictureAccentProcess"/>
    <dgm:cxn modelId="{802D1D99-503F-4EF3-9EB5-97ABE6931CB9}" type="presParOf" srcId="{3F4D72FD-1F87-4F06-8C4A-4F70EABBBABB}" destId="{638507FE-5841-45C3-9CC4-F08EB3D654BE}" srcOrd="15" destOrd="0" presId="urn:microsoft.com/office/officeart/2008/layout/AscendingPictureAccentProcess"/>
    <dgm:cxn modelId="{46B86D72-7A88-4D89-B368-C49D158C088A}" type="presParOf" srcId="{3F4D72FD-1F87-4F06-8C4A-4F70EABBBABB}" destId="{94336444-E7BA-4075-B45A-ECC88E0EE25E}" srcOrd="16" destOrd="0" presId="urn:microsoft.com/office/officeart/2008/layout/AscendingPictureAccentProcess"/>
    <dgm:cxn modelId="{E766CE63-D315-40FD-8376-D58B7E204E1D}" type="presParOf" srcId="{94336444-E7BA-4075-B45A-ECC88E0EE25E}" destId="{60261847-74E2-4E0A-AAA2-BF508A456220}" srcOrd="0" destOrd="0" presId="urn:microsoft.com/office/officeart/2008/layout/AscendingPictureAccentProcess"/>
    <dgm:cxn modelId="{F05FD226-52F6-4304-9148-F6FFB2C6E281}" type="presParOf" srcId="{3F4D72FD-1F87-4F06-8C4A-4F70EABBBABB}" destId="{8BFE5EC9-7A78-4DD8-A1BE-8EAA6CEC3088}" srcOrd="17" destOrd="0" presId="urn:microsoft.com/office/officeart/2008/layout/AscendingPictureAccentProcess"/>
    <dgm:cxn modelId="{BF4DC328-AB2F-44D8-8294-9011B5579BEB}" type="presParOf" srcId="{3F4D72FD-1F87-4F06-8C4A-4F70EABBBABB}" destId="{A58C04DB-6334-4616-91A8-D16478AA3404}" srcOrd="18" destOrd="0" presId="urn:microsoft.com/office/officeart/2008/layout/AscendingPictureAccentProcess"/>
    <dgm:cxn modelId="{070E1E3F-D85D-4081-A2E8-2CDB297EA486}" type="presParOf" srcId="{A58C04DB-6334-4616-91A8-D16478AA3404}" destId="{6CA10077-A159-4F82-9BB0-A1990582A9CF}" srcOrd="0" destOrd="0" presId="urn:microsoft.com/office/officeart/2008/layout/AscendingPictureAccentProcess"/>
    <dgm:cxn modelId="{C3ACD7A3-C91D-4EC4-9492-3BE04AC238CF}" type="presParOf" srcId="{3F4D72FD-1F87-4F06-8C4A-4F70EABBBABB}" destId="{869FD5F3-0597-464C-9D6B-82DFBF9D642E}" srcOrd="19" destOrd="0" presId="urn:microsoft.com/office/officeart/2008/layout/AscendingPictureAccentProcess"/>
    <dgm:cxn modelId="{170AFB4C-A1F9-4B82-9095-0BDB04830282}" type="presParOf" srcId="{3F4D72FD-1F87-4F06-8C4A-4F70EABBBABB}" destId="{9A59F74D-C60A-49B5-9996-A6B6FA6E25C0}" srcOrd="20" destOrd="0" presId="urn:microsoft.com/office/officeart/2008/layout/AscendingPictureAccentProcess"/>
    <dgm:cxn modelId="{2FAD47A7-1FC1-43FD-94F9-9BD7F6898520}" type="presParOf" srcId="{9A59F74D-C60A-49B5-9996-A6B6FA6E25C0}" destId="{3D6B7597-B88B-435E-AFD6-870C04343AA6}" srcOrd="0" destOrd="0" presId="urn:microsoft.com/office/officeart/2008/layout/AscendingPictureAccentProcess"/>
    <dgm:cxn modelId="{F881E67F-9C0B-4863-A0A1-5CFBB2F6AED4}" type="presParOf" srcId="{3F4D72FD-1F87-4F06-8C4A-4F70EABBBABB}" destId="{7019A3DE-3989-4DA3-983F-424FCC516A49}" srcOrd="21" destOrd="0" presId="urn:microsoft.com/office/officeart/2008/layout/AscendingPictureAccentProcess"/>
    <dgm:cxn modelId="{D8F404E7-AA1A-4A70-A426-67F8066A99DD}" type="presParOf" srcId="{3F4D72FD-1F87-4F06-8C4A-4F70EABBBABB}" destId="{68BFAA56-28A2-4BE7-9299-A316ADCC8F75}" srcOrd="22" destOrd="0" presId="urn:microsoft.com/office/officeart/2008/layout/AscendingPictureAccentProcess"/>
    <dgm:cxn modelId="{42229E9F-DEF5-4BCA-9724-E124DD14AEB1}" type="presParOf" srcId="{68BFAA56-28A2-4BE7-9299-A316ADCC8F75}" destId="{84DE8BD3-CC4B-411F-98E5-663FA9EE8209}" srcOrd="0" destOrd="0" presId="urn:microsoft.com/office/officeart/2008/layout/AscendingPictureAccentProcess"/>
    <dgm:cxn modelId="{4C7A22B1-D9CD-405E-B2F8-D2A3716EB0CC}" type="presParOf" srcId="{3F4D72FD-1F87-4F06-8C4A-4F70EABBBABB}" destId="{AB103EEF-0B2C-4467-B364-EE76F27D292C}" srcOrd="23" destOrd="0" presId="urn:microsoft.com/office/officeart/2008/layout/AscendingPictureAccentProcess"/>
    <dgm:cxn modelId="{985E29C0-279A-4369-9174-8B5C0039031B}" type="presParOf" srcId="{3F4D72FD-1F87-4F06-8C4A-4F70EABBBABB}" destId="{AF205C12-7B11-44E9-9D3F-6591A06FBD8F}" srcOrd="24" destOrd="0" presId="urn:microsoft.com/office/officeart/2008/layout/AscendingPictureAccentProcess"/>
    <dgm:cxn modelId="{4E11B7A9-DF6A-436B-AE67-991A82FBD600}" type="presParOf" srcId="{AF205C12-7B11-44E9-9D3F-6591A06FBD8F}" destId="{4F716DB3-EB52-43DB-BAD1-521681044291}" srcOrd="0" destOrd="0" presId="urn:microsoft.com/office/officeart/2008/layout/AscendingPictureAccent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C6E42F-AAAA-4FA2-B3F8-90AF03F5741E}">
      <dsp:nvSpPr>
        <dsp:cNvPr id="0" name=""/>
        <dsp:cNvSpPr/>
      </dsp:nvSpPr>
      <dsp:spPr>
        <a:xfrm rot="16200000">
          <a:off x="-2800619" y="2804300"/>
          <a:ext cx="9219848" cy="3611247"/>
        </a:xfrm>
        <a:prstGeom prst="flowChartManualOperation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7800" tIns="0" rIns="179741" bIns="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/>
            <a:t>Исторические</a:t>
          </a:r>
        </a:p>
      </dsp:txBody>
      <dsp:txXfrm rot="5400000">
        <a:off x="3681" y="1843970"/>
        <a:ext cx="3611247" cy="5531908"/>
      </dsp:txXfrm>
    </dsp:sp>
    <dsp:sp modelId="{3DC86213-2961-44FB-A021-0BDCB0643ADC}">
      <dsp:nvSpPr>
        <dsp:cNvPr id="0" name=""/>
        <dsp:cNvSpPr/>
      </dsp:nvSpPr>
      <dsp:spPr>
        <a:xfrm rot="16200000">
          <a:off x="1081471" y="2804300"/>
          <a:ext cx="9219848" cy="3611247"/>
        </a:xfrm>
        <a:prstGeom prst="flowChartManualOperation">
          <a:avLst/>
        </a:prstGeom>
        <a:gradFill rotWithShape="0">
          <a:gsLst>
            <a:gs pos="0">
              <a:schemeClr val="accent4">
                <a:hueOff val="3266964"/>
                <a:satOff val="-13592"/>
                <a:lumOff val="3203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3266964"/>
                <a:satOff val="-13592"/>
                <a:lumOff val="3203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3266964"/>
                <a:satOff val="-13592"/>
                <a:lumOff val="3203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7800" tIns="0" rIns="179741" bIns="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/>
            <a:t>Культурологические</a:t>
          </a:r>
        </a:p>
      </dsp:txBody>
      <dsp:txXfrm rot="5400000">
        <a:off x="3885771" y="1843970"/>
        <a:ext cx="3611247" cy="5531908"/>
      </dsp:txXfrm>
    </dsp:sp>
    <dsp:sp modelId="{9F9CE7CA-FDB9-4095-BFCC-BC6ABCBCC62F}">
      <dsp:nvSpPr>
        <dsp:cNvPr id="0" name=""/>
        <dsp:cNvSpPr/>
      </dsp:nvSpPr>
      <dsp:spPr>
        <a:xfrm rot="16200000">
          <a:off x="4963562" y="2804300"/>
          <a:ext cx="9219848" cy="3611247"/>
        </a:xfrm>
        <a:prstGeom prst="flowChartManualOperation">
          <a:avLst/>
        </a:prstGeom>
        <a:gradFill rotWithShape="0">
          <a:gsLst>
            <a:gs pos="0">
              <a:schemeClr val="accent4">
                <a:hueOff val="6533927"/>
                <a:satOff val="-27185"/>
                <a:lumOff val="6405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6533927"/>
                <a:satOff val="-27185"/>
                <a:lumOff val="6405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6533927"/>
                <a:satOff val="-27185"/>
                <a:lumOff val="6405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7800" tIns="0" rIns="179741" bIns="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/>
            <a:t>Нравственные</a:t>
          </a:r>
        </a:p>
      </dsp:txBody>
      <dsp:txXfrm rot="5400000">
        <a:off x="7767862" y="1843970"/>
        <a:ext cx="3611247" cy="5531908"/>
      </dsp:txXfrm>
    </dsp:sp>
    <dsp:sp modelId="{D5186C1B-D148-424E-A235-B9F1F8A55731}">
      <dsp:nvSpPr>
        <dsp:cNvPr id="0" name=""/>
        <dsp:cNvSpPr/>
      </dsp:nvSpPr>
      <dsp:spPr>
        <a:xfrm rot="16200000">
          <a:off x="8845653" y="2804300"/>
          <a:ext cx="9219848" cy="3611247"/>
        </a:xfrm>
        <a:prstGeom prst="flowChartManualOperation">
          <a:avLst/>
        </a:prstGeom>
        <a:gradFill rotWithShape="0">
          <a:gsLst>
            <a:gs pos="0">
              <a:schemeClr val="accent4">
                <a:hueOff val="9800891"/>
                <a:satOff val="-40777"/>
                <a:lumOff val="9608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9800891"/>
                <a:satOff val="-40777"/>
                <a:lumOff val="9608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9800891"/>
                <a:satOff val="-40777"/>
                <a:lumOff val="9608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7800" tIns="0" rIns="179741" bIns="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err="1"/>
            <a:t>Вероучительные</a:t>
          </a:r>
          <a:endParaRPr lang="ru-RU" sz="2800" b="1" kern="1200" dirty="0"/>
        </a:p>
      </dsp:txBody>
      <dsp:txXfrm rot="5400000">
        <a:off x="11649953" y="1843970"/>
        <a:ext cx="3611247" cy="553190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21ADF6-83FC-4C07-A39D-5645A419782E}">
      <dsp:nvSpPr>
        <dsp:cNvPr id="0" name=""/>
        <dsp:cNvSpPr/>
      </dsp:nvSpPr>
      <dsp:spPr>
        <a:xfrm>
          <a:off x="4686207" y="4666"/>
          <a:ext cx="2628026" cy="1708217"/>
        </a:xfrm>
        <a:prstGeom prst="roundRect">
          <a:avLst/>
        </a:prstGeom>
        <a:solidFill>
          <a:srgbClr val="FFC35B"/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500" kern="1200" dirty="0"/>
            <a:t>1</a:t>
          </a:r>
        </a:p>
      </dsp:txBody>
      <dsp:txXfrm>
        <a:off x="4769595" y="88054"/>
        <a:ext cx="2461250" cy="1541441"/>
      </dsp:txXfrm>
    </dsp:sp>
    <dsp:sp modelId="{597535E5-9E09-4C18-9CE1-F2450DD48B45}">
      <dsp:nvSpPr>
        <dsp:cNvPr id="0" name=""/>
        <dsp:cNvSpPr/>
      </dsp:nvSpPr>
      <dsp:spPr>
        <a:xfrm>
          <a:off x="2589476" y="858775"/>
          <a:ext cx="6821489" cy="6821489"/>
        </a:xfrm>
        <a:custGeom>
          <a:avLst/>
          <a:gdLst/>
          <a:ahLst/>
          <a:cxnLst/>
          <a:rect l="0" t="0" r="0" b="0"/>
          <a:pathLst>
            <a:path>
              <a:moveTo>
                <a:pt x="4742785" y="270864"/>
              </a:moveTo>
              <a:arcTo wR="3410744" hR="3410744" stAng="17579295" swAng="1959991"/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4613591-D305-4107-8E14-C2A51FD97555}">
      <dsp:nvSpPr>
        <dsp:cNvPr id="0" name=""/>
        <dsp:cNvSpPr/>
      </dsp:nvSpPr>
      <dsp:spPr>
        <a:xfrm>
          <a:off x="7930018" y="2361433"/>
          <a:ext cx="2628026" cy="1708217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500" kern="1200" dirty="0"/>
            <a:t>2</a:t>
          </a:r>
        </a:p>
      </dsp:txBody>
      <dsp:txXfrm>
        <a:off x="8013406" y="2444821"/>
        <a:ext cx="2461250" cy="1541441"/>
      </dsp:txXfrm>
    </dsp:sp>
    <dsp:sp modelId="{28634622-236F-4A3E-83D3-F9F3E0C5616B}">
      <dsp:nvSpPr>
        <dsp:cNvPr id="0" name=""/>
        <dsp:cNvSpPr/>
      </dsp:nvSpPr>
      <dsp:spPr>
        <a:xfrm>
          <a:off x="2589476" y="858775"/>
          <a:ext cx="6821489" cy="6821489"/>
        </a:xfrm>
        <a:custGeom>
          <a:avLst/>
          <a:gdLst/>
          <a:ahLst/>
          <a:cxnLst/>
          <a:rect l="0" t="0" r="0" b="0"/>
          <a:pathLst>
            <a:path>
              <a:moveTo>
                <a:pt x="6816837" y="3232666"/>
              </a:moveTo>
              <a:arcTo wR="3410744" hR="3410744" stAng="21420430" swAng="2195114"/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EA4254F-1B00-4A7E-A799-7D7AD567DED7}">
      <dsp:nvSpPr>
        <dsp:cNvPr id="0" name=""/>
        <dsp:cNvSpPr/>
      </dsp:nvSpPr>
      <dsp:spPr>
        <a:xfrm>
          <a:off x="6690993" y="6174762"/>
          <a:ext cx="2628026" cy="1708217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500" kern="1200" dirty="0"/>
            <a:t>3</a:t>
          </a:r>
        </a:p>
      </dsp:txBody>
      <dsp:txXfrm>
        <a:off x="6774381" y="6258150"/>
        <a:ext cx="2461250" cy="1541441"/>
      </dsp:txXfrm>
    </dsp:sp>
    <dsp:sp modelId="{671C80CA-9584-4BDE-9B8B-415EF6FFB2D3}">
      <dsp:nvSpPr>
        <dsp:cNvPr id="0" name=""/>
        <dsp:cNvSpPr/>
      </dsp:nvSpPr>
      <dsp:spPr>
        <a:xfrm>
          <a:off x="2589476" y="858775"/>
          <a:ext cx="6821489" cy="6821489"/>
        </a:xfrm>
        <a:custGeom>
          <a:avLst/>
          <a:gdLst/>
          <a:ahLst/>
          <a:cxnLst/>
          <a:rect l="0" t="0" r="0" b="0"/>
          <a:pathLst>
            <a:path>
              <a:moveTo>
                <a:pt x="4087982" y="6753577"/>
              </a:moveTo>
              <a:arcTo wR="3410744" hR="3410744" stAng="4712834" swAng="1374332"/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DA2C2C7-2F64-4099-8EE4-390917C857EC}">
      <dsp:nvSpPr>
        <dsp:cNvPr id="0" name=""/>
        <dsp:cNvSpPr/>
      </dsp:nvSpPr>
      <dsp:spPr>
        <a:xfrm>
          <a:off x="2681422" y="6174762"/>
          <a:ext cx="2628026" cy="1708217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500" kern="1200" dirty="0"/>
            <a:t>4</a:t>
          </a:r>
        </a:p>
      </dsp:txBody>
      <dsp:txXfrm>
        <a:off x="2764810" y="6258150"/>
        <a:ext cx="2461250" cy="1541441"/>
      </dsp:txXfrm>
    </dsp:sp>
    <dsp:sp modelId="{C4420D67-E07D-42CE-BB14-41E2B55740D7}">
      <dsp:nvSpPr>
        <dsp:cNvPr id="0" name=""/>
        <dsp:cNvSpPr/>
      </dsp:nvSpPr>
      <dsp:spPr>
        <a:xfrm>
          <a:off x="2589476" y="858775"/>
          <a:ext cx="6821489" cy="6821489"/>
        </a:xfrm>
        <a:custGeom>
          <a:avLst/>
          <a:gdLst/>
          <a:ahLst/>
          <a:cxnLst/>
          <a:rect l="0" t="0" r="0" b="0"/>
          <a:pathLst>
            <a:path>
              <a:moveTo>
                <a:pt x="569612" y="5297845"/>
              </a:moveTo>
              <a:arcTo wR="3410744" hR="3410744" stAng="8784456" swAng="2195114"/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AD17619-5972-4B96-B2C2-AA5C55A812DC}">
      <dsp:nvSpPr>
        <dsp:cNvPr id="0" name=""/>
        <dsp:cNvSpPr/>
      </dsp:nvSpPr>
      <dsp:spPr>
        <a:xfrm>
          <a:off x="1442396" y="2361433"/>
          <a:ext cx="2628026" cy="1708217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500" kern="1200" dirty="0"/>
            <a:t>5</a:t>
          </a:r>
        </a:p>
      </dsp:txBody>
      <dsp:txXfrm>
        <a:off x="1525784" y="2444821"/>
        <a:ext cx="2461250" cy="1541441"/>
      </dsp:txXfrm>
    </dsp:sp>
    <dsp:sp modelId="{9814B1E1-30CD-4E26-8489-7F6597B2D6C6}">
      <dsp:nvSpPr>
        <dsp:cNvPr id="0" name=""/>
        <dsp:cNvSpPr/>
      </dsp:nvSpPr>
      <dsp:spPr>
        <a:xfrm>
          <a:off x="2589476" y="858775"/>
          <a:ext cx="6821489" cy="6821489"/>
        </a:xfrm>
        <a:custGeom>
          <a:avLst/>
          <a:gdLst/>
          <a:ahLst/>
          <a:cxnLst/>
          <a:rect l="0" t="0" r="0" b="0"/>
          <a:pathLst>
            <a:path>
              <a:moveTo>
                <a:pt x="594652" y="1486477"/>
              </a:moveTo>
              <a:arcTo wR="3410744" hR="3410744" stAng="12860714" swAng="1959991"/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21ADF6-83FC-4C07-A39D-5645A419782E}">
      <dsp:nvSpPr>
        <dsp:cNvPr id="0" name=""/>
        <dsp:cNvSpPr/>
      </dsp:nvSpPr>
      <dsp:spPr>
        <a:xfrm>
          <a:off x="4686207" y="4666"/>
          <a:ext cx="2628026" cy="1708217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500" kern="1200" dirty="0"/>
            <a:t>1</a:t>
          </a:r>
        </a:p>
      </dsp:txBody>
      <dsp:txXfrm>
        <a:off x="4769595" y="88054"/>
        <a:ext cx="2461250" cy="1541441"/>
      </dsp:txXfrm>
    </dsp:sp>
    <dsp:sp modelId="{597535E5-9E09-4C18-9CE1-F2450DD48B45}">
      <dsp:nvSpPr>
        <dsp:cNvPr id="0" name=""/>
        <dsp:cNvSpPr/>
      </dsp:nvSpPr>
      <dsp:spPr>
        <a:xfrm>
          <a:off x="2589476" y="858775"/>
          <a:ext cx="6821489" cy="6821489"/>
        </a:xfrm>
        <a:custGeom>
          <a:avLst/>
          <a:gdLst/>
          <a:ahLst/>
          <a:cxnLst/>
          <a:rect l="0" t="0" r="0" b="0"/>
          <a:pathLst>
            <a:path>
              <a:moveTo>
                <a:pt x="4742785" y="270864"/>
              </a:moveTo>
              <a:arcTo wR="3410744" hR="3410744" stAng="17579295" swAng="1959991"/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4613591-D305-4107-8E14-C2A51FD97555}">
      <dsp:nvSpPr>
        <dsp:cNvPr id="0" name=""/>
        <dsp:cNvSpPr/>
      </dsp:nvSpPr>
      <dsp:spPr>
        <a:xfrm>
          <a:off x="7930018" y="2361433"/>
          <a:ext cx="2628026" cy="1708217"/>
        </a:xfrm>
        <a:prstGeom prst="roundRect">
          <a:avLst/>
        </a:prstGeom>
        <a:solidFill>
          <a:srgbClr val="FFC35B"/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500" kern="1200" dirty="0"/>
            <a:t>2</a:t>
          </a:r>
        </a:p>
      </dsp:txBody>
      <dsp:txXfrm>
        <a:off x="8013406" y="2444821"/>
        <a:ext cx="2461250" cy="1541441"/>
      </dsp:txXfrm>
    </dsp:sp>
    <dsp:sp modelId="{28634622-236F-4A3E-83D3-F9F3E0C5616B}">
      <dsp:nvSpPr>
        <dsp:cNvPr id="0" name=""/>
        <dsp:cNvSpPr/>
      </dsp:nvSpPr>
      <dsp:spPr>
        <a:xfrm>
          <a:off x="2589476" y="858775"/>
          <a:ext cx="6821489" cy="6821489"/>
        </a:xfrm>
        <a:custGeom>
          <a:avLst/>
          <a:gdLst/>
          <a:ahLst/>
          <a:cxnLst/>
          <a:rect l="0" t="0" r="0" b="0"/>
          <a:pathLst>
            <a:path>
              <a:moveTo>
                <a:pt x="6816837" y="3232666"/>
              </a:moveTo>
              <a:arcTo wR="3410744" hR="3410744" stAng="21420430" swAng="2195114"/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EA4254F-1B00-4A7E-A799-7D7AD567DED7}">
      <dsp:nvSpPr>
        <dsp:cNvPr id="0" name=""/>
        <dsp:cNvSpPr/>
      </dsp:nvSpPr>
      <dsp:spPr>
        <a:xfrm>
          <a:off x="6690993" y="6174762"/>
          <a:ext cx="2628026" cy="1708217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500" kern="1200" dirty="0"/>
            <a:t>3</a:t>
          </a:r>
        </a:p>
      </dsp:txBody>
      <dsp:txXfrm>
        <a:off x="6774381" y="6258150"/>
        <a:ext cx="2461250" cy="1541441"/>
      </dsp:txXfrm>
    </dsp:sp>
    <dsp:sp modelId="{671C80CA-9584-4BDE-9B8B-415EF6FFB2D3}">
      <dsp:nvSpPr>
        <dsp:cNvPr id="0" name=""/>
        <dsp:cNvSpPr/>
      </dsp:nvSpPr>
      <dsp:spPr>
        <a:xfrm>
          <a:off x="2589476" y="858775"/>
          <a:ext cx="6821489" cy="6821489"/>
        </a:xfrm>
        <a:custGeom>
          <a:avLst/>
          <a:gdLst/>
          <a:ahLst/>
          <a:cxnLst/>
          <a:rect l="0" t="0" r="0" b="0"/>
          <a:pathLst>
            <a:path>
              <a:moveTo>
                <a:pt x="4087982" y="6753577"/>
              </a:moveTo>
              <a:arcTo wR="3410744" hR="3410744" stAng="4712834" swAng="1374332"/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DA2C2C7-2F64-4099-8EE4-390917C857EC}">
      <dsp:nvSpPr>
        <dsp:cNvPr id="0" name=""/>
        <dsp:cNvSpPr/>
      </dsp:nvSpPr>
      <dsp:spPr>
        <a:xfrm>
          <a:off x="2681422" y="6174762"/>
          <a:ext cx="2628026" cy="1708217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500" kern="1200" dirty="0"/>
            <a:t>4</a:t>
          </a:r>
        </a:p>
      </dsp:txBody>
      <dsp:txXfrm>
        <a:off x="2764810" y="6258150"/>
        <a:ext cx="2461250" cy="1541441"/>
      </dsp:txXfrm>
    </dsp:sp>
    <dsp:sp modelId="{C4420D67-E07D-42CE-BB14-41E2B55740D7}">
      <dsp:nvSpPr>
        <dsp:cNvPr id="0" name=""/>
        <dsp:cNvSpPr/>
      </dsp:nvSpPr>
      <dsp:spPr>
        <a:xfrm>
          <a:off x="2589476" y="858775"/>
          <a:ext cx="6821489" cy="6821489"/>
        </a:xfrm>
        <a:custGeom>
          <a:avLst/>
          <a:gdLst/>
          <a:ahLst/>
          <a:cxnLst/>
          <a:rect l="0" t="0" r="0" b="0"/>
          <a:pathLst>
            <a:path>
              <a:moveTo>
                <a:pt x="569612" y="5297845"/>
              </a:moveTo>
              <a:arcTo wR="3410744" hR="3410744" stAng="8784456" swAng="2195114"/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AD17619-5972-4B96-B2C2-AA5C55A812DC}">
      <dsp:nvSpPr>
        <dsp:cNvPr id="0" name=""/>
        <dsp:cNvSpPr/>
      </dsp:nvSpPr>
      <dsp:spPr>
        <a:xfrm>
          <a:off x="1442396" y="2361433"/>
          <a:ext cx="2628026" cy="1708217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500" kern="1200" dirty="0"/>
            <a:t>5</a:t>
          </a:r>
        </a:p>
      </dsp:txBody>
      <dsp:txXfrm>
        <a:off x="1525784" y="2444821"/>
        <a:ext cx="2461250" cy="1541441"/>
      </dsp:txXfrm>
    </dsp:sp>
    <dsp:sp modelId="{9814B1E1-30CD-4E26-8489-7F6597B2D6C6}">
      <dsp:nvSpPr>
        <dsp:cNvPr id="0" name=""/>
        <dsp:cNvSpPr/>
      </dsp:nvSpPr>
      <dsp:spPr>
        <a:xfrm>
          <a:off x="2589476" y="858775"/>
          <a:ext cx="6821489" cy="6821489"/>
        </a:xfrm>
        <a:custGeom>
          <a:avLst/>
          <a:gdLst/>
          <a:ahLst/>
          <a:cxnLst/>
          <a:rect l="0" t="0" r="0" b="0"/>
          <a:pathLst>
            <a:path>
              <a:moveTo>
                <a:pt x="594652" y="1486477"/>
              </a:moveTo>
              <a:arcTo wR="3410744" hR="3410744" stAng="12860714" swAng="1959991"/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9A40A5-44DB-4ACE-83E9-762BCE359E3B}">
      <dsp:nvSpPr>
        <dsp:cNvPr id="0" name=""/>
        <dsp:cNvSpPr/>
      </dsp:nvSpPr>
      <dsp:spPr>
        <a:xfrm>
          <a:off x="-9047788" y="-1381450"/>
          <a:ext cx="10763196" cy="10763196"/>
        </a:xfrm>
        <a:prstGeom prst="blockArc">
          <a:avLst>
            <a:gd name="adj1" fmla="val 18900000"/>
            <a:gd name="adj2" fmla="val 2700000"/>
            <a:gd name="adj3" fmla="val 201"/>
          </a:avLst>
        </a:pr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FCA9278-16DB-4E87-8C44-1283935D7E8A}">
      <dsp:nvSpPr>
        <dsp:cNvPr id="0" name=""/>
        <dsp:cNvSpPr/>
      </dsp:nvSpPr>
      <dsp:spPr>
        <a:xfrm>
          <a:off x="748275" y="499858"/>
          <a:ext cx="11134810" cy="100035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94033" tIns="109220" rIns="109220" bIns="109220" numCol="1" spcCol="1270" anchor="ctr" anchorCtr="0">
          <a:noAutofit/>
        </a:bodyPr>
        <a:lstStyle/>
        <a:p>
          <a:pPr lvl="0" algn="l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300" kern="1200" dirty="0"/>
            <a:t>Повышение качества образования</a:t>
          </a:r>
        </a:p>
      </dsp:txBody>
      <dsp:txXfrm>
        <a:off x="748275" y="499858"/>
        <a:ext cx="11134810" cy="1000356"/>
      </dsp:txXfrm>
    </dsp:sp>
    <dsp:sp modelId="{1EE67E10-D6DA-4EC2-A1AD-3EB42798D07B}">
      <dsp:nvSpPr>
        <dsp:cNvPr id="0" name=""/>
        <dsp:cNvSpPr/>
      </dsp:nvSpPr>
      <dsp:spPr>
        <a:xfrm>
          <a:off x="123052" y="374813"/>
          <a:ext cx="1250446" cy="1250446"/>
        </a:xfrm>
        <a:prstGeom prst="teardrop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775EF13-0585-4338-99B6-0685875C00A7}">
      <dsp:nvSpPr>
        <dsp:cNvPr id="0" name=""/>
        <dsp:cNvSpPr/>
      </dsp:nvSpPr>
      <dsp:spPr>
        <a:xfrm>
          <a:off x="1465102" y="1999913"/>
          <a:ext cx="10417983" cy="100035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94033" tIns="109220" rIns="109220" bIns="109220" numCol="1" spcCol="1270" anchor="ctr" anchorCtr="0">
          <a:noAutofit/>
        </a:bodyPr>
        <a:lstStyle/>
        <a:p>
          <a:pPr lvl="0" algn="l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300" kern="1200" dirty="0"/>
            <a:t>Понимание окружающего пространства</a:t>
          </a:r>
        </a:p>
      </dsp:txBody>
      <dsp:txXfrm>
        <a:off x="1465102" y="1999913"/>
        <a:ext cx="10417983" cy="1000356"/>
      </dsp:txXfrm>
    </dsp:sp>
    <dsp:sp modelId="{54AFD55D-34B3-48FA-9DBA-2EA15D8EF473}">
      <dsp:nvSpPr>
        <dsp:cNvPr id="0" name=""/>
        <dsp:cNvSpPr/>
      </dsp:nvSpPr>
      <dsp:spPr>
        <a:xfrm>
          <a:off x="839879" y="1874869"/>
          <a:ext cx="1250446" cy="1250446"/>
        </a:xfrm>
        <a:prstGeom prst="teardrop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C4523F0-FDA4-4352-8885-94A0A0F77229}">
      <dsp:nvSpPr>
        <dsp:cNvPr id="0" name=""/>
        <dsp:cNvSpPr/>
      </dsp:nvSpPr>
      <dsp:spPr>
        <a:xfrm>
          <a:off x="1685110" y="3499969"/>
          <a:ext cx="10197975" cy="100035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94033" tIns="109220" rIns="109220" bIns="109220" numCol="1" spcCol="1270" anchor="ctr" anchorCtr="0">
          <a:noAutofit/>
        </a:bodyPr>
        <a:lstStyle/>
        <a:p>
          <a:pPr lvl="0" algn="l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300" kern="1200" dirty="0"/>
            <a:t>Знание традиций и истории страны</a:t>
          </a:r>
        </a:p>
      </dsp:txBody>
      <dsp:txXfrm>
        <a:off x="1685110" y="3499969"/>
        <a:ext cx="10197975" cy="1000356"/>
      </dsp:txXfrm>
    </dsp:sp>
    <dsp:sp modelId="{1A4739A2-8BB8-4307-9490-53256DF724E4}">
      <dsp:nvSpPr>
        <dsp:cNvPr id="0" name=""/>
        <dsp:cNvSpPr/>
      </dsp:nvSpPr>
      <dsp:spPr>
        <a:xfrm>
          <a:off x="1059887" y="3374924"/>
          <a:ext cx="1250446" cy="1250446"/>
        </a:xfrm>
        <a:prstGeom prst="teardrop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BD5BF8-ED53-4219-9ADE-2DFD76EC5BAD}">
      <dsp:nvSpPr>
        <dsp:cNvPr id="0" name=""/>
        <dsp:cNvSpPr/>
      </dsp:nvSpPr>
      <dsp:spPr>
        <a:xfrm>
          <a:off x="1465102" y="5000024"/>
          <a:ext cx="10417983" cy="100035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94033" tIns="109220" rIns="109220" bIns="109220" numCol="1" spcCol="1270" anchor="ctr" anchorCtr="0">
          <a:noAutofit/>
        </a:bodyPr>
        <a:lstStyle/>
        <a:p>
          <a:pPr lvl="0" algn="l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300" kern="1200" dirty="0"/>
            <a:t>Осмысление родного языка</a:t>
          </a:r>
        </a:p>
      </dsp:txBody>
      <dsp:txXfrm>
        <a:off x="1465102" y="5000024"/>
        <a:ext cx="10417983" cy="1000356"/>
      </dsp:txXfrm>
    </dsp:sp>
    <dsp:sp modelId="{1B3D9EE8-8F54-465C-B77C-AC550BCE3755}">
      <dsp:nvSpPr>
        <dsp:cNvPr id="0" name=""/>
        <dsp:cNvSpPr/>
      </dsp:nvSpPr>
      <dsp:spPr>
        <a:xfrm>
          <a:off x="839879" y="4874979"/>
          <a:ext cx="1250446" cy="1250446"/>
        </a:xfrm>
        <a:prstGeom prst="teardrop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CEDD81B-DF07-4876-BE7A-C1DFF412A58E}">
      <dsp:nvSpPr>
        <dsp:cNvPr id="0" name=""/>
        <dsp:cNvSpPr/>
      </dsp:nvSpPr>
      <dsp:spPr>
        <a:xfrm>
          <a:off x="748275" y="6500079"/>
          <a:ext cx="11134810" cy="100035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94033" tIns="109220" rIns="109220" bIns="109220" numCol="1" spcCol="1270" anchor="ctr" anchorCtr="0">
          <a:noAutofit/>
        </a:bodyPr>
        <a:lstStyle/>
        <a:p>
          <a:pPr lvl="0" algn="l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300" kern="1200" dirty="0"/>
            <a:t>Нравственные векторы и ориентиры</a:t>
          </a:r>
        </a:p>
      </dsp:txBody>
      <dsp:txXfrm>
        <a:off x="748275" y="6500079"/>
        <a:ext cx="11134810" cy="1000356"/>
      </dsp:txXfrm>
    </dsp:sp>
    <dsp:sp modelId="{DFEF3A9D-F42B-45B6-B08E-EE60DB4B79CD}">
      <dsp:nvSpPr>
        <dsp:cNvPr id="0" name=""/>
        <dsp:cNvSpPr/>
      </dsp:nvSpPr>
      <dsp:spPr>
        <a:xfrm>
          <a:off x="123052" y="6375035"/>
          <a:ext cx="1250446" cy="1250446"/>
        </a:xfrm>
        <a:prstGeom prst="teardrop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21ADF6-83FC-4C07-A39D-5645A419782E}">
      <dsp:nvSpPr>
        <dsp:cNvPr id="0" name=""/>
        <dsp:cNvSpPr/>
      </dsp:nvSpPr>
      <dsp:spPr>
        <a:xfrm>
          <a:off x="4686207" y="4666"/>
          <a:ext cx="2628026" cy="1708217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500" kern="1200" dirty="0"/>
            <a:t>1</a:t>
          </a:r>
        </a:p>
      </dsp:txBody>
      <dsp:txXfrm>
        <a:off x="4769595" y="88054"/>
        <a:ext cx="2461250" cy="1541441"/>
      </dsp:txXfrm>
    </dsp:sp>
    <dsp:sp modelId="{597535E5-9E09-4C18-9CE1-F2450DD48B45}">
      <dsp:nvSpPr>
        <dsp:cNvPr id="0" name=""/>
        <dsp:cNvSpPr/>
      </dsp:nvSpPr>
      <dsp:spPr>
        <a:xfrm>
          <a:off x="2589476" y="858775"/>
          <a:ext cx="6821489" cy="6821489"/>
        </a:xfrm>
        <a:custGeom>
          <a:avLst/>
          <a:gdLst/>
          <a:ahLst/>
          <a:cxnLst/>
          <a:rect l="0" t="0" r="0" b="0"/>
          <a:pathLst>
            <a:path>
              <a:moveTo>
                <a:pt x="4742785" y="270864"/>
              </a:moveTo>
              <a:arcTo wR="3410744" hR="3410744" stAng="17579295" swAng="1959991"/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4613591-D305-4107-8E14-C2A51FD97555}">
      <dsp:nvSpPr>
        <dsp:cNvPr id="0" name=""/>
        <dsp:cNvSpPr/>
      </dsp:nvSpPr>
      <dsp:spPr>
        <a:xfrm>
          <a:off x="7930018" y="2361433"/>
          <a:ext cx="2628026" cy="1708217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500" kern="1200" dirty="0"/>
            <a:t>2</a:t>
          </a:r>
        </a:p>
      </dsp:txBody>
      <dsp:txXfrm>
        <a:off x="8013406" y="2444821"/>
        <a:ext cx="2461250" cy="1541441"/>
      </dsp:txXfrm>
    </dsp:sp>
    <dsp:sp modelId="{28634622-236F-4A3E-83D3-F9F3E0C5616B}">
      <dsp:nvSpPr>
        <dsp:cNvPr id="0" name=""/>
        <dsp:cNvSpPr/>
      </dsp:nvSpPr>
      <dsp:spPr>
        <a:xfrm>
          <a:off x="2589476" y="858775"/>
          <a:ext cx="6821489" cy="6821489"/>
        </a:xfrm>
        <a:custGeom>
          <a:avLst/>
          <a:gdLst/>
          <a:ahLst/>
          <a:cxnLst/>
          <a:rect l="0" t="0" r="0" b="0"/>
          <a:pathLst>
            <a:path>
              <a:moveTo>
                <a:pt x="6816837" y="3232666"/>
              </a:moveTo>
              <a:arcTo wR="3410744" hR="3410744" stAng="21420430" swAng="2195114"/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EA4254F-1B00-4A7E-A799-7D7AD567DED7}">
      <dsp:nvSpPr>
        <dsp:cNvPr id="0" name=""/>
        <dsp:cNvSpPr/>
      </dsp:nvSpPr>
      <dsp:spPr>
        <a:xfrm>
          <a:off x="6690993" y="6174762"/>
          <a:ext cx="2628026" cy="1708217"/>
        </a:xfrm>
        <a:prstGeom prst="roundRect">
          <a:avLst/>
        </a:prstGeom>
        <a:solidFill>
          <a:srgbClr val="FFC35B"/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500" kern="1200" dirty="0"/>
            <a:t>3</a:t>
          </a:r>
        </a:p>
      </dsp:txBody>
      <dsp:txXfrm>
        <a:off x="6774381" y="6258150"/>
        <a:ext cx="2461250" cy="1541441"/>
      </dsp:txXfrm>
    </dsp:sp>
    <dsp:sp modelId="{671C80CA-9584-4BDE-9B8B-415EF6FFB2D3}">
      <dsp:nvSpPr>
        <dsp:cNvPr id="0" name=""/>
        <dsp:cNvSpPr/>
      </dsp:nvSpPr>
      <dsp:spPr>
        <a:xfrm>
          <a:off x="2589476" y="858775"/>
          <a:ext cx="6821489" cy="6821489"/>
        </a:xfrm>
        <a:custGeom>
          <a:avLst/>
          <a:gdLst/>
          <a:ahLst/>
          <a:cxnLst/>
          <a:rect l="0" t="0" r="0" b="0"/>
          <a:pathLst>
            <a:path>
              <a:moveTo>
                <a:pt x="4087982" y="6753577"/>
              </a:moveTo>
              <a:arcTo wR="3410744" hR="3410744" stAng="4712834" swAng="1374332"/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DA2C2C7-2F64-4099-8EE4-390917C857EC}">
      <dsp:nvSpPr>
        <dsp:cNvPr id="0" name=""/>
        <dsp:cNvSpPr/>
      </dsp:nvSpPr>
      <dsp:spPr>
        <a:xfrm>
          <a:off x="2681422" y="6174762"/>
          <a:ext cx="2628026" cy="1708217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500" kern="1200" dirty="0"/>
            <a:t>4</a:t>
          </a:r>
        </a:p>
      </dsp:txBody>
      <dsp:txXfrm>
        <a:off x="2764810" y="6258150"/>
        <a:ext cx="2461250" cy="1541441"/>
      </dsp:txXfrm>
    </dsp:sp>
    <dsp:sp modelId="{C4420D67-E07D-42CE-BB14-41E2B55740D7}">
      <dsp:nvSpPr>
        <dsp:cNvPr id="0" name=""/>
        <dsp:cNvSpPr/>
      </dsp:nvSpPr>
      <dsp:spPr>
        <a:xfrm>
          <a:off x="2589476" y="858775"/>
          <a:ext cx="6821489" cy="6821489"/>
        </a:xfrm>
        <a:custGeom>
          <a:avLst/>
          <a:gdLst/>
          <a:ahLst/>
          <a:cxnLst/>
          <a:rect l="0" t="0" r="0" b="0"/>
          <a:pathLst>
            <a:path>
              <a:moveTo>
                <a:pt x="569612" y="5297845"/>
              </a:moveTo>
              <a:arcTo wR="3410744" hR="3410744" stAng="8784456" swAng="2195114"/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AD17619-5972-4B96-B2C2-AA5C55A812DC}">
      <dsp:nvSpPr>
        <dsp:cNvPr id="0" name=""/>
        <dsp:cNvSpPr/>
      </dsp:nvSpPr>
      <dsp:spPr>
        <a:xfrm>
          <a:off x="1442396" y="2361433"/>
          <a:ext cx="2628026" cy="1708217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500" kern="1200" dirty="0"/>
            <a:t>5</a:t>
          </a:r>
        </a:p>
      </dsp:txBody>
      <dsp:txXfrm>
        <a:off x="1525784" y="2444821"/>
        <a:ext cx="2461250" cy="1541441"/>
      </dsp:txXfrm>
    </dsp:sp>
    <dsp:sp modelId="{9814B1E1-30CD-4E26-8489-7F6597B2D6C6}">
      <dsp:nvSpPr>
        <dsp:cNvPr id="0" name=""/>
        <dsp:cNvSpPr/>
      </dsp:nvSpPr>
      <dsp:spPr>
        <a:xfrm>
          <a:off x="2589476" y="858775"/>
          <a:ext cx="6821489" cy="6821489"/>
        </a:xfrm>
        <a:custGeom>
          <a:avLst/>
          <a:gdLst/>
          <a:ahLst/>
          <a:cxnLst/>
          <a:rect l="0" t="0" r="0" b="0"/>
          <a:pathLst>
            <a:path>
              <a:moveTo>
                <a:pt x="594652" y="1486477"/>
              </a:moveTo>
              <a:arcTo wR="3410744" hR="3410744" stAng="12860714" swAng="1959991"/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21ADF6-83FC-4C07-A39D-5645A419782E}">
      <dsp:nvSpPr>
        <dsp:cNvPr id="0" name=""/>
        <dsp:cNvSpPr/>
      </dsp:nvSpPr>
      <dsp:spPr>
        <a:xfrm>
          <a:off x="4686207" y="4666"/>
          <a:ext cx="2628026" cy="1708217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500" kern="1200" dirty="0"/>
            <a:t>1</a:t>
          </a:r>
        </a:p>
      </dsp:txBody>
      <dsp:txXfrm>
        <a:off x="4769595" y="88054"/>
        <a:ext cx="2461250" cy="1541441"/>
      </dsp:txXfrm>
    </dsp:sp>
    <dsp:sp modelId="{597535E5-9E09-4C18-9CE1-F2450DD48B45}">
      <dsp:nvSpPr>
        <dsp:cNvPr id="0" name=""/>
        <dsp:cNvSpPr/>
      </dsp:nvSpPr>
      <dsp:spPr>
        <a:xfrm>
          <a:off x="2589476" y="858775"/>
          <a:ext cx="6821489" cy="6821489"/>
        </a:xfrm>
        <a:custGeom>
          <a:avLst/>
          <a:gdLst/>
          <a:ahLst/>
          <a:cxnLst/>
          <a:rect l="0" t="0" r="0" b="0"/>
          <a:pathLst>
            <a:path>
              <a:moveTo>
                <a:pt x="4742785" y="270864"/>
              </a:moveTo>
              <a:arcTo wR="3410744" hR="3410744" stAng="17579295" swAng="1959991"/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4613591-D305-4107-8E14-C2A51FD97555}">
      <dsp:nvSpPr>
        <dsp:cNvPr id="0" name=""/>
        <dsp:cNvSpPr/>
      </dsp:nvSpPr>
      <dsp:spPr>
        <a:xfrm>
          <a:off x="7930018" y="2361433"/>
          <a:ext cx="2628026" cy="1708217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500" kern="1200" dirty="0"/>
            <a:t>2</a:t>
          </a:r>
        </a:p>
      </dsp:txBody>
      <dsp:txXfrm>
        <a:off x="8013406" y="2444821"/>
        <a:ext cx="2461250" cy="1541441"/>
      </dsp:txXfrm>
    </dsp:sp>
    <dsp:sp modelId="{28634622-236F-4A3E-83D3-F9F3E0C5616B}">
      <dsp:nvSpPr>
        <dsp:cNvPr id="0" name=""/>
        <dsp:cNvSpPr/>
      </dsp:nvSpPr>
      <dsp:spPr>
        <a:xfrm>
          <a:off x="2589476" y="858775"/>
          <a:ext cx="6821489" cy="6821489"/>
        </a:xfrm>
        <a:custGeom>
          <a:avLst/>
          <a:gdLst/>
          <a:ahLst/>
          <a:cxnLst/>
          <a:rect l="0" t="0" r="0" b="0"/>
          <a:pathLst>
            <a:path>
              <a:moveTo>
                <a:pt x="6816837" y="3232666"/>
              </a:moveTo>
              <a:arcTo wR="3410744" hR="3410744" stAng="21420430" swAng="2195114"/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EA4254F-1B00-4A7E-A799-7D7AD567DED7}">
      <dsp:nvSpPr>
        <dsp:cNvPr id="0" name=""/>
        <dsp:cNvSpPr/>
      </dsp:nvSpPr>
      <dsp:spPr>
        <a:xfrm>
          <a:off x="6690993" y="6174762"/>
          <a:ext cx="2628026" cy="1708217"/>
        </a:xfrm>
        <a:prstGeom prst="roundRect">
          <a:avLst/>
        </a:prstGeom>
        <a:solidFill>
          <a:schemeClr val="bg1"/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500" kern="1200" dirty="0"/>
            <a:t>3</a:t>
          </a:r>
        </a:p>
      </dsp:txBody>
      <dsp:txXfrm>
        <a:off x="6774381" y="6258150"/>
        <a:ext cx="2461250" cy="1541441"/>
      </dsp:txXfrm>
    </dsp:sp>
    <dsp:sp modelId="{671C80CA-9584-4BDE-9B8B-415EF6FFB2D3}">
      <dsp:nvSpPr>
        <dsp:cNvPr id="0" name=""/>
        <dsp:cNvSpPr/>
      </dsp:nvSpPr>
      <dsp:spPr>
        <a:xfrm>
          <a:off x="2589476" y="858775"/>
          <a:ext cx="6821489" cy="6821489"/>
        </a:xfrm>
        <a:custGeom>
          <a:avLst/>
          <a:gdLst/>
          <a:ahLst/>
          <a:cxnLst/>
          <a:rect l="0" t="0" r="0" b="0"/>
          <a:pathLst>
            <a:path>
              <a:moveTo>
                <a:pt x="4087982" y="6753577"/>
              </a:moveTo>
              <a:arcTo wR="3410744" hR="3410744" stAng="4712834" swAng="1374332"/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DA2C2C7-2F64-4099-8EE4-390917C857EC}">
      <dsp:nvSpPr>
        <dsp:cNvPr id="0" name=""/>
        <dsp:cNvSpPr/>
      </dsp:nvSpPr>
      <dsp:spPr>
        <a:xfrm>
          <a:off x="2681422" y="6174762"/>
          <a:ext cx="2628026" cy="1708217"/>
        </a:xfrm>
        <a:prstGeom prst="roundRect">
          <a:avLst/>
        </a:prstGeom>
        <a:solidFill>
          <a:srgbClr val="FFC35B"/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500" kern="1200" dirty="0"/>
            <a:t>4</a:t>
          </a:r>
        </a:p>
      </dsp:txBody>
      <dsp:txXfrm>
        <a:off x="2764810" y="6258150"/>
        <a:ext cx="2461250" cy="1541441"/>
      </dsp:txXfrm>
    </dsp:sp>
    <dsp:sp modelId="{C4420D67-E07D-42CE-BB14-41E2B55740D7}">
      <dsp:nvSpPr>
        <dsp:cNvPr id="0" name=""/>
        <dsp:cNvSpPr/>
      </dsp:nvSpPr>
      <dsp:spPr>
        <a:xfrm>
          <a:off x="2589476" y="858775"/>
          <a:ext cx="6821489" cy="6821489"/>
        </a:xfrm>
        <a:custGeom>
          <a:avLst/>
          <a:gdLst/>
          <a:ahLst/>
          <a:cxnLst/>
          <a:rect l="0" t="0" r="0" b="0"/>
          <a:pathLst>
            <a:path>
              <a:moveTo>
                <a:pt x="569612" y="5297845"/>
              </a:moveTo>
              <a:arcTo wR="3410744" hR="3410744" stAng="8784456" swAng="2195114"/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AD17619-5972-4B96-B2C2-AA5C55A812DC}">
      <dsp:nvSpPr>
        <dsp:cNvPr id="0" name=""/>
        <dsp:cNvSpPr/>
      </dsp:nvSpPr>
      <dsp:spPr>
        <a:xfrm>
          <a:off x="1442396" y="2361433"/>
          <a:ext cx="2628026" cy="1708217"/>
        </a:xfrm>
        <a:prstGeom prst="roundRect">
          <a:avLst/>
        </a:prstGeom>
        <a:solidFill>
          <a:srgbClr val="FFC35B"/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500" kern="1200" dirty="0"/>
            <a:t>5</a:t>
          </a:r>
        </a:p>
      </dsp:txBody>
      <dsp:txXfrm>
        <a:off x="1525784" y="2444821"/>
        <a:ext cx="2461250" cy="1541441"/>
      </dsp:txXfrm>
    </dsp:sp>
    <dsp:sp modelId="{9814B1E1-30CD-4E26-8489-7F6597B2D6C6}">
      <dsp:nvSpPr>
        <dsp:cNvPr id="0" name=""/>
        <dsp:cNvSpPr/>
      </dsp:nvSpPr>
      <dsp:spPr>
        <a:xfrm>
          <a:off x="2589476" y="858775"/>
          <a:ext cx="6821489" cy="6821489"/>
        </a:xfrm>
        <a:custGeom>
          <a:avLst/>
          <a:gdLst/>
          <a:ahLst/>
          <a:cxnLst/>
          <a:rect l="0" t="0" r="0" b="0"/>
          <a:pathLst>
            <a:path>
              <a:moveTo>
                <a:pt x="594652" y="1486477"/>
              </a:moveTo>
              <a:arcTo wR="3410744" hR="3410744" stAng="12860714" swAng="1959991"/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441526-A090-4820-9E0D-86B6A5BCC878}">
      <dsp:nvSpPr>
        <dsp:cNvPr id="0" name=""/>
        <dsp:cNvSpPr/>
      </dsp:nvSpPr>
      <dsp:spPr>
        <a:xfrm>
          <a:off x="6338828" y="7262536"/>
          <a:ext cx="136855" cy="136855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CB0247A-F5F9-43A2-B257-90428FE43DAE}">
      <dsp:nvSpPr>
        <dsp:cNvPr id="0" name=""/>
        <dsp:cNvSpPr/>
      </dsp:nvSpPr>
      <dsp:spPr>
        <a:xfrm>
          <a:off x="6035448" y="7385834"/>
          <a:ext cx="136855" cy="136855"/>
        </a:xfrm>
        <a:prstGeom prst="ellipse">
          <a:avLst/>
        </a:prstGeom>
        <a:solidFill>
          <a:schemeClr val="accent4">
            <a:hueOff val="700064"/>
            <a:satOff val="-2913"/>
            <a:lumOff val="686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CC95F74-C725-402D-8F86-90EBA0A5CFB8}">
      <dsp:nvSpPr>
        <dsp:cNvPr id="0" name=""/>
        <dsp:cNvSpPr/>
      </dsp:nvSpPr>
      <dsp:spPr>
        <a:xfrm>
          <a:off x="5725370" y="7487759"/>
          <a:ext cx="136855" cy="136855"/>
        </a:xfrm>
        <a:prstGeom prst="ellipse">
          <a:avLst/>
        </a:prstGeom>
        <a:solidFill>
          <a:schemeClr val="accent4">
            <a:hueOff val="1400127"/>
            <a:satOff val="-5825"/>
            <a:lumOff val="1373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6C7477A-2A41-403B-81ED-E1AF3FF8E713}">
      <dsp:nvSpPr>
        <dsp:cNvPr id="0" name=""/>
        <dsp:cNvSpPr/>
      </dsp:nvSpPr>
      <dsp:spPr>
        <a:xfrm>
          <a:off x="5410506" y="7566669"/>
          <a:ext cx="136855" cy="136855"/>
        </a:xfrm>
        <a:prstGeom prst="ellipse">
          <a:avLst/>
        </a:prstGeom>
        <a:solidFill>
          <a:schemeClr val="accent4">
            <a:hueOff val="2100191"/>
            <a:satOff val="-8738"/>
            <a:lumOff val="2059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DC4EA48-5FEE-4084-8915-3B8825BFC616}">
      <dsp:nvSpPr>
        <dsp:cNvPr id="0" name=""/>
        <dsp:cNvSpPr/>
      </dsp:nvSpPr>
      <dsp:spPr>
        <a:xfrm>
          <a:off x="7994494" y="6069020"/>
          <a:ext cx="136855" cy="136855"/>
        </a:xfrm>
        <a:prstGeom prst="ellipse">
          <a:avLst/>
        </a:prstGeom>
        <a:solidFill>
          <a:schemeClr val="accent4">
            <a:hueOff val="2800255"/>
            <a:satOff val="-11651"/>
            <a:lumOff val="2745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5A845A7-D3AF-4F03-AB05-AE1DE81BAD6D}">
      <dsp:nvSpPr>
        <dsp:cNvPr id="0" name=""/>
        <dsp:cNvSpPr/>
      </dsp:nvSpPr>
      <dsp:spPr>
        <a:xfrm>
          <a:off x="7754279" y="6312326"/>
          <a:ext cx="136855" cy="136855"/>
        </a:xfrm>
        <a:prstGeom prst="ellipse">
          <a:avLst/>
        </a:prstGeom>
        <a:solidFill>
          <a:schemeClr val="accent4">
            <a:hueOff val="3500318"/>
            <a:satOff val="-14563"/>
            <a:lumOff val="3431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CD84794-E0DD-4AE4-B396-3C07F591B59F}">
      <dsp:nvSpPr>
        <dsp:cNvPr id="0" name=""/>
        <dsp:cNvSpPr/>
      </dsp:nvSpPr>
      <dsp:spPr>
        <a:xfrm>
          <a:off x="8988851" y="4589454"/>
          <a:ext cx="136855" cy="136855"/>
        </a:xfrm>
        <a:prstGeom prst="ellipse">
          <a:avLst/>
        </a:prstGeom>
        <a:solidFill>
          <a:schemeClr val="accent4">
            <a:hueOff val="4200382"/>
            <a:satOff val="-17476"/>
            <a:lumOff val="4118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6A467E0-7069-453B-9C4A-6079F126DDA3}">
      <dsp:nvSpPr>
        <dsp:cNvPr id="0" name=""/>
        <dsp:cNvSpPr/>
      </dsp:nvSpPr>
      <dsp:spPr>
        <a:xfrm>
          <a:off x="9522875" y="2786849"/>
          <a:ext cx="136855" cy="136855"/>
        </a:xfrm>
        <a:prstGeom prst="ellipse">
          <a:avLst/>
        </a:prstGeom>
        <a:solidFill>
          <a:schemeClr val="accent4">
            <a:hueOff val="4900445"/>
            <a:satOff val="-20388"/>
            <a:lumOff val="4804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B9C835B-E18D-4C6D-A720-2C67EB6532EE}">
      <dsp:nvSpPr>
        <dsp:cNvPr id="0" name=""/>
        <dsp:cNvSpPr/>
      </dsp:nvSpPr>
      <dsp:spPr>
        <a:xfrm>
          <a:off x="9255863" y="654630"/>
          <a:ext cx="136855" cy="136855"/>
        </a:xfrm>
        <a:prstGeom prst="ellipse">
          <a:avLst/>
        </a:prstGeom>
        <a:solidFill>
          <a:schemeClr val="accent4">
            <a:hueOff val="5600509"/>
            <a:satOff val="-23301"/>
            <a:lumOff val="549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4FF9EB8-778A-40B5-99E8-FE2E6E6BA112}">
      <dsp:nvSpPr>
        <dsp:cNvPr id="0" name=""/>
        <dsp:cNvSpPr/>
      </dsp:nvSpPr>
      <dsp:spPr>
        <a:xfrm>
          <a:off x="9454926" y="500920"/>
          <a:ext cx="136855" cy="136855"/>
        </a:xfrm>
        <a:prstGeom prst="ellipse">
          <a:avLst/>
        </a:prstGeom>
        <a:solidFill>
          <a:schemeClr val="accent4">
            <a:hueOff val="6300572"/>
            <a:satOff val="-26214"/>
            <a:lumOff val="6177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BB029F4-0D64-4270-9FB7-E909C7D6231D}">
      <dsp:nvSpPr>
        <dsp:cNvPr id="0" name=""/>
        <dsp:cNvSpPr/>
      </dsp:nvSpPr>
      <dsp:spPr>
        <a:xfrm>
          <a:off x="9653988" y="346387"/>
          <a:ext cx="136855" cy="136855"/>
        </a:xfrm>
        <a:prstGeom prst="ellipse">
          <a:avLst/>
        </a:prstGeom>
        <a:solidFill>
          <a:schemeClr val="accent4">
            <a:hueOff val="7000636"/>
            <a:satOff val="-29126"/>
            <a:lumOff val="6863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635FCE8-B16B-47E7-88BD-CA2FD927715C}">
      <dsp:nvSpPr>
        <dsp:cNvPr id="0" name=""/>
        <dsp:cNvSpPr/>
      </dsp:nvSpPr>
      <dsp:spPr>
        <a:xfrm>
          <a:off x="9854008" y="500920"/>
          <a:ext cx="136855" cy="136855"/>
        </a:xfrm>
        <a:prstGeom prst="ellipse">
          <a:avLst/>
        </a:prstGeom>
        <a:solidFill>
          <a:schemeClr val="accent4">
            <a:hueOff val="7700699"/>
            <a:satOff val="-32039"/>
            <a:lumOff val="7549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EB93C13-7D6E-4FDC-A816-1D25235CE276}">
      <dsp:nvSpPr>
        <dsp:cNvPr id="0" name=""/>
        <dsp:cNvSpPr/>
      </dsp:nvSpPr>
      <dsp:spPr>
        <a:xfrm>
          <a:off x="10053071" y="654630"/>
          <a:ext cx="136855" cy="136855"/>
        </a:xfrm>
        <a:prstGeom prst="ellipse">
          <a:avLst/>
        </a:prstGeom>
        <a:solidFill>
          <a:schemeClr val="accent4">
            <a:hueOff val="8400764"/>
            <a:satOff val="-34952"/>
            <a:lumOff val="8235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6E5431A-873C-43DE-8EB7-12B6612792AC}">
      <dsp:nvSpPr>
        <dsp:cNvPr id="0" name=""/>
        <dsp:cNvSpPr/>
      </dsp:nvSpPr>
      <dsp:spPr>
        <a:xfrm>
          <a:off x="9653988" y="671892"/>
          <a:ext cx="136855" cy="136855"/>
        </a:xfrm>
        <a:prstGeom prst="ellipse">
          <a:avLst/>
        </a:prstGeom>
        <a:solidFill>
          <a:schemeClr val="accent4">
            <a:hueOff val="9100827"/>
            <a:satOff val="-37864"/>
            <a:lumOff val="8922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5ED145F-CAC9-4E54-9873-591447F655DE}">
      <dsp:nvSpPr>
        <dsp:cNvPr id="0" name=""/>
        <dsp:cNvSpPr/>
      </dsp:nvSpPr>
      <dsp:spPr>
        <a:xfrm>
          <a:off x="9653988" y="997396"/>
          <a:ext cx="136855" cy="136855"/>
        </a:xfrm>
        <a:prstGeom prst="ellipse">
          <a:avLst/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38507FE-5841-45C3-9CC4-F08EB3D654BE}">
      <dsp:nvSpPr>
        <dsp:cNvPr id="0" name=""/>
        <dsp:cNvSpPr/>
      </dsp:nvSpPr>
      <dsp:spPr>
        <a:xfrm>
          <a:off x="4650144" y="7829085"/>
          <a:ext cx="2948617" cy="790745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24124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ra Pro" panose="00000500000000000000" pitchFamily="2" charset="0"/>
            </a:rPr>
            <a:t>Понимание</a:t>
          </a:r>
        </a:p>
      </dsp:txBody>
      <dsp:txXfrm>
        <a:off x="4688745" y="7867686"/>
        <a:ext cx="2871415" cy="713543"/>
      </dsp:txXfrm>
    </dsp:sp>
    <dsp:sp modelId="{60261847-74E2-4E0A-AAA2-BF508A456220}">
      <dsp:nvSpPr>
        <dsp:cNvPr id="0" name=""/>
        <dsp:cNvSpPr/>
      </dsp:nvSpPr>
      <dsp:spPr>
        <a:xfrm>
          <a:off x="3832359" y="7054368"/>
          <a:ext cx="1367599" cy="1366954"/>
        </a:xfrm>
        <a:prstGeom prst="teardrop">
          <a:avLst/>
        </a:prstGeom>
        <a:solidFill>
          <a:schemeClr val="accent4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8BFE5EC9-7A78-4DD8-A1BE-8EAA6CEC3088}">
      <dsp:nvSpPr>
        <dsp:cNvPr id="0" name=""/>
        <dsp:cNvSpPr/>
      </dsp:nvSpPr>
      <dsp:spPr>
        <a:xfrm>
          <a:off x="7240831" y="6894492"/>
          <a:ext cx="2948617" cy="790745"/>
        </a:xfrm>
        <a:prstGeom prst="roundRect">
          <a:avLst/>
        </a:prstGeom>
        <a:solidFill>
          <a:schemeClr val="accent4">
            <a:hueOff val="2450223"/>
            <a:satOff val="-10194"/>
            <a:lumOff val="2402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24124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ra Pro" panose="00000500000000000000" pitchFamily="2" charset="0"/>
            </a:rPr>
            <a:t>Узнавание</a:t>
          </a:r>
        </a:p>
      </dsp:txBody>
      <dsp:txXfrm>
        <a:off x="7279432" y="6933093"/>
        <a:ext cx="2871415" cy="713543"/>
      </dsp:txXfrm>
    </dsp:sp>
    <dsp:sp modelId="{6CA10077-A159-4F82-9BB0-A1990582A9CF}">
      <dsp:nvSpPr>
        <dsp:cNvPr id="0" name=""/>
        <dsp:cNvSpPr/>
      </dsp:nvSpPr>
      <dsp:spPr>
        <a:xfrm>
          <a:off x="6423046" y="6119775"/>
          <a:ext cx="1367599" cy="1366954"/>
        </a:xfrm>
        <a:prstGeom prst="teardrop">
          <a:avLst/>
        </a:prstGeom>
        <a:solidFill>
          <a:schemeClr val="accent4">
            <a:tint val="50000"/>
            <a:hueOff val="2697049"/>
            <a:satOff val="-12551"/>
            <a:lumOff val="-551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869FD5F3-0597-464C-9D6B-82DFBF9D642E}">
      <dsp:nvSpPr>
        <dsp:cNvPr id="0" name=""/>
        <dsp:cNvSpPr/>
      </dsp:nvSpPr>
      <dsp:spPr>
        <a:xfrm>
          <a:off x="8645755" y="5543977"/>
          <a:ext cx="2948617" cy="790745"/>
        </a:xfrm>
        <a:prstGeom prst="roundRect">
          <a:avLst/>
        </a:prstGeom>
        <a:solidFill>
          <a:schemeClr val="accent4">
            <a:hueOff val="4900445"/>
            <a:satOff val="-20388"/>
            <a:lumOff val="4804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24124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ra Pro" panose="00000500000000000000" pitchFamily="2" charset="0"/>
            </a:rPr>
            <a:t>Воспроизведение</a:t>
          </a:r>
        </a:p>
      </dsp:txBody>
      <dsp:txXfrm>
        <a:off x="8684356" y="5582578"/>
        <a:ext cx="2871415" cy="713543"/>
      </dsp:txXfrm>
    </dsp:sp>
    <dsp:sp modelId="{3D6B7597-B88B-435E-AFD6-870C04343AA6}">
      <dsp:nvSpPr>
        <dsp:cNvPr id="0" name=""/>
        <dsp:cNvSpPr/>
      </dsp:nvSpPr>
      <dsp:spPr>
        <a:xfrm>
          <a:off x="7827970" y="4769260"/>
          <a:ext cx="1367599" cy="1366954"/>
        </a:xfrm>
        <a:prstGeom prst="teardrop">
          <a:avLst/>
        </a:prstGeom>
        <a:solidFill>
          <a:schemeClr val="accent4">
            <a:tint val="50000"/>
            <a:hueOff val="5394097"/>
            <a:satOff val="-25103"/>
            <a:lumOff val="-1101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7019A3DE-3989-4DA3-983F-424FCC516A49}">
      <dsp:nvSpPr>
        <dsp:cNvPr id="0" name=""/>
        <dsp:cNvSpPr/>
      </dsp:nvSpPr>
      <dsp:spPr>
        <a:xfrm>
          <a:off x="9379799" y="3807953"/>
          <a:ext cx="2948617" cy="790745"/>
        </a:xfrm>
        <a:prstGeom prst="roundRect">
          <a:avLst/>
        </a:prstGeom>
        <a:solidFill>
          <a:schemeClr val="accent4">
            <a:hueOff val="7350668"/>
            <a:satOff val="-30583"/>
            <a:lumOff val="7206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24124" tIns="91440" rIns="91440" bIns="9144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ra Pro" panose="00000500000000000000" pitchFamily="2" charset="0"/>
            </a:rPr>
            <a:t>Применение</a:t>
          </a:r>
        </a:p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b="1" kern="1200" dirty="0"/>
        </a:p>
      </dsp:txBody>
      <dsp:txXfrm>
        <a:off x="9418400" y="3846554"/>
        <a:ext cx="2871415" cy="713543"/>
      </dsp:txXfrm>
    </dsp:sp>
    <dsp:sp modelId="{84DE8BD3-CC4B-411F-98E5-663FA9EE8209}">
      <dsp:nvSpPr>
        <dsp:cNvPr id="0" name=""/>
        <dsp:cNvSpPr/>
      </dsp:nvSpPr>
      <dsp:spPr>
        <a:xfrm>
          <a:off x="8562014" y="3033236"/>
          <a:ext cx="1367599" cy="1366954"/>
        </a:xfrm>
        <a:prstGeom prst="teardrop">
          <a:avLst/>
        </a:prstGeom>
        <a:solidFill>
          <a:schemeClr val="accent4">
            <a:tint val="50000"/>
            <a:hueOff val="8091146"/>
            <a:satOff val="-37655"/>
            <a:lumOff val="-1652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AB103EEF-0B2C-4467-B364-EE76F27D292C}">
      <dsp:nvSpPr>
        <dsp:cNvPr id="0" name=""/>
        <dsp:cNvSpPr/>
      </dsp:nvSpPr>
      <dsp:spPr>
        <a:xfrm>
          <a:off x="9788451" y="2040694"/>
          <a:ext cx="2948617" cy="790745"/>
        </a:xfrm>
        <a:prstGeom prst="roundRect">
          <a:avLst/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24124" tIns="91440" rIns="91440" bIns="9144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ra Pro" panose="00000500000000000000" pitchFamily="2" charset="0"/>
            </a:rPr>
            <a:t>Творчество</a:t>
          </a:r>
        </a:p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 dirty="0"/>
        </a:p>
      </dsp:txBody>
      <dsp:txXfrm>
        <a:off x="9827052" y="2079295"/>
        <a:ext cx="2871415" cy="713543"/>
      </dsp:txXfrm>
    </dsp:sp>
    <dsp:sp modelId="{4F716DB3-EB52-43DB-BAD1-521681044291}">
      <dsp:nvSpPr>
        <dsp:cNvPr id="0" name=""/>
        <dsp:cNvSpPr/>
      </dsp:nvSpPr>
      <dsp:spPr>
        <a:xfrm>
          <a:off x="8970667" y="1265977"/>
          <a:ext cx="1367599" cy="1366954"/>
        </a:xfrm>
        <a:prstGeom prst="teardrop">
          <a:avLst/>
        </a:prstGeom>
        <a:solidFill>
          <a:schemeClr val="accent4">
            <a:tint val="50000"/>
            <a:hueOff val="10788194"/>
            <a:satOff val="-50206"/>
            <a:lumOff val="-2202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AscendingPictureAccentProcess">
  <dgm:title val=""/>
  <dgm:desc val=""/>
  <dgm:catLst>
    <dgm:cat type="process" pri="22500"/>
    <dgm:cat type="picture" pri="16000"/>
    <dgm:cat type="pictureconvert" pri="1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func="var" arg="dir" op="equ" val="norm">
            <dgm:choose name="Name5">
              <dgm:if name="Name6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l" for="ch" forName="parTx1" refType="w" fact="0.2711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2469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7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l" for="ch" forName="parTx1" refType="w" fact="0.366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3333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if>
          <dgm:else name="Name8">
            <dgm:choose name="Name9">
              <dgm:if name="Name10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r" for="ch" forName="parTx1" refType="w" fact="0.7289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7531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1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r" for="ch" forName="parTx1" refType="w" fact="0.634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6667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func="var" arg="dir" op="equ" val="norm">
            <dgm:choose name="Name15">
              <dgm:if name="Name16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3221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3056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2859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309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334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359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3848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1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359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359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197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178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688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3503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17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4274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405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3794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4106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44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477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5106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44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477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477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2614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2369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l" for="ch" forName="parTx2" refType="w" fact="0.4893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4648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if>
          <dgm:else name="Name18">
            <dgm:choose name="Name19">
              <dgm:if name="Name20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6779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6944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7141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690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665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640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6152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9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640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640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803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821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312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6497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21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5726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594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6206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5894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55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522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4894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56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522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522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7386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7631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r" for="ch" forName="parTx2" refType="w" fact="0.5107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5352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func="var" arg="dir" op="equ" val="norm">
            <dgm:choose name="Name25">
              <dgm:if name="Name26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2981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2676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357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44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323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23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6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68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491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513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68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68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487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1328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732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3573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4763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4604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27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3684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3307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912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494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342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23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12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79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6068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6346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79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79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837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1641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l" for="ch" forName="parTx2" refType="w" fact="0.4612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4416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l" for="ch" forName="parTx3" refType="w" fact="0.5886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569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if>
          <dgm:else name="Name28">
            <dgm:choose name="Name29">
              <dgm:if name="Name30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7019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7324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643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55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677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76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4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31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509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486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31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31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513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8672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268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6427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5237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5396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31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6316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6693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088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506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658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76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88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21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3932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3654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21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21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163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8359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r" for="ch" forName="parTx2" refType="w" fact="0.5388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5584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r" for="ch" forName="parTx3" refType="w" fact="0.4114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431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func="var" arg="dir" op="equ" val="norm">
            <dgm:choose name="Name35">
              <dgm:if name="Name36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3253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2949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263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313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67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5486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5267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5462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565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5851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604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565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565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466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1333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10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3972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229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509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722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5588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37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3978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3606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3223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829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717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6709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6441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6679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691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715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739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691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691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793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163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l" for="ch" forName="parTx2" refType="w" fact="0.502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4857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l" for="ch" forName="parTx3" refType="w" fact="0.6394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6231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l" for="ch" forName="parTx4" refType="w" fact="0.6997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6834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if>
          <dgm:else name="Name38">
            <dgm:choose name="Name39">
              <dgm:if name="Name40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6747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7051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736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687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32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4514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4733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4538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434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4149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395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434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434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534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8667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89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6028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771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490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278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4412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41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6022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6394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6777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171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283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3291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3559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3321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308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284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260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308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308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207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837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r" for="ch" forName="parTx2" refType="w" fact="0.498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5143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r" for="ch" forName="parTx3" refType="w" fact="0.3606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3769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r" for="ch" forName="parTx4" refType="w" fact="0.3003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3166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else>
        </dgm:choose>
      </dgm:if>
      <dgm:if name="Name42" axis="ch" ptType="node" func="cnt" op="equ" val="5">
        <dgm:choose name="Name43">
          <dgm:if name="Name44" func="var" arg="dir" op="equ" val="norm">
            <dgm:choose name="Name45">
              <dgm:if name="Name46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3263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001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2733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462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69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484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5549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601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577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5951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6123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629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6467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6123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6123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1746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1631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982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3866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194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5078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827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5712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18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6064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47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3951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634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331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981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68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43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672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7278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699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7207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741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7624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7832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741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741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211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197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l" for="ch" forName="parTx2" refType="w" fact="0.4822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4682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l" for="ch" forName="parTx3" refType="w" fact="0.629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61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l" for="ch" forName="parTx4" refType="w" fact="0.7057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6917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l" for="ch" forName="parTx5" refType="w" fact="0.7484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7344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if>
          <dgm:else name="Name48">
            <dgm:choose name="Name49">
              <dgm:if name="Name50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6737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999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7267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538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30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516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4451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399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422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4049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3877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370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3533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3877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3877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8254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8369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018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6134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806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4922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173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4288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82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3936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51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6049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366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669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019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31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57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328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2722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300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2793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258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2376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2168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258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258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788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802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r" for="ch" forName="parTx2" refType="w" fact="0.5178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5318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r" for="ch" forName="parTx3" refType="w" fact="0.371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38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r" for="ch" forName="parTx4" refType="w" fact="0.2943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3083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r" for="ch" forName="parTx5" refType="w" fact="0.2516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2656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else>
        </dgm:choose>
      </dgm:if>
      <dgm:if name="Name52" axis="ch" ptType="node" func="cnt" op="equ" val="6">
        <dgm:choose name="Name53">
          <dgm:if name="Name54" func="var" arg="dir" op="equ" val="norm">
            <dgm:choose name="Name55">
              <dgm:if name="Name56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3608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3384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15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2923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2688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883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69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5696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624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6509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6281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6437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6593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67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690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6593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6593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091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1988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273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4169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349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524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998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5894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416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6313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644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6541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57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4276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401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739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3464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3186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786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564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67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740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7714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7443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7628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7814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7999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818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7814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7814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479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2356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l" for="ch" forName="parTx2" refType="w" fact="0.5064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4941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l" for="ch" forName="parTx3" refType="w" fact="0.6339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6216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l" for="ch" forName="parTx4" refType="w" fact="0.7108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698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l" for="ch" forName="parTx5" refType="w" fact="0.7604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7481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l" for="ch" forName="parTx6" refType="w" fact="0.7874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7751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if>
          <dgm:else name="Name58">
            <dgm:choose name="Name59">
              <dgm:if name="Name60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6392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6616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84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7077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7312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117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30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4304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375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3491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3719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3563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340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32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309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340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340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909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8012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727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5831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651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475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002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4106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584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3687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356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3459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61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5724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599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261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6536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6814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214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436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32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259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2286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2557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2372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218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2001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181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218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218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522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7644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r" for="ch" forName="parTx2" refType="w" fact="0.4937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5059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r" for="ch" forName="parTx3" refType="w" fact="0.3662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3784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r" for="ch" forName="parTx4" refType="w" fact="0.2893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301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r" for="ch" forName="parTx5" refType="w" fact="0.2397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2519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r" for="ch" forName="parTx6" refType="w" fact="0.2127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2249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else>
        </dgm:choose>
      </dgm:if>
      <dgm:else name="Name62">
        <dgm:choose name="Name63">
          <dgm:if name="Name64" func="var" arg="dir" op="equ" val="norm">
            <dgm:choose name="Name65">
              <dgm:if name="Name66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390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3721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353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337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142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088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926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583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6371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6701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6853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6627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6773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6919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706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7212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6919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6919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556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246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53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4439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511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541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6132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6037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576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648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828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6733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  <dgm:constr type="l" for="ch" forName="parTx7" refType="w" fact="0.6966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6871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l" for="ch" forName="desTx7" refType="r" refFor="ch" refForName="parTx7"/>
                  <dgm:constr type="r" for="ch" forName="desTx7" refType="w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67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445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4244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4026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806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584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803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618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665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7266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7643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7816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7558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772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7892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8058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822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7892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7892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91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2806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l" for="ch" forName="parTx2" refType="w" fact="0.5172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5063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l" for="ch" forName="parTx3" refType="w" fact="0.628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6176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l" for="ch" forName="parTx4" refType="w" fact="0.6994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688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l" for="ch" forName="parTx5" refType="w" fact="0.7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7391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l" for="ch" forName="parTx6" refType="w" fact="0.7788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7679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l" for="ch" forName="parTx7" refType="w" fact="0.794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7836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if>
          <dgm:else name="Name68">
            <dgm:choose name="Name69">
              <dgm:if name="Name70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609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6279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647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663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858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912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074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416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3629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3299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3147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3373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3227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3081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293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2788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3081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3081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444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754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46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5561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489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458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3868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3963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424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352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172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3267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  <dgm:constr type="r" for="ch" forName="parTx7" refType="w" fact="0.3034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3129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r" for="ch" forName="desTx7" refType="l" refFor="ch" refForName="parTx7"/>
                  <dgm:constr type="l" for="ch" forName="desTx7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71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554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5756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5974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194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416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197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382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334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2734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2357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2184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2442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227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2108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1942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177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2108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2108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08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7194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r" for="ch" forName="parTx2" refType="w" fact="0.4828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4937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r" for="ch" forName="parTx3" refType="w" fact="0.371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3824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r" for="ch" forName="parTx4" refType="w" fact="0.3006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311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r" for="ch" forName="parTx5" refType="w" fact="0.2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2609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r" for="ch" forName="parTx6" refType="w" fact="0.2212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2321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r" for="ch" forName="parTx7" refType="w" fact="0.205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2164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else>
        </dgm:choose>
      </dgm:else>
    </dgm:choose>
    <dgm:forEach name="wrapper" axis="self" ptType="parTrans">
      <dgm:forEach name="wrapper2" axis="self" ptType="sibTrans" st="2"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choose name="Name72">
      <dgm:if name="Name73" axis="ch" ptType="node" func="cnt" op="gte" val="2">
        <dgm:layoutNode name="dot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4"/>
    </dgm:choose>
    <dgm:choose name="Name75">
      <dgm:if name="Name76" axis="ch" ptType="node" func="cnt" op="gte" val="3">
        <dgm:layoutNode name="dot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7"/>
    </dgm:choose>
    <dgm:choose name="Name78">
      <dgm:if name="Name79" axis="ch" ptType="node" func="cnt" op="gte" val="4">
        <dgm:layoutNode name="dot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0"/>
    </dgm:choose>
    <dgm:choose name="Name81">
      <dgm:if name="Name82" axis="ch" ptType="node" func="cnt" op="gte" val="5">
        <dgm:layoutNode name="dot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8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3"/>
    </dgm:choose>
    <dgm:choose name="Name84">
      <dgm:if name="Name85" axis="ch" ptType="node" func="cnt" op="gte" val="6">
        <dgm:layoutNode name="dot9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10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6"/>
    </dgm:choose>
    <dgm:choose name="Name87">
      <dgm:if name="Name88" axis="ch" ptType="node" func="cnt" op="gte" val="7">
        <dgm:layoutNode name="dot1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9"/>
    </dgm:choose>
    <dgm:choose name="Name90">
      <dgm:if name="Name91" axis="ch" ptType="node" func="cnt" op="gte" val="2">
        <dgm:layoutNode name="dotArrow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92"/>
    </dgm:choose>
    <dgm:forEach name="Name93" axis="ch" ptType="node" cnt="1">
      <dgm:layoutNode name="parTx1">
        <dgm:choose name="Name94">
          <dgm:if name="Name95" func="var" arg="dir" op="equ" val="norm">
            <dgm:alg type="tx">
              <dgm:param type="parTxLTRAlign" val="l"/>
              <dgm:param type="parTxRTLAlign" val="r"/>
            </dgm:alg>
          </dgm:if>
          <dgm:else name="Name96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97">
          <dgm:if name="Name98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99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00">
        <dgm:if name="Name101" axis="ch" ptType="node" func="cnt" op="gte" val="1">
          <dgm:layoutNode name="desTx1" styleLbl="revTx">
            <dgm:varLst>
              <dgm:bulletEnabled val="1"/>
            </dgm:varLst>
            <dgm:choose name="Name102">
              <dgm:if name="Name103" func="var" arg="dir" op="equ" val="norm">
                <dgm:choose name="Name104">
                  <dgm:if name="Name105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06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07">
                <dgm:choose name="Name108">
                  <dgm:if name="Name109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10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11"/>
      </dgm:choose>
    </dgm:forEach>
    <dgm:forEach name="Name112" axis="ch" ptType="sibTrans" hideLastTrans="0" cnt="1">
      <dgm:layoutNode name="picture1">
        <dgm:alg type="sp"/>
        <dgm:shape xmlns:r="http://schemas.openxmlformats.org/officeDocument/2006/relationships" r:blip="">
          <dgm:adjLst/>
        </dgm:shape>
        <dgm:presOf/>
        <dgm:constrLst/>
        <dgm:forEach name="Name113" ref="imageRepeat"/>
      </dgm:layoutNode>
    </dgm:forEach>
    <dgm:forEach name="Name114" axis="ch" ptType="node" st="2" cnt="1">
      <dgm:layoutNode name="parTx2">
        <dgm:choose name="Name115">
          <dgm:if name="Name116" func="var" arg="dir" op="equ" val="norm">
            <dgm:alg type="tx">
              <dgm:param type="parTxLTRAlign" val="l"/>
              <dgm:param type="parTxRTLAlign" val="r"/>
            </dgm:alg>
          </dgm:if>
          <dgm:else name="Name117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18">
          <dgm:if name="Name119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20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21">
        <dgm:if name="Name122" axis="ch" ptType="node" func="cnt" op="gte" val="1">
          <dgm:layoutNode name="desTx2" styleLbl="revTx">
            <dgm:varLst>
              <dgm:bulletEnabled val="1"/>
            </dgm:varLst>
            <dgm:choose name="Name123">
              <dgm:if name="Name124" func="var" arg="dir" op="equ" val="norm">
                <dgm:choose name="Name125">
                  <dgm:if name="Name126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27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28">
                <dgm:choose name="Name129">
                  <dgm:if name="Name130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31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32"/>
      </dgm:choose>
    </dgm:forEach>
    <dgm:forEach name="Name133" axis="ch" ptType="sibTrans" hideLastTrans="0" st="2" cnt="1">
      <dgm:layoutNode name="picture2">
        <dgm:alg type="sp"/>
        <dgm:shape xmlns:r="http://schemas.openxmlformats.org/officeDocument/2006/relationships" r:blip="">
          <dgm:adjLst/>
        </dgm:shape>
        <dgm:presOf/>
        <dgm:constrLst/>
        <dgm:forEach name="Name134" ref="imageRepeat"/>
      </dgm:layoutNode>
    </dgm:forEach>
    <dgm:forEach name="Name135" axis="ch" ptType="node" st="3" cnt="1">
      <dgm:layoutNode name="parTx3">
        <dgm:choose name="Name136">
          <dgm:if name="Name137" func="var" arg="dir" op="equ" val="norm">
            <dgm:alg type="tx">
              <dgm:param type="parTxLTRAlign" val="l"/>
              <dgm:param type="parTxRTLAlign" val="r"/>
            </dgm:alg>
          </dgm:if>
          <dgm:else name="Name138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39">
          <dgm:if name="Name140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41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42">
        <dgm:if name="Name143" axis="ch" ptType="node" func="cnt" op="gte" val="1">
          <dgm:layoutNode name="desTx3" styleLbl="revTx">
            <dgm:varLst>
              <dgm:bulletEnabled val="1"/>
            </dgm:varLst>
            <dgm:choose name="Name144">
              <dgm:if name="Name145" func="var" arg="dir" op="equ" val="norm">
                <dgm:choose name="Name146">
                  <dgm:if name="Name147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48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49">
                <dgm:choose name="Name150">
                  <dgm:if name="Name151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5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53"/>
      </dgm:choose>
    </dgm:forEach>
    <dgm:forEach name="Name154" axis="ch" ptType="sibTrans" hideLastTrans="0" st="3" cnt="1">
      <dgm:layoutNode name="picture3">
        <dgm:alg type="sp"/>
        <dgm:shape xmlns:r="http://schemas.openxmlformats.org/officeDocument/2006/relationships" r:blip="">
          <dgm:adjLst/>
        </dgm:shape>
        <dgm:presOf/>
        <dgm:constrLst/>
        <dgm:forEach name="Name155" ref="imageRepeat"/>
      </dgm:layoutNode>
    </dgm:forEach>
    <dgm:forEach name="Name156" axis="ch" ptType="node" st="4" cnt="1">
      <dgm:layoutNode name="parTx4">
        <dgm:choose name="Name157">
          <dgm:if name="Name158" func="var" arg="dir" op="equ" val="norm">
            <dgm:alg type="tx">
              <dgm:param type="parTxLTRAlign" val="l"/>
              <dgm:param type="parTxRTLAlign" val="r"/>
            </dgm:alg>
          </dgm:if>
          <dgm:else name="Name159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60">
          <dgm:if name="Name161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62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63">
        <dgm:if name="Name164" axis="ch" ptType="node" func="cnt" op="gte" val="1">
          <dgm:layoutNode name="desTx4" styleLbl="revTx">
            <dgm:varLst>
              <dgm:bulletEnabled val="1"/>
            </dgm:varLst>
            <dgm:choose name="Name165">
              <dgm:if name="Name166" func="var" arg="dir" op="equ" val="norm">
                <dgm:choose name="Name167">
                  <dgm:if name="Name168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69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70">
                <dgm:choose name="Name171">
                  <dgm:if name="Name172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73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74"/>
      </dgm:choose>
    </dgm:forEach>
    <dgm:forEach name="Name175" axis="ch" ptType="sibTrans" hideLastTrans="0" st="4" cnt="1">
      <dgm:layoutNode name="picture4">
        <dgm:alg type="sp"/>
        <dgm:shape xmlns:r="http://schemas.openxmlformats.org/officeDocument/2006/relationships" r:blip="">
          <dgm:adjLst/>
        </dgm:shape>
        <dgm:presOf/>
        <dgm:constrLst/>
        <dgm:forEach name="Name176" ref="imageRepeat"/>
      </dgm:layoutNode>
    </dgm:forEach>
    <dgm:forEach name="Name177" axis="ch" ptType="node" st="5" cnt="1">
      <dgm:layoutNode name="parTx5">
        <dgm:choose name="Name178">
          <dgm:if name="Name179" func="var" arg="dir" op="equ" val="norm">
            <dgm:alg type="tx">
              <dgm:param type="parTxLTRAlign" val="l"/>
              <dgm:param type="parTxRTLAlign" val="r"/>
            </dgm:alg>
          </dgm:if>
          <dgm:else name="Name180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81">
          <dgm:if name="Name182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83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84">
        <dgm:if name="Name185" axis="ch" ptType="node" func="cnt" op="gte" val="1">
          <dgm:layoutNode name="desTx5" styleLbl="revTx">
            <dgm:varLst>
              <dgm:bulletEnabled val="1"/>
            </dgm:varLst>
            <dgm:choose name="Name186">
              <dgm:if name="Name187" func="var" arg="dir" op="equ" val="norm">
                <dgm:choose name="Name188">
                  <dgm:if name="Name189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90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91">
                <dgm:choose name="Name192">
                  <dgm:if name="Name193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94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95"/>
      </dgm:choose>
    </dgm:forEach>
    <dgm:forEach name="Name196" axis="ch" ptType="sibTrans" hideLastTrans="0" st="5" cnt="1">
      <dgm:layoutNode name="picture5">
        <dgm:alg type="sp"/>
        <dgm:shape xmlns:r="http://schemas.openxmlformats.org/officeDocument/2006/relationships" r:blip="">
          <dgm:adjLst/>
        </dgm:shape>
        <dgm:presOf/>
        <dgm:constrLst/>
        <dgm:forEach name="Name197" ref="imageRepeat"/>
      </dgm:layoutNode>
    </dgm:forEach>
    <dgm:forEach name="Name198" axis="ch" ptType="node" st="6" cnt="1">
      <dgm:layoutNode name="parTx6">
        <dgm:choose name="Name199">
          <dgm:if name="Name200" func="var" arg="dir" op="equ" val="norm">
            <dgm:alg type="tx">
              <dgm:param type="parTxLTRAlign" val="l"/>
              <dgm:param type="parTxRTLAlign" val="r"/>
            </dgm:alg>
          </dgm:if>
          <dgm:else name="Name201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02">
          <dgm:if name="Name203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04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05">
        <dgm:if name="Name206" axis="ch" ptType="node" func="cnt" op="gte" val="1">
          <dgm:layoutNode name="desTx6" styleLbl="revTx">
            <dgm:varLst>
              <dgm:bulletEnabled val="1"/>
            </dgm:varLst>
            <dgm:choose name="Name207">
              <dgm:if name="Name208" func="var" arg="dir" op="equ" val="norm">
                <dgm:choose name="Name209">
                  <dgm:if name="Name210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11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12">
                <dgm:choose name="Name213">
                  <dgm:if name="Name214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15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16"/>
      </dgm:choose>
    </dgm:forEach>
    <dgm:forEach name="Name217" axis="ch" ptType="sibTrans" hideLastTrans="0" st="6" cnt="1">
      <dgm:layoutNode name="picture6">
        <dgm:alg type="sp"/>
        <dgm:shape xmlns:r="http://schemas.openxmlformats.org/officeDocument/2006/relationships" r:blip="">
          <dgm:adjLst/>
        </dgm:shape>
        <dgm:presOf/>
        <dgm:constrLst/>
        <dgm:forEach name="Name218" ref="imageRepeat"/>
      </dgm:layoutNode>
    </dgm:forEach>
    <dgm:forEach name="Name219" axis="ch" ptType="node" st="7" cnt="1">
      <dgm:layoutNode name="parTx7">
        <dgm:choose name="Name220">
          <dgm:if name="Name221" func="var" arg="dir" op="equ" val="norm">
            <dgm:alg type="tx">
              <dgm:param type="parTxLTRAlign" val="l"/>
              <dgm:param type="parTxRTLAlign" val="r"/>
            </dgm:alg>
          </dgm:if>
          <dgm:else name="Name222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23">
          <dgm:if name="Name224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25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26">
        <dgm:if name="Name227" axis="ch" ptType="node" func="cnt" op="gte" val="1">
          <dgm:layoutNode name="desTx7" styleLbl="revTx">
            <dgm:varLst>
              <dgm:bulletEnabled val="1"/>
            </dgm:varLst>
            <dgm:choose name="Name228">
              <dgm:if name="Name229" func="var" arg="dir" op="equ" val="norm">
                <dgm:choose name="Name230">
                  <dgm:if name="Name231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32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33">
                <dgm:choose name="Name234">
                  <dgm:if name="Name235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36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37"/>
      </dgm:choose>
    </dgm:forEach>
    <dgm:forEach name="Name238" axis="ch" ptType="sibTrans" hideLastTrans="0" st="7" cnt="1">
      <dgm:layoutNode name="picture7">
        <dgm:alg type="sp"/>
        <dgm:shape xmlns:r="http://schemas.openxmlformats.org/officeDocument/2006/relationships" r:blip="">
          <dgm:adjLst/>
        </dgm:shape>
        <dgm:presOf/>
        <dgm:constrLst/>
        <dgm:forEach name="Name239" ref="imageRepeat"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FFE0D2-1023-4F12-A542-C116D24FA7EA}" type="datetimeFigureOut">
              <a:rPr lang="ru-RU" smtClean="0"/>
              <a:pPr/>
              <a:t>11.06.2023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768350" y="1143000"/>
            <a:ext cx="53213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881C4E-67AE-4AB9-BFE4-0E5562226B2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94955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881C4E-67AE-4AB9-BFE4-0E5562226B25}" type="slidenum">
              <a:rPr lang="ru-RU" smtClean="0"/>
              <a:pPr/>
              <a:t>34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239211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95A17851-D9C1-43A4-A39B-AFCB5EC4017A}"/>
              </a:ext>
            </a:extLst>
          </p:cNvPr>
          <p:cNvSpPr/>
          <p:nvPr userDrawn="1"/>
        </p:nvSpPr>
        <p:spPr>
          <a:xfrm>
            <a:off x="0" y="4979"/>
            <a:ext cx="18000663" cy="10439400"/>
          </a:xfrm>
          <a:prstGeom prst="rect">
            <a:avLst/>
          </a:prstGeom>
          <a:solidFill>
            <a:srgbClr val="8E90E5"/>
          </a:solidFill>
          <a:ln>
            <a:solidFill>
              <a:srgbClr val="8E90E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Google Shape;48;p2">
            <a:extLst>
              <a:ext uri="{FF2B5EF4-FFF2-40B4-BE49-F238E27FC236}">
                <a16:creationId xmlns:a16="http://schemas.microsoft.com/office/drawing/2014/main" id="{27F7BA09-2E0B-4EA8-A5DC-BA00E20E75AC}"/>
              </a:ext>
            </a:extLst>
          </p:cNvPr>
          <p:cNvSpPr/>
          <p:nvPr userDrawn="1"/>
        </p:nvSpPr>
        <p:spPr>
          <a:xfrm>
            <a:off x="0" y="0"/>
            <a:ext cx="6947611" cy="6683708"/>
          </a:xfrm>
          <a:prstGeom prst="rect">
            <a:avLst/>
          </a:prstGeom>
          <a:blipFill rotWithShape="1">
            <a:blip r:embed="rId2" cstate="print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49;p2">
            <a:extLst>
              <a:ext uri="{FF2B5EF4-FFF2-40B4-BE49-F238E27FC236}">
                <a16:creationId xmlns:a16="http://schemas.microsoft.com/office/drawing/2014/main" id="{4616553B-203A-45CD-8955-1ED777355F49}"/>
              </a:ext>
            </a:extLst>
          </p:cNvPr>
          <p:cNvSpPr/>
          <p:nvPr userDrawn="1"/>
        </p:nvSpPr>
        <p:spPr>
          <a:xfrm>
            <a:off x="4122000" y="4238377"/>
            <a:ext cx="2440940" cy="2456815"/>
          </a:xfrm>
          <a:custGeom>
            <a:avLst/>
            <a:gdLst/>
            <a:ahLst/>
            <a:cxnLst/>
            <a:rect l="l" t="t" r="r" b="b"/>
            <a:pathLst>
              <a:path w="2440940" h="2456815" extrusionOk="0">
                <a:moveTo>
                  <a:pt x="1097726" y="0"/>
                </a:moveTo>
                <a:lnTo>
                  <a:pt x="130471" y="0"/>
                </a:lnTo>
                <a:lnTo>
                  <a:pt x="79754" y="10236"/>
                </a:lnTo>
                <a:lnTo>
                  <a:pt x="38334" y="38154"/>
                </a:lnTo>
                <a:lnTo>
                  <a:pt x="10406" y="79564"/>
                </a:lnTo>
                <a:lnTo>
                  <a:pt x="165" y="130276"/>
                </a:lnTo>
                <a:lnTo>
                  <a:pt x="125" y="305497"/>
                </a:lnTo>
                <a:lnTo>
                  <a:pt x="0" y="1371865"/>
                </a:lnTo>
                <a:lnTo>
                  <a:pt x="1777" y="1416047"/>
                </a:lnTo>
                <a:lnTo>
                  <a:pt x="5701" y="1462415"/>
                </a:lnTo>
                <a:lnTo>
                  <a:pt x="11608" y="1508076"/>
                </a:lnTo>
                <a:lnTo>
                  <a:pt x="19451" y="1553004"/>
                </a:lnTo>
                <a:lnTo>
                  <a:pt x="29185" y="1597173"/>
                </a:lnTo>
                <a:lnTo>
                  <a:pt x="40762" y="1640554"/>
                </a:lnTo>
                <a:lnTo>
                  <a:pt x="54135" y="1683122"/>
                </a:lnTo>
                <a:lnTo>
                  <a:pt x="69258" y="1724850"/>
                </a:lnTo>
                <a:lnTo>
                  <a:pt x="86084" y="1765711"/>
                </a:lnTo>
                <a:lnTo>
                  <a:pt x="104566" y="1805679"/>
                </a:lnTo>
                <a:lnTo>
                  <a:pt x="124657" y="1844726"/>
                </a:lnTo>
                <a:lnTo>
                  <a:pt x="146310" y="1882827"/>
                </a:lnTo>
                <a:lnTo>
                  <a:pt x="169479" y="1919953"/>
                </a:lnTo>
                <a:lnTo>
                  <a:pt x="194117" y="1956080"/>
                </a:lnTo>
                <a:lnTo>
                  <a:pt x="220177" y="1991179"/>
                </a:lnTo>
                <a:lnTo>
                  <a:pt x="247612" y="2025224"/>
                </a:lnTo>
                <a:lnTo>
                  <a:pt x="276376" y="2058189"/>
                </a:lnTo>
                <a:lnTo>
                  <a:pt x="306421" y="2090047"/>
                </a:lnTo>
                <a:lnTo>
                  <a:pt x="337701" y="2120771"/>
                </a:lnTo>
                <a:lnTo>
                  <a:pt x="370169" y="2150334"/>
                </a:lnTo>
                <a:lnTo>
                  <a:pt x="403778" y="2178710"/>
                </a:lnTo>
                <a:lnTo>
                  <a:pt x="438482" y="2205871"/>
                </a:lnTo>
                <a:lnTo>
                  <a:pt x="474233" y="2231792"/>
                </a:lnTo>
                <a:lnTo>
                  <a:pt x="510985" y="2256445"/>
                </a:lnTo>
                <a:lnTo>
                  <a:pt x="548691" y="2279804"/>
                </a:lnTo>
                <a:lnTo>
                  <a:pt x="587305" y="2301842"/>
                </a:lnTo>
                <a:lnTo>
                  <a:pt x="626778" y="2322533"/>
                </a:lnTo>
                <a:lnTo>
                  <a:pt x="667066" y="2341849"/>
                </a:lnTo>
                <a:lnTo>
                  <a:pt x="708120" y="2359764"/>
                </a:lnTo>
                <a:lnTo>
                  <a:pt x="749895" y="2376251"/>
                </a:lnTo>
                <a:lnTo>
                  <a:pt x="792342" y="2391283"/>
                </a:lnTo>
                <a:lnTo>
                  <a:pt x="835417" y="2404834"/>
                </a:lnTo>
                <a:lnTo>
                  <a:pt x="879070" y="2416878"/>
                </a:lnTo>
                <a:lnTo>
                  <a:pt x="923257" y="2427386"/>
                </a:lnTo>
                <a:lnTo>
                  <a:pt x="967930" y="2436334"/>
                </a:lnTo>
                <a:lnTo>
                  <a:pt x="1013042" y="2443693"/>
                </a:lnTo>
                <a:lnTo>
                  <a:pt x="1058546" y="2449437"/>
                </a:lnTo>
                <a:lnTo>
                  <a:pt x="1104396" y="2453540"/>
                </a:lnTo>
                <a:lnTo>
                  <a:pt x="1150545" y="2455975"/>
                </a:lnTo>
                <a:lnTo>
                  <a:pt x="1196946" y="2456714"/>
                </a:lnTo>
                <a:lnTo>
                  <a:pt x="1243553" y="2455732"/>
                </a:lnTo>
                <a:lnTo>
                  <a:pt x="1290318" y="2453002"/>
                </a:lnTo>
                <a:lnTo>
                  <a:pt x="1337194" y="2448496"/>
                </a:lnTo>
                <a:lnTo>
                  <a:pt x="1384916" y="2442064"/>
                </a:lnTo>
                <a:lnTo>
                  <a:pt x="1431992" y="2433861"/>
                </a:lnTo>
                <a:lnTo>
                  <a:pt x="1478391" y="2423927"/>
                </a:lnTo>
                <a:lnTo>
                  <a:pt x="1524083" y="2412299"/>
                </a:lnTo>
                <a:lnTo>
                  <a:pt x="1569038" y="2399014"/>
                </a:lnTo>
                <a:lnTo>
                  <a:pt x="1613224" y="2384111"/>
                </a:lnTo>
                <a:lnTo>
                  <a:pt x="1656612" y="2367627"/>
                </a:lnTo>
                <a:lnTo>
                  <a:pt x="1699170" y="2349601"/>
                </a:lnTo>
                <a:lnTo>
                  <a:pt x="1740869" y="2330069"/>
                </a:lnTo>
                <a:lnTo>
                  <a:pt x="1781678" y="2309069"/>
                </a:lnTo>
                <a:lnTo>
                  <a:pt x="1821566" y="2286640"/>
                </a:lnTo>
                <a:lnTo>
                  <a:pt x="1860504" y="2262820"/>
                </a:lnTo>
                <a:lnTo>
                  <a:pt x="1898459" y="2237645"/>
                </a:lnTo>
                <a:lnTo>
                  <a:pt x="1935402" y="2211154"/>
                </a:lnTo>
                <a:lnTo>
                  <a:pt x="1971303" y="2183385"/>
                </a:lnTo>
                <a:lnTo>
                  <a:pt x="2006131" y="2154375"/>
                </a:lnTo>
                <a:lnTo>
                  <a:pt x="2039855" y="2124163"/>
                </a:lnTo>
                <a:lnTo>
                  <a:pt x="2072445" y="2092785"/>
                </a:lnTo>
                <a:lnTo>
                  <a:pt x="2103870" y="2060281"/>
                </a:lnTo>
                <a:lnTo>
                  <a:pt x="2134100" y="2026687"/>
                </a:lnTo>
                <a:lnTo>
                  <a:pt x="2163104" y="1992041"/>
                </a:lnTo>
                <a:lnTo>
                  <a:pt x="2190852" y="1956382"/>
                </a:lnTo>
                <a:lnTo>
                  <a:pt x="2217314" y="1919746"/>
                </a:lnTo>
                <a:lnTo>
                  <a:pt x="2242458" y="1882172"/>
                </a:lnTo>
                <a:lnTo>
                  <a:pt x="2266255" y="1843698"/>
                </a:lnTo>
                <a:lnTo>
                  <a:pt x="2288674" y="1804361"/>
                </a:lnTo>
                <a:lnTo>
                  <a:pt x="2309683" y="1764200"/>
                </a:lnTo>
                <a:lnTo>
                  <a:pt x="2329254" y="1723251"/>
                </a:lnTo>
                <a:lnTo>
                  <a:pt x="2347355" y="1681553"/>
                </a:lnTo>
                <a:lnTo>
                  <a:pt x="2363956" y="1639144"/>
                </a:lnTo>
                <a:lnTo>
                  <a:pt x="2379026" y="1596061"/>
                </a:lnTo>
                <a:lnTo>
                  <a:pt x="2392535" y="1552343"/>
                </a:lnTo>
                <a:lnTo>
                  <a:pt x="2404453" y="1508026"/>
                </a:lnTo>
                <a:lnTo>
                  <a:pt x="2414748" y="1463149"/>
                </a:lnTo>
                <a:lnTo>
                  <a:pt x="2423390" y="1417749"/>
                </a:lnTo>
                <a:lnTo>
                  <a:pt x="2430349" y="1371865"/>
                </a:lnTo>
                <a:lnTo>
                  <a:pt x="2435595" y="1325534"/>
                </a:lnTo>
                <a:lnTo>
                  <a:pt x="2439096" y="1278794"/>
                </a:lnTo>
                <a:lnTo>
                  <a:pt x="2440823" y="1231683"/>
                </a:lnTo>
                <a:lnTo>
                  <a:pt x="2440744" y="1184238"/>
                </a:lnTo>
                <a:lnTo>
                  <a:pt x="2438830" y="1136497"/>
                </a:lnTo>
                <a:lnTo>
                  <a:pt x="2435050" y="1088499"/>
                </a:lnTo>
                <a:lnTo>
                  <a:pt x="2429259" y="1039665"/>
                </a:lnTo>
                <a:lnTo>
                  <a:pt x="2421597" y="991770"/>
                </a:lnTo>
                <a:lnTo>
                  <a:pt x="2412105" y="944826"/>
                </a:lnTo>
                <a:lnTo>
                  <a:pt x="2400825" y="898847"/>
                </a:lnTo>
                <a:lnTo>
                  <a:pt x="2387795" y="853847"/>
                </a:lnTo>
                <a:lnTo>
                  <a:pt x="2373058" y="809839"/>
                </a:lnTo>
                <a:lnTo>
                  <a:pt x="2356654" y="766836"/>
                </a:lnTo>
                <a:lnTo>
                  <a:pt x="2338624" y="724853"/>
                </a:lnTo>
                <a:lnTo>
                  <a:pt x="2319007" y="683903"/>
                </a:lnTo>
                <a:lnTo>
                  <a:pt x="2297846" y="643999"/>
                </a:lnTo>
                <a:lnTo>
                  <a:pt x="2275181" y="605155"/>
                </a:lnTo>
                <a:lnTo>
                  <a:pt x="2251052" y="567385"/>
                </a:lnTo>
                <a:lnTo>
                  <a:pt x="2225501" y="530702"/>
                </a:lnTo>
                <a:lnTo>
                  <a:pt x="2198567" y="495119"/>
                </a:lnTo>
                <a:lnTo>
                  <a:pt x="2170292" y="460651"/>
                </a:lnTo>
                <a:lnTo>
                  <a:pt x="2140717" y="427310"/>
                </a:lnTo>
                <a:lnTo>
                  <a:pt x="2109881" y="395111"/>
                </a:lnTo>
                <a:lnTo>
                  <a:pt x="2077827" y="364067"/>
                </a:lnTo>
                <a:lnTo>
                  <a:pt x="2044594" y="334191"/>
                </a:lnTo>
                <a:lnTo>
                  <a:pt x="2010223" y="305497"/>
                </a:lnTo>
                <a:lnTo>
                  <a:pt x="1974755" y="277999"/>
                </a:lnTo>
                <a:lnTo>
                  <a:pt x="1938231" y="251710"/>
                </a:lnTo>
                <a:lnTo>
                  <a:pt x="1900691" y="226644"/>
                </a:lnTo>
                <a:lnTo>
                  <a:pt x="1862176" y="202814"/>
                </a:lnTo>
                <a:lnTo>
                  <a:pt x="1822727" y="180234"/>
                </a:lnTo>
                <a:lnTo>
                  <a:pt x="1782385" y="158917"/>
                </a:lnTo>
                <a:lnTo>
                  <a:pt x="1741190" y="138878"/>
                </a:lnTo>
                <a:lnTo>
                  <a:pt x="1699183" y="120128"/>
                </a:lnTo>
                <a:lnTo>
                  <a:pt x="1656405" y="102683"/>
                </a:lnTo>
                <a:lnTo>
                  <a:pt x="1612896" y="86556"/>
                </a:lnTo>
                <a:lnTo>
                  <a:pt x="1568697" y="71760"/>
                </a:lnTo>
                <a:lnTo>
                  <a:pt x="1523849" y="58308"/>
                </a:lnTo>
                <a:lnTo>
                  <a:pt x="1478393" y="46215"/>
                </a:lnTo>
                <a:lnTo>
                  <a:pt x="1432369" y="35494"/>
                </a:lnTo>
                <a:lnTo>
                  <a:pt x="1385818" y="26159"/>
                </a:lnTo>
                <a:lnTo>
                  <a:pt x="1338781" y="18222"/>
                </a:lnTo>
                <a:lnTo>
                  <a:pt x="1291298" y="11698"/>
                </a:lnTo>
                <a:lnTo>
                  <a:pt x="1243410" y="6600"/>
                </a:lnTo>
                <a:lnTo>
                  <a:pt x="1195159" y="2942"/>
                </a:lnTo>
                <a:lnTo>
                  <a:pt x="1146583" y="737"/>
                </a:lnTo>
                <a:lnTo>
                  <a:pt x="1097726" y="0"/>
                </a:lnTo>
                <a:close/>
              </a:path>
            </a:pathLst>
          </a:custGeom>
          <a:solidFill>
            <a:srgbClr val="FFC35B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50;p2">
            <a:extLst>
              <a:ext uri="{FF2B5EF4-FFF2-40B4-BE49-F238E27FC236}">
                <a16:creationId xmlns:a16="http://schemas.microsoft.com/office/drawing/2014/main" id="{2553D704-3A72-4F4A-A2A5-E6D022665261}"/>
              </a:ext>
            </a:extLst>
          </p:cNvPr>
          <p:cNvSpPr/>
          <p:nvPr userDrawn="1"/>
        </p:nvSpPr>
        <p:spPr>
          <a:xfrm>
            <a:off x="2678230" y="8914860"/>
            <a:ext cx="11399349" cy="374676"/>
          </a:xfrm>
          <a:prstGeom prst="rect">
            <a:avLst/>
          </a:prstGeom>
          <a:blipFill rotWithShape="1">
            <a:blip r:embed="rId3" cstate="print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51;p2">
            <a:extLst>
              <a:ext uri="{FF2B5EF4-FFF2-40B4-BE49-F238E27FC236}">
                <a16:creationId xmlns:a16="http://schemas.microsoft.com/office/drawing/2014/main" id="{E2FF4AA1-E9E2-4DED-9A31-42C0B8965D29}"/>
              </a:ext>
            </a:extLst>
          </p:cNvPr>
          <p:cNvSpPr/>
          <p:nvPr userDrawn="1"/>
        </p:nvSpPr>
        <p:spPr>
          <a:xfrm>
            <a:off x="2698121" y="9444574"/>
            <a:ext cx="11370437" cy="231382"/>
          </a:xfrm>
          <a:prstGeom prst="rect">
            <a:avLst/>
          </a:prstGeom>
          <a:blipFill rotWithShape="1">
            <a:blip r:embed="rId4" cstate="print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52;p2">
            <a:extLst>
              <a:ext uri="{FF2B5EF4-FFF2-40B4-BE49-F238E27FC236}">
                <a16:creationId xmlns:a16="http://schemas.microsoft.com/office/drawing/2014/main" id="{B80CF3C4-B67F-4992-B70A-E92A91834F02}"/>
              </a:ext>
            </a:extLst>
          </p:cNvPr>
          <p:cNvSpPr/>
          <p:nvPr userDrawn="1"/>
        </p:nvSpPr>
        <p:spPr>
          <a:xfrm>
            <a:off x="14755180" y="8033190"/>
            <a:ext cx="1543050" cy="1578610"/>
          </a:xfrm>
          <a:custGeom>
            <a:avLst/>
            <a:gdLst/>
            <a:ahLst/>
            <a:cxnLst/>
            <a:rect l="l" t="t" r="r" b="b"/>
            <a:pathLst>
              <a:path w="1543050" h="1578609" extrusionOk="0">
                <a:moveTo>
                  <a:pt x="246415" y="1875"/>
                </a:moveTo>
                <a:lnTo>
                  <a:pt x="196754" y="6881"/>
                </a:lnTo>
                <a:lnTo>
                  <a:pt x="150499" y="21239"/>
                </a:lnTo>
                <a:lnTo>
                  <a:pt x="108642" y="43958"/>
                </a:lnTo>
                <a:lnTo>
                  <a:pt x="72173" y="74048"/>
                </a:lnTo>
                <a:lnTo>
                  <a:pt x="42084" y="110517"/>
                </a:lnTo>
                <a:lnTo>
                  <a:pt x="19364" y="152376"/>
                </a:lnTo>
                <a:lnTo>
                  <a:pt x="5006" y="198633"/>
                </a:lnTo>
                <a:lnTo>
                  <a:pt x="0" y="248298"/>
                </a:lnTo>
                <a:lnTo>
                  <a:pt x="0" y="1317114"/>
                </a:lnTo>
                <a:lnTo>
                  <a:pt x="5132" y="1368933"/>
                </a:lnTo>
                <a:lnTo>
                  <a:pt x="20000" y="1417698"/>
                </a:lnTo>
                <a:lnTo>
                  <a:pt x="43810" y="1462219"/>
                </a:lnTo>
                <a:lnTo>
                  <a:pt x="75769" y="1501305"/>
                </a:lnTo>
                <a:lnTo>
                  <a:pt x="115083" y="1533766"/>
                </a:lnTo>
                <a:lnTo>
                  <a:pt x="160958" y="1558411"/>
                </a:lnTo>
                <a:lnTo>
                  <a:pt x="210815" y="1573584"/>
                </a:lnTo>
                <a:lnTo>
                  <a:pt x="261589" y="1578582"/>
                </a:lnTo>
                <a:lnTo>
                  <a:pt x="311821" y="1573688"/>
                </a:lnTo>
                <a:lnTo>
                  <a:pt x="360167" y="1559190"/>
                </a:lnTo>
                <a:lnTo>
                  <a:pt x="405221" y="1535364"/>
                </a:lnTo>
                <a:lnTo>
                  <a:pt x="445578" y="1502484"/>
                </a:lnTo>
                <a:lnTo>
                  <a:pt x="1175776" y="731772"/>
                </a:lnTo>
                <a:lnTo>
                  <a:pt x="492832" y="731772"/>
                </a:lnTo>
                <a:lnTo>
                  <a:pt x="492832" y="248298"/>
                </a:lnTo>
                <a:lnTo>
                  <a:pt x="487826" y="198633"/>
                </a:lnTo>
                <a:lnTo>
                  <a:pt x="473467" y="152376"/>
                </a:lnTo>
                <a:lnTo>
                  <a:pt x="450747" y="110517"/>
                </a:lnTo>
                <a:lnTo>
                  <a:pt x="420657" y="74048"/>
                </a:lnTo>
                <a:lnTo>
                  <a:pt x="384188" y="43958"/>
                </a:lnTo>
                <a:lnTo>
                  <a:pt x="342331" y="21239"/>
                </a:lnTo>
                <a:lnTo>
                  <a:pt x="296076" y="6881"/>
                </a:lnTo>
                <a:lnTo>
                  <a:pt x="246415" y="1875"/>
                </a:lnTo>
                <a:close/>
              </a:path>
              <a:path w="1543050" h="1578609" extrusionOk="0">
                <a:moveTo>
                  <a:pt x="1310598" y="0"/>
                </a:moveTo>
                <a:lnTo>
                  <a:pt x="1282322" y="0"/>
                </a:lnTo>
                <a:lnTo>
                  <a:pt x="1237091" y="6826"/>
                </a:lnTo>
                <a:lnTo>
                  <a:pt x="1193569" y="22039"/>
                </a:lnTo>
                <a:lnTo>
                  <a:pt x="1153026" y="45599"/>
                </a:lnTo>
                <a:lnTo>
                  <a:pt x="1116726" y="77464"/>
                </a:lnTo>
                <a:lnTo>
                  <a:pt x="492832" y="731772"/>
                </a:lnTo>
                <a:lnTo>
                  <a:pt x="1175776" y="731772"/>
                </a:lnTo>
                <a:lnTo>
                  <a:pt x="1476240" y="414558"/>
                </a:lnTo>
                <a:lnTo>
                  <a:pt x="1506556" y="374903"/>
                </a:lnTo>
                <a:lnTo>
                  <a:pt x="1527721" y="331338"/>
                </a:lnTo>
                <a:lnTo>
                  <a:pt x="1539778" y="285263"/>
                </a:lnTo>
                <a:lnTo>
                  <a:pt x="1542774" y="238078"/>
                </a:lnTo>
                <a:lnTo>
                  <a:pt x="1536752" y="191184"/>
                </a:lnTo>
                <a:lnTo>
                  <a:pt x="1521757" y="145982"/>
                </a:lnTo>
                <a:lnTo>
                  <a:pt x="1497835" y="103870"/>
                </a:lnTo>
                <a:lnTo>
                  <a:pt x="1465030" y="66250"/>
                </a:lnTo>
                <a:lnTo>
                  <a:pt x="1430227" y="38995"/>
                </a:lnTo>
                <a:lnTo>
                  <a:pt x="1392243" y="18889"/>
                </a:lnTo>
                <a:lnTo>
                  <a:pt x="1352045" y="5902"/>
                </a:lnTo>
                <a:lnTo>
                  <a:pt x="131059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53;p2">
            <a:extLst>
              <a:ext uri="{FF2B5EF4-FFF2-40B4-BE49-F238E27FC236}">
                <a16:creationId xmlns:a16="http://schemas.microsoft.com/office/drawing/2014/main" id="{7F69B8D7-88A0-4917-B806-791ED1F40E47}"/>
              </a:ext>
            </a:extLst>
          </p:cNvPr>
          <p:cNvSpPr/>
          <p:nvPr userDrawn="1"/>
        </p:nvSpPr>
        <p:spPr>
          <a:xfrm>
            <a:off x="14755180" y="8035066"/>
            <a:ext cx="868680" cy="1576705"/>
          </a:xfrm>
          <a:custGeom>
            <a:avLst/>
            <a:gdLst/>
            <a:ahLst/>
            <a:cxnLst/>
            <a:rect l="l" t="t" r="r" b="b"/>
            <a:pathLst>
              <a:path w="868680" h="1576704" extrusionOk="0">
                <a:moveTo>
                  <a:pt x="246415" y="0"/>
                </a:moveTo>
                <a:lnTo>
                  <a:pt x="196754" y="5006"/>
                </a:lnTo>
                <a:lnTo>
                  <a:pt x="150499" y="19363"/>
                </a:lnTo>
                <a:lnTo>
                  <a:pt x="108642" y="42082"/>
                </a:lnTo>
                <a:lnTo>
                  <a:pt x="72173" y="72172"/>
                </a:lnTo>
                <a:lnTo>
                  <a:pt x="42084" y="108641"/>
                </a:lnTo>
                <a:lnTo>
                  <a:pt x="19364" y="150500"/>
                </a:lnTo>
                <a:lnTo>
                  <a:pt x="5006" y="196757"/>
                </a:lnTo>
                <a:lnTo>
                  <a:pt x="0" y="246423"/>
                </a:lnTo>
                <a:lnTo>
                  <a:pt x="0" y="1315238"/>
                </a:lnTo>
                <a:lnTo>
                  <a:pt x="5132" y="1367057"/>
                </a:lnTo>
                <a:lnTo>
                  <a:pt x="20000" y="1415822"/>
                </a:lnTo>
                <a:lnTo>
                  <a:pt x="43810" y="1460343"/>
                </a:lnTo>
                <a:lnTo>
                  <a:pt x="75769" y="1499430"/>
                </a:lnTo>
                <a:lnTo>
                  <a:pt x="115083" y="1531891"/>
                </a:lnTo>
                <a:lnTo>
                  <a:pt x="160958" y="1556536"/>
                </a:lnTo>
                <a:lnTo>
                  <a:pt x="210815" y="1571708"/>
                </a:lnTo>
                <a:lnTo>
                  <a:pt x="261589" y="1576706"/>
                </a:lnTo>
                <a:lnTo>
                  <a:pt x="311821" y="1571812"/>
                </a:lnTo>
                <a:lnTo>
                  <a:pt x="360167" y="1557314"/>
                </a:lnTo>
                <a:lnTo>
                  <a:pt x="405221" y="1533488"/>
                </a:lnTo>
                <a:lnTo>
                  <a:pt x="445578" y="1500609"/>
                </a:lnTo>
                <a:lnTo>
                  <a:pt x="868391" y="1054422"/>
                </a:lnTo>
                <a:lnTo>
                  <a:pt x="801997" y="1053127"/>
                </a:lnTo>
                <a:lnTo>
                  <a:pt x="743391" y="1049498"/>
                </a:lnTo>
                <a:lnTo>
                  <a:pt x="692154" y="1043097"/>
                </a:lnTo>
                <a:lnTo>
                  <a:pt x="647865" y="1033484"/>
                </a:lnTo>
                <a:lnTo>
                  <a:pt x="610108" y="1020219"/>
                </a:lnTo>
                <a:lnTo>
                  <a:pt x="552506" y="980976"/>
                </a:lnTo>
                <a:lnTo>
                  <a:pt x="515995" y="921852"/>
                </a:lnTo>
                <a:lnTo>
                  <a:pt x="504601" y="883736"/>
                </a:lnTo>
                <a:lnTo>
                  <a:pt x="497221" y="839331"/>
                </a:lnTo>
                <a:lnTo>
                  <a:pt x="493438" y="788198"/>
                </a:lnTo>
                <a:lnTo>
                  <a:pt x="492832" y="729896"/>
                </a:lnTo>
                <a:lnTo>
                  <a:pt x="492832" y="246423"/>
                </a:lnTo>
                <a:lnTo>
                  <a:pt x="487826" y="196757"/>
                </a:lnTo>
                <a:lnTo>
                  <a:pt x="473467" y="150500"/>
                </a:lnTo>
                <a:lnTo>
                  <a:pt x="450747" y="108641"/>
                </a:lnTo>
                <a:lnTo>
                  <a:pt x="420657" y="72172"/>
                </a:lnTo>
                <a:lnTo>
                  <a:pt x="384188" y="42082"/>
                </a:lnTo>
                <a:lnTo>
                  <a:pt x="342331" y="19363"/>
                </a:lnTo>
                <a:lnTo>
                  <a:pt x="296076" y="5006"/>
                </a:lnTo>
                <a:lnTo>
                  <a:pt x="246415" y="0"/>
                </a:lnTo>
                <a:close/>
              </a:path>
            </a:pathLst>
          </a:custGeom>
          <a:solidFill>
            <a:srgbClr val="FFC35B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54;p2">
            <a:extLst>
              <a:ext uri="{FF2B5EF4-FFF2-40B4-BE49-F238E27FC236}">
                <a16:creationId xmlns:a16="http://schemas.microsoft.com/office/drawing/2014/main" id="{45808CD6-84BA-468D-A97F-8540BC2A0991}"/>
              </a:ext>
            </a:extLst>
          </p:cNvPr>
          <p:cNvSpPr/>
          <p:nvPr userDrawn="1"/>
        </p:nvSpPr>
        <p:spPr>
          <a:xfrm>
            <a:off x="15705250" y="8035203"/>
            <a:ext cx="1532255" cy="1579245"/>
          </a:xfrm>
          <a:custGeom>
            <a:avLst/>
            <a:gdLst/>
            <a:ahLst/>
            <a:cxnLst/>
            <a:rect l="l" t="t" r="r" b="b"/>
            <a:pathLst>
              <a:path w="1532255" h="1579245" extrusionOk="0">
                <a:moveTo>
                  <a:pt x="1272229" y="0"/>
                </a:moveTo>
                <a:lnTo>
                  <a:pt x="1222351" y="4860"/>
                </a:lnTo>
                <a:lnTo>
                  <a:pt x="1174345" y="19256"/>
                </a:lnTo>
                <a:lnTo>
                  <a:pt x="1129605" y="42915"/>
                </a:lnTo>
                <a:lnTo>
                  <a:pt x="1089526" y="75559"/>
                </a:lnTo>
                <a:lnTo>
                  <a:pt x="66064" y="1166935"/>
                </a:lnTo>
                <a:lnTo>
                  <a:pt x="35960" y="1206309"/>
                </a:lnTo>
                <a:lnTo>
                  <a:pt x="14945" y="1249567"/>
                </a:lnTo>
                <a:lnTo>
                  <a:pt x="2973" y="1295318"/>
                </a:lnTo>
                <a:lnTo>
                  <a:pt x="0" y="1342172"/>
                </a:lnTo>
                <a:lnTo>
                  <a:pt x="5981" y="1388737"/>
                </a:lnTo>
                <a:lnTo>
                  <a:pt x="20871" y="1433622"/>
                </a:lnTo>
                <a:lnTo>
                  <a:pt x="44627" y="1475438"/>
                </a:lnTo>
                <a:lnTo>
                  <a:pt x="77202" y="1512792"/>
                </a:lnTo>
                <a:lnTo>
                  <a:pt x="116577" y="1542901"/>
                </a:lnTo>
                <a:lnTo>
                  <a:pt x="159837" y="1563920"/>
                </a:lnTo>
                <a:lnTo>
                  <a:pt x="205589" y="1575895"/>
                </a:lnTo>
                <a:lnTo>
                  <a:pt x="252444" y="1578869"/>
                </a:lnTo>
                <a:lnTo>
                  <a:pt x="299011" y="1572888"/>
                </a:lnTo>
                <a:lnTo>
                  <a:pt x="343899" y="1557996"/>
                </a:lnTo>
                <a:lnTo>
                  <a:pt x="385718" y="1534238"/>
                </a:lnTo>
                <a:lnTo>
                  <a:pt x="423077" y="1501660"/>
                </a:lnTo>
                <a:lnTo>
                  <a:pt x="1042607" y="840891"/>
                </a:lnTo>
                <a:lnTo>
                  <a:pt x="1531995" y="840891"/>
                </a:lnTo>
                <a:lnTo>
                  <a:pt x="1531995" y="259638"/>
                </a:lnTo>
                <a:lnTo>
                  <a:pt x="1526899" y="208181"/>
                </a:lnTo>
                <a:lnTo>
                  <a:pt x="1512135" y="159757"/>
                </a:lnTo>
                <a:lnTo>
                  <a:pt x="1488492" y="115549"/>
                </a:lnTo>
                <a:lnTo>
                  <a:pt x="1456758" y="76737"/>
                </a:lnTo>
                <a:lnTo>
                  <a:pt x="1417719" y="44503"/>
                </a:lnTo>
                <a:lnTo>
                  <a:pt x="1372165" y="20030"/>
                </a:lnTo>
                <a:lnTo>
                  <a:pt x="1322656" y="4962"/>
                </a:lnTo>
                <a:lnTo>
                  <a:pt x="1297472" y="1234"/>
                </a:lnTo>
                <a:lnTo>
                  <a:pt x="1272229" y="0"/>
                </a:lnTo>
                <a:close/>
              </a:path>
              <a:path w="1532255" h="1579245" extrusionOk="0">
                <a:moveTo>
                  <a:pt x="1531995" y="840891"/>
                </a:moveTo>
                <a:lnTo>
                  <a:pt x="1042607" y="840891"/>
                </a:lnTo>
                <a:lnTo>
                  <a:pt x="1042607" y="1332104"/>
                </a:lnTo>
                <a:lnTo>
                  <a:pt x="1047578" y="1381420"/>
                </a:lnTo>
                <a:lnTo>
                  <a:pt x="1061835" y="1427353"/>
                </a:lnTo>
                <a:lnTo>
                  <a:pt x="1084396" y="1468919"/>
                </a:lnTo>
                <a:lnTo>
                  <a:pt x="1114275" y="1505133"/>
                </a:lnTo>
                <a:lnTo>
                  <a:pt x="1150489" y="1535013"/>
                </a:lnTo>
                <a:lnTo>
                  <a:pt x="1192055" y="1557573"/>
                </a:lnTo>
                <a:lnTo>
                  <a:pt x="1237989" y="1571831"/>
                </a:lnTo>
                <a:lnTo>
                  <a:pt x="1287306" y="1576802"/>
                </a:lnTo>
                <a:lnTo>
                  <a:pt x="1336619" y="1571831"/>
                </a:lnTo>
                <a:lnTo>
                  <a:pt x="1382550" y="1557573"/>
                </a:lnTo>
                <a:lnTo>
                  <a:pt x="1424114" y="1535013"/>
                </a:lnTo>
                <a:lnTo>
                  <a:pt x="1460327" y="1505133"/>
                </a:lnTo>
                <a:lnTo>
                  <a:pt x="1490206" y="1468919"/>
                </a:lnTo>
                <a:lnTo>
                  <a:pt x="1512766" y="1427353"/>
                </a:lnTo>
                <a:lnTo>
                  <a:pt x="1527024" y="1381420"/>
                </a:lnTo>
                <a:lnTo>
                  <a:pt x="1531995" y="1332104"/>
                </a:lnTo>
                <a:lnTo>
                  <a:pt x="1531995" y="840891"/>
                </a:lnTo>
                <a:close/>
              </a:path>
            </a:pathLst>
          </a:custGeom>
          <a:solidFill>
            <a:srgbClr val="66C2A9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55;p2">
            <a:extLst>
              <a:ext uri="{FF2B5EF4-FFF2-40B4-BE49-F238E27FC236}">
                <a16:creationId xmlns:a16="http://schemas.microsoft.com/office/drawing/2014/main" id="{A53BBF99-EFF1-4598-9B3E-7E1E43ECFE8D}"/>
              </a:ext>
            </a:extLst>
          </p:cNvPr>
          <p:cNvSpPr/>
          <p:nvPr userDrawn="1"/>
        </p:nvSpPr>
        <p:spPr>
          <a:xfrm>
            <a:off x="16374291" y="8035203"/>
            <a:ext cx="866140" cy="1579245"/>
          </a:xfrm>
          <a:custGeom>
            <a:avLst/>
            <a:gdLst/>
            <a:ahLst/>
            <a:cxnLst/>
            <a:rect l="l" t="t" r="r" b="b"/>
            <a:pathLst>
              <a:path w="866140" h="1579245" extrusionOk="0">
                <a:moveTo>
                  <a:pt x="603190" y="0"/>
                </a:moveTo>
                <a:lnTo>
                  <a:pt x="553015" y="4954"/>
                </a:lnTo>
                <a:lnTo>
                  <a:pt x="504783" y="19589"/>
                </a:lnTo>
                <a:lnTo>
                  <a:pt x="459840" y="43559"/>
                </a:lnTo>
                <a:lnTo>
                  <a:pt x="419533" y="76517"/>
                </a:lnTo>
                <a:lnTo>
                  <a:pt x="0" y="523825"/>
                </a:lnTo>
                <a:lnTo>
                  <a:pt x="66350" y="525120"/>
                </a:lnTo>
                <a:lnTo>
                  <a:pt x="124837" y="528750"/>
                </a:lnTo>
                <a:lnTo>
                  <a:pt x="175893" y="535154"/>
                </a:lnTo>
                <a:lnTo>
                  <a:pt x="219951" y="544772"/>
                </a:lnTo>
                <a:lnTo>
                  <a:pt x="257444" y="558044"/>
                </a:lnTo>
                <a:lnTo>
                  <a:pt x="314469" y="597311"/>
                </a:lnTo>
                <a:lnTo>
                  <a:pt x="350431" y="656474"/>
                </a:lnTo>
                <a:lnTo>
                  <a:pt x="361596" y="694617"/>
                </a:lnTo>
                <a:lnTo>
                  <a:pt x="368795" y="739054"/>
                </a:lnTo>
                <a:lnTo>
                  <a:pt x="372460" y="790224"/>
                </a:lnTo>
                <a:lnTo>
                  <a:pt x="373024" y="848569"/>
                </a:lnTo>
                <a:lnTo>
                  <a:pt x="373024" y="1332402"/>
                </a:lnTo>
                <a:lnTo>
                  <a:pt x="378030" y="1382101"/>
                </a:lnTo>
                <a:lnTo>
                  <a:pt x="392387" y="1428389"/>
                </a:lnTo>
                <a:lnTo>
                  <a:pt x="415105" y="1470276"/>
                </a:lnTo>
                <a:lnTo>
                  <a:pt x="445193" y="1506770"/>
                </a:lnTo>
                <a:lnTo>
                  <a:pt x="481661" y="1536880"/>
                </a:lnTo>
                <a:lnTo>
                  <a:pt x="523517" y="1559615"/>
                </a:lnTo>
                <a:lnTo>
                  <a:pt x="569771" y="1573982"/>
                </a:lnTo>
                <a:lnTo>
                  <a:pt x="619433" y="1578992"/>
                </a:lnTo>
                <a:lnTo>
                  <a:pt x="669094" y="1573982"/>
                </a:lnTo>
                <a:lnTo>
                  <a:pt x="715350" y="1559615"/>
                </a:lnTo>
                <a:lnTo>
                  <a:pt x="757208" y="1536880"/>
                </a:lnTo>
                <a:lnTo>
                  <a:pt x="793677" y="1506770"/>
                </a:lnTo>
                <a:lnTo>
                  <a:pt x="823768" y="1470276"/>
                </a:lnTo>
                <a:lnTo>
                  <a:pt x="846488" y="1428389"/>
                </a:lnTo>
                <a:lnTo>
                  <a:pt x="860847" y="1382101"/>
                </a:lnTo>
                <a:lnTo>
                  <a:pt x="865854" y="1332402"/>
                </a:lnTo>
                <a:lnTo>
                  <a:pt x="865854" y="262807"/>
                </a:lnTo>
                <a:lnTo>
                  <a:pt x="860721" y="210947"/>
                </a:lnTo>
                <a:lnTo>
                  <a:pt x="845853" y="162145"/>
                </a:lnTo>
                <a:lnTo>
                  <a:pt x="822043" y="117591"/>
                </a:lnTo>
                <a:lnTo>
                  <a:pt x="790084" y="78477"/>
                </a:lnTo>
                <a:lnTo>
                  <a:pt x="750770" y="45993"/>
                </a:lnTo>
                <a:lnTo>
                  <a:pt x="704894" y="21329"/>
                </a:lnTo>
                <a:lnTo>
                  <a:pt x="654500" y="5574"/>
                </a:lnTo>
                <a:lnTo>
                  <a:pt x="628774" y="1423"/>
                </a:lnTo>
                <a:lnTo>
                  <a:pt x="603190" y="0"/>
                </a:lnTo>
                <a:close/>
              </a:path>
            </a:pathLst>
          </a:custGeom>
          <a:solidFill>
            <a:srgbClr val="FFC35B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56;p2">
            <a:extLst>
              <a:ext uri="{FF2B5EF4-FFF2-40B4-BE49-F238E27FC236}">
                <a16:creationId xmlns:a16="http://schemas.microsoft.com/office/drawing/2014/main" id="{1D30CC48-4A9A-4AD6-AC63-CC9E47124EC1}"/>
              </a:ext>
            </a:extLst>
          </p:cNvPr>
          <p:cNvSpPr/>
          <p:nvPr userDrawn="1"/>
        </p:nvSpPr>
        <p:spPr>
          <a:xfrm>
            <a:off x="15693152" y="9088296"/>
            <a:ext cx="521970" cy="525780"/>
          </a:xfrm>
          <a:custGeom>
            <a:avLst/>
            <a:gdLst/>
            <a:ahLst/>
            <a:cxnLst/>
            <a:rect l="l" t="t" r="r" b="b"/>
            <a:pathLst>
              <a:path w="521969" h="525779" extrusionOk="0">
                <a:moveTo>
                  <a:pt x="235018" y="0"/>
                </a:moveTo>
                <a:lnTo>
                  <a:pt x="27953" y="0"/>
                </a:lnTo>
                <a:lnTo>
                  <a:pt x="17098" y="2191"/>
                </a:lnTo>
                <a:lnTo>
                  <a:pt x="8231" y="8167"/>
                </a:lnTo>
                <a:lnTo>
                  <a:pt x="2253" y="17031"/>
                </a:lnTo>
                <a:lnTo>
                  <a:pt x="60" y="27886"/>
                </a:lnTo>
                <a:lnTo>
                  <a:pt x="0" y="293062"/>
                </a:lnTo>
                <a:lnTo>
                  <a:pt x="5774" y="339821"/>
                </a:lnTo>
                <a:lnTo>
                  <a:pt x="20607" y="382764"/>
                </a:lnTo>
                <a:lnTo>
                  <a:pt x="43406" y="421269"/>
                </a:lnTo>
                <a:lnTo>
                  <a:pt x="73076" y="454711"/>
                </a:lnTo>
                <a:lnTo>
                  <a:pt x="108528" y="482466"/>
                </a:lnTo>
                <a:lnTo>
                  <a:pt x="148666" y="503912"/>
                </a:lnTo>
                <a:lnTo>
                  <a:pt x="192400" y="518424"/>
                </a:lnTo>
                <a:lnTo>
                  <a:pt x="238636" y="525379"/>
                </a:lnTo>
                <a:lnTo>
                  <a:pt x="286282" y="524153"/>
                </a:lnTo>
                <a:lnTo>
                  <a:pt x="332723" y="514547"/>
                </a:lnTo>
                <a:lnTo>
                  <a:pt x="375630" y="497337"/>
                </a:lnTo>
                <a:lnTo>
                  <a:pt x="414341" y="473344"/>
                </a:lnTo>
                <a:lnTo>
                  <a:pt x="448190" y="443392"/>
                </a:lnTo>
                <a:lnTo>
                  <a:pt x="476515" y="408303"/>
                </a:lnTo>
                <a:lnTo>
                  <a:pt x="498652" y="368898"/>
                </a:lnTo>
                <a:lnTo>
                  <a:pt x="513938" y="326001"/>
                </a:lnTo>
                <a:lnTo>
                  <a:pt x="521709" y="280433"/>
                </a:lnTo>
                <a:lnTo>
                  <a:pt x="521301" y="233017"/>
                </a:lnTo>
                <a:lnTo>
                  <a:pt x="512471" y="187039"/>
                </a:lnTo>
                <a:lnTo>
                  <a:pt x="495973" y="145443"/>
                </a:lnTo>
                <a:lnTo>
                  <a:pt x="472631" y="108502"/>
                </a:lnTo>
                <a:lnTo>
                  <a:pt x="443271" y="76492"/>
                </a:lnTo>
                <a:lnTo>
                  <a:pt x="408715" y="49687"/>
                </a:lnTo>
                <a:lnTo>
                  <a:pt x="369787" y="28360"/>
                </a:lnTo>
                <a:lnTo>
                  <a:pt x="327313" y="12787"/>
                </a:lnTo>
                <a:lnTo>
                  <a:pt x="282115" y="3242"/>
                </a:lnTo>
                <a:lnTo>
                  <a:pt x="235018" y="0"/>
                </a:lnTo>
                <a:close/>
              </a:path>
            </a:pathLst>
          </a:custGeom>
          <a:solidFill>
            <a:srgbClr val="FFC35B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Title Placeholder 1">
            <a:extLst>
              <a:ext uri="{FF2B5EF4-FFF2-40B4-BE49-F238E27FC236}">
                <a16:creationId xmlns:a16="http://schemas.microsoft.com/office/drawing/2014/main" id="{B82CE1F9-8AA8-41F6-97EE-B6CCA8C10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3340" y="4234428"/>
            <a:ext cx="10554165" cy="24568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b="0">
                <a:solidFill>
                  <a:schemeClr val="bg1"/>
                </a:solidFill>
                <a:latin typeface="Cera Pro" panose="00000500000000000000" pitchFamily="2" charset="0"/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35367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Название тем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2;gfc6179b51b_7_14">
            <a:extLst>
              <a:ext uri="{FF2B5EF4-FFF2-40B4-BE49-F238E27FC236}">
                <a16:creationId xmlns:a16="http://schemas.microsoft.com/office/drawing/2014/main" id="{F2F49CA3-6680-4E34-8F59-BD1ED33FE266}"/>
              </a:ext>
            </a:extLst>
          </p:cNvPr>
          <p:cNvSpPr/>
          <p:nvPr userDrawn="1"/>
        </p:nvSpPr>
        <p:spPr>
          <a:xfrm>
            <a:off x="-1" y="0"/>
            <a:ext cx="18000663" cy="104394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7992" y="0"/>
                </a:lnTo>
                <a:lnTo>
                  <a:pt x="1828799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solidFill>
            <a:srgbClr val="84C2DD"/>
          </a:solidFill>
          <a:ln>
            <a:solidFill>
              <a:srgbClr val="84C2DD"/>
            </a:solidFill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63;gfc6179b51b_7_14">
            <a:extLst>
              <a:ext uri="{FF2B5EF4-FFF2-40B4-BE49-F238E27FC236}">
                <a16:creationId xmlns:a16="http://schemas.microsoft.com/office/drawing/2014/main" id="{C5B2130B-3296-4425-89D5-4ED0BD1BFEEF}"/>
              </a:ext>
            </a:extLst>
          </p:cNvPr>
          <p:cNvSpPr/>
          <p:nvPr userDrawn="1"/>
        </p:nvSpPr>
        <p:spPr>
          <a:xfrm>
            <a:off x="-1" y="0"/>
            <a:ext cx="6948170" cy="6684009"/>
          </a:xfrm>
          <a:custGeom>
            <a:avLst/>
            <a:gdLst/>
            <a:ahLst/>
            <a:cxnLst/>
            <a:rect l="l" t="t" r="r" b="b"/>
            <a:pathLst>
              <a:path w="6948170" h="6684009" extrusionOk="0">
                <a:moveTo>
                  <a:pt x="1942504" y="0"/>
                </a:moveTo>
                <a:lnTo>
                  <a:pt x="0" y="0"/>
                </a:lnTo>
                <a:lnTo>
                  <a:pt x="0" y="6216117"/>
                </a:lnTo>
                <a:lnTo>
                  <a:pt x="30204" y="6253099"/>
                </a:lnTo>
                <a:lnTo>
                  <a:pt x="61526" y="6288511"/>
                </a:lnTo>
                <a:lnTo>
                  <a:pt x="94251" y="6322730"/>
                </a:lnTo>
                <a:lnTo>
                  <a:pt x="128351" y="6355711"/>
                </a:lnTo>
                <a:lnTo>
                  <a:pt x="163795" y="6387410"/>
                </a:lnTo>
                <a:lnTo>
                  <a:pt x="200554" y="6417782"/>
                </a:lnTo>
                <a:lnTo>
                  <a:pt x="238598" y="6446782"/>
                </a:lnTo>
                <a:lnTo>
                  <a:pt x="277898" y="6474367"/>
                </a:lnTo>
                <a:lnTo>
                  <a:pt x="318423" y="6500491"/>
                </a:lnTo>
                <a:lnTo>
                  <a:pt x="360145" y="6525110"/>
                </a:lnTo>
                <a:lnTo>
                  <a:pt x="403034" y="6548180"/>
                </a:lnTo>
                <a:lnTo>
                  <a:pt x="447059" y="6569656"/>
                </a:lnTo>
                <a:lnTo>
                  <a:pt x="492192" y="6589493"/>
                </a:lnTo>
                <a:lnTo>
                  <a:pt x="538119" y="6607532"/>
                </a:lnTo>
                <a:lnTo>
                  <a:pt x="584424" y="6623629"/>
                </a:lnTo>
                <a:lnTo>
                  <a:pt x="631056" y="6637794"/>
                </a:lnTo>
                <a:lnTo>
                  <a:pt x="677962" y="6650036"/>
                </a:lnTo>
                <a:lnTo>
                  <a:pt x="725092" y="6660368"/>
                </a:lnTo>
                <a:lnTo>
                  <a:pt x="772394" y="6668798"/>
                </a:lnTo>
                <a:lnTo>
                  <a:pt x="819815" y="6675336"/>
                </a:lnTo>
                <a:lnTo>
                  <a:pt x="867305" y="6679994"/>
                </a:lnTo>
                <a:lnTo>
                  <a:pt x="914812" y="6682782"/>
                </a:lnTo>
                <a:lnTo>
                  <a:pt x="962284" y="6683708"/>
                </a:lnTo>
                <a:lnTo>
                  <a:pt x="1012088" y="6682688"/>
                </a:lnTo>
                <a:lnTo>
                  <a:pt x="1061733" y="6679634"/>
                </a:lnTo>
                <a:lnTo>
                  <a:pt x="1111155" y="6674558"/>
                </a:lnTo>
                <a:lnTo>
                  <a:pt x="1160294" y="6667473"/>
                </a:lnTo>
                <a:lnTo>
                  <a:pt x="1209089" y="6658391"/>
                </a:lnTo>
                <a:lnTo>
                  <a:pt x="1257478" y="6647323"/>
                </a:lnTo>
                <a:lnTo>
                  <a:pt x="1305401" y="6634282"/>
                </a:lnTo>
                <a:lnTo>
                  <a:pt x="1352795" y="6619280"/>
                </a:lnTo>
                <a:lnTo>
                  <a:pt x="1399599" y="6602328"/>
                </a:lnTo>
                <a:lnTo>
                  <a:pt x="1445753" y="6583439"/>
                </a:lnTo>
                <a:lnTo>
                  <a:pt x="1491195" y="6562625"/>
                </a:lnTo>
                <a:lnTo>
                  <a:pt x="1535864" y="6539897"/>
                </a:lnTo>
                <a:lnTo>
                  <a:pt x="1579698" y="6515268"/>
                </a:lnTo>
                <a:lnTo>
                  <a:pt x="1622637" y="6488749"/>
                </a:lnTo>
                <a:lnTo>
                  <a:pt x="1664618" y="6460354"/>
                </a:lnTo>
                <a:lnTo>
                  <a:pt x="1705581" y="6430093"/>
                </a:lnTo>
                <a:lnTo>
                  <a:pt x="1745464" y="6397978"/>
                </a:lnTo>
                <a:lnTo>
                  <a:pt x="1784207" y="6364023"/>
                </a:lnTo>
                <a:lnTo>
                  <a:pt x="1821747" y="6328238"/>
                </a:lnTo>
                <a:lnTo>
                  <a:pt x="5232743" y="2727982"/>
                </a:lnTo>
                <a:lnTo>
                  <a:pt x="2042485" y="2727982"/>
                </a:lnTo>
                <a:lnTo>
                  <a:pt x="2042485" y="469522"/>
                </a:lnTo>
                <a:lnTo>
                  <a:pt x="2041475" y="420860"/>
                </a:lnTo>
                <a:lnTo>
                  <a:pt x="2038472" y="372713"/>
                </a:lnTo>
                <a:lnTo>
                  <a:pt x="2033516" y="325121"/>
                </a:lnTo>
                <a:lnTo>
                  <a:pt x="2026647" y="278124"/>
                </a:lnTo>
                <a:lnTo>
                  <a:pt x="2017905" y="231762"/>
                </a:lnTo>
                <a:lnTo>
                  <a:pt x="2007329" y="186075"/>
                </a:lnTo>
                <a:lnTo>
                  <a:pt x="1994960" y="141102"/>
                </a:lnTo>
                <a:lnTo>
                  <a:pt x="1980838" y="96885"/>
                </a:lnTo>
                <a:lnTo>
                  <a:pt x="1965003" y="53462"/>
                </a:lnTo>
                <a:lnTo>
                  <a:pt x="1947494" y="10873"/>
                </a:lnTo>
                <a:lnTo>
                  <a:pt x="1942504" y="0"/>
                </a:lnTo>
                <a:close/>
              </a:path>
              <a:path w="6948170" h="6684009" extrusionOk="0">
                <a:moveTo>
                  <a:pt x="6852581" y="0"/>
                </a:moveTo>
                <a:lnTo>
                  <a:pt x="4643663" y="0"/>
                </a:lnTo>
                <a:lnTo>
                  <a:pt x="2042485" y="2727982"/>
                </a:lnTo>
                <a:lnTo>
                  <a:pt x="5232743" y="2727982"/>
                </a:lnTo>
                <a:lnTo>
                  <a:pt x="6636304" y="1246172"/>
                </a:lnTo>
                <a:lnTo>
                  <a:pt x="6668849" y="1209982"/>
                </a:lnTo>
                <a:lnTo>
                  <a:pt x="6699588" y="1172806"/>
                </a:lnTo>
                <a:lnTo>
                  <a:pt x="6728523" y="1134698"/>
                </a:lnTo>
                <a:lnTo>
                  <a:pt x="6755656" y="1095716"/>
                </a:lnTo>
                <a:lnTo>
                  <a:pt x="6780989" y="1055915"/>
                </a:lnTo>
                <a:lnTo>
                  <a:pt x="6804522" y="1015354"/>
                </a:lnTo>
                <a:lnTo>
                  <a:pt x="6826259" y="974087"/>
                </a:lnTo>
                <a:lnTo>
                  <a:pt x="6846201" y="932171"/>
                </a:lnTo>
                <a:lnTo>
                  <a:pt x="6864350" y="889664"/>
                </a:lnTo>
                <a:lnTo>
                  <a:pt x="6880708" y="846620"/>
                </a:lnTo>
                <a:lnTo>
                  <a:pt x="6895275" y="803097"/>
                </a:lnTo>
                <a:lnTo>
                  <a:pt x="6908055" y="759152"/>
                </a:lnTo>
                <a:lnTo>
                  <a:pt x="6919050" y="714840"/>
                </a:lnTo>
                <a:lnTo>
                  <a:pt x="6928260" y="670219"/>
                </a:lnTo>
                <a:lnTo>
                  <a:pt x="6935687" y="625344"/>
                </a:lnTo>
                <a:lnTo>
                  <a:pt x="6941334" y="580272"/>
                </a:lnTo>
                <a:lnTo>
                  <a:pt x="6945203" y="535059"/>
                </a:lnTo>
                <a:lnTo>
                  <a:pt x="6947294" y="489763"/>
                </a:lnTo>
                <a:lnTo>
                  <a:pt x="6947611" y="444439"/>
                </a:lnTo>
                <a:lnTo>
                  <a:pt x="6946154" y="399143"/>
                </a:lnTo>
                <a:lnTo>
                  <a:pt x="6942925" y="353934"/>
                </a:lnTo>
                <a:lnTo>
                  <a:pt x="6937927" y="308866"/>
                </a:lnTo>
                <a:lnTo>
                  <a:pt x="6931161" y="263996"/>
                </a:lnTo>
                <a:lnTo>
                  <a:pt x="6922629" y="219381"/>
                </a:lnTo>
                <a:lnTo>
                  <a:pt x="6912332" y="175078"/>
                </a:lnTo>
                <a:lnTo>
                  <a:pt x="6900274" y="131142"/>
                </a:lnTo>
                <a:lnTo>
                  <a:pt x="6886454" y="87630"/>
                </a:lnTo>
                <a:lnTo>
                  <a:pt x="6870876" y="44599"/>
                </a:lnTo>
                <a:lnTo>
                  <a:pt x="6853540" y="2104"/>
                </a:lnTo>
                <a:lnTo>
                  <a:pt x="6852581" y="0"/>
                </a:lnTo>
                <a:close/>
              </a:path>
            </a:pathLst>
          </a:custGeom>
          <a:solidFill>
            <a:srgbClr val="8E90E5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64;gfc6179b51b_7_14">
            <a:extLst>
              <a:ext uri="{FF2B5EF4-FFF2-40B4-BE49-F238E27FC236}">
                <a16:creationId xmlns:a16="http://schemas.microsoft.com/office/drawing/2014/main" id="{5BB5C978-8988-4623-B891-C66E1629352C}"/>
              </a:ext>
            </a:extLst>
          </p:cNvPr>
          <p:cNvSpPr/>
          <p:nvPr userDrawn="1"/>
        </p:nvSpPr>
        <p:spPr>
          <a:xfrm>
            <a:off x="-1" y="0"/>
            <a:ext cx="3797300" cy="6684009"/>
          </a:xfrm>
          <a:custGeom>
            <a:avLst/>
            <a:gdLst/>
            <a:ahLst/>
            <a:cxnLst/>
            <a:rect l="l" t="t" r="r" b="b"/>
            <a:pathLst>
              <a:path w="3797300" h="6684009" extrusionOk="0">
                <a:moveTo>
                  <a:pt x="1942504" y="0"/>
                </a:moveTo>
                <a:lnTo>
                  <a:pt x="0" y="0"/>
                </a:lnTo>
                <a:lnTo>
                  <a:pt x="0" y="6216117"/>
                </a:lnTo>
                <a:lnTo>
                  <a:pt x="30204" y="6253099"/>
                </a:lnTo>
                <a:lnTo>
                  <a:pt x="61526" y="6288511"/>
                </a:lnTo>
                <a:lnTo>
                  <a:pt x="94251" y="6322730"/>
                </a:lnTo>
                <a:lnTo>
                  <a:pt x="128351" y="6355711"/>
                </a:lnTo>
                <a:lnTo>
                  <a:pt x="163795" y="6387410"/>
                </a:lnTo>
                <a:lnTo>
                  <a:pt x="200554" y="6417782"/>
                </a:lnTo>
                <a:lnTo>
                  <a:pt x="238598" y="6446782"/>
                </a:lnTo>
                <a:lnTo>
                  <a:pt x="277898" y="6474367"/>
                </a:lnTo>
                <a:lnTo>
                  <a:pt x="318423" y="6500491"/>
                </a:lnTo>
                <a:lnTo>
                  <a:pt x="360145" y="6525110"/>
                </a:lnTo>
                <a:lnTo>
                  <a:pt x="403034" y="6548180"/>
                </a:lnTo>
                <a:lnTo>
                  <a:pt x="447059" y="6569656"/>
                </a:lnTo>
                <a:lnTo>
                  <a:pt x="492192" y="6589493"/>
                </a:lnTo>
                <a:lnTo>
                  <a:pt x="538119" y="6607532"/>
                </a:lnTo>
                <a:lnTo>
                  <a:pt x="584424" y="6623629"/>
                </a:lnTo>
                <a:lnTo>
                  <a:pt x="631056" y="6637794"/>
                </a:lnTo>
                <a:lnTo>
                  <a:pt x="677962" y="6650036"/>
                </a:lnTo>
                <a:lnTo>
                  <a:pt x="725092" y="6660368"/>
                </a:lnTo>
                <a:lnTo>
                  <a:pt x="772394" y="6668798"/>
                </a:lnTo>
                <a:lnTo>
                  <a:pt x="819815" y="6675336"/>
                </a:lnTo>
                <a:lnTo>
                  <a:pt x="867305" y="6679994"/>
                </a:lnTo>
                <a:lnTo>
                  <a:pt x="914812" y="6682782"/>
                </a:lnTo>
                <a:lnTo>
                  <a:pt x="962284" y="6683708"/>
                </a:lnTo>
                <a:lnTo>
                  <a:pt x="1012088" y="6682688"/>
                </a:lnTo>
                <a:lnTo>
                  <a:pt x="1061733" y="6679634"/>
                </a:lnTo>
                <a:lnTo>
                  <a:pt x="1111155" y="6674558"/>
                </a:lnTo>
                <a:lnTo>
                  <a:pt x="1160294" y="6667473"/>
                </a:lnTo>
                <a:lnTo>
                  <a:pt x="1209089" y="6658391"/>
                </a:lnTo>
                <a:lnTo>
                  <a:pt x="1257478" y="6647323"/>
                </a:lnTo>
                <a:lnTo>
                  <a:pt x="1305401" y="6634282"/>
                </a:lnTo>
                <a:lnTo>
                  <a:pt x="1352795" y="6619280"/>
                </a:lnTo>
                <a:lnTo>
                  <a:pt x="1399599" y="6602328"/>
                </a:lnTo>
                <a:lnTo>
                  <a:pt x="1445753" y="6583439"/>
                </a:lnTo>
                <a:lnTo>
                  <a:pt x="1491195" y="6562625"/>
                </a:lnTo>
                <a:lnTo>
                  <a:pt x="1535864" y="6539897"/>
                </a:lnTo>
                <a:lnTo>
                  <a:pt x="1579698" y="6515268"/>
                </a:lnTo>
                <a:lnTo>
                  <a:pt x="1622637" y="6488749"/>
                </a:lnTo>
                <a:lnTo>
                  <a:pt x="1664618" y="6460354"/>
                </a:lnTo>
                <a:lnTo>
                  <a:pt x="1705581" y="6430093"/>
                </a:lnTo>
                <a:lnTo>
                  <a:pt x="1745464" y="6397978"/>
                </a:lnTo>
                <a:lnTo>
                  <a:pt x="1784207" y="6364023"/>
                </a:lnTo>
                <a:lnTo>
                  <a:pt x="1821747" y="6328238"/>
                </a:lnTo>
                <a:lnTo>
                  <a:pt x="3796837" y="4243953"/>
                </a:lnTo>
                <a:lnTo>
                  <a:pt x="3660070" y="4242575"/>
                </a:lnTo>
                <a:lnTo>
                  <a:pt x="3530116" y="4239431"/>
                </a:lnTo>
                <a:lnTo>
                  <a:pt x="3406824" y="4234361"/>
                </a:lnTo>
                <a:lnTo>
                  <a:pt x="3347628" y="4231055"/>
                </a:lnTo>
                <a:lnTo>
                  <a:pt x="3290041" y="4227208"/>
                </a:lnTo>
                <a:lnTo>
                  <a:pt x="3234044" y="4222801"/>
                </a:lnTo>
                <a:lnTo>
                  <a:pt x="3179617" y="4217813"/>
                </a:lnTo>
                <a:lnTo>
                  <a:pt x="3126742" y="4212224"/>
                </a:lnTo>
                <a:lnTo>
                  <a:pt x="3075399" y="4206015"/>
                </a:lnTo>
                <a:lnTo>
                  <a:pt x="3025570" y="4199166"/>
                </a:lnTo>
                <a:lnTo>
                  <a:pt x="2977236" y="4191656"/>
                </a:lnTo>
                <a:lnTo>
                  <a:pt x="2930378" y="4183467"/>
                </a:lnTo>
                <a:lnTo>
                  <a:pt x="2884977" y="4174578"/>
                </a:lnTo>
                <a:lnTo>
                  <a:pt x="2841014" y="4164969"/>
                </a:lnTo>
                <a:lnTo>
                  <a:pt x="2798469" y="4154621"/>
                </a:lnTo>
                <a:lnTo>
                  <a:pt x="2757325" y="4143513"/>
                </a:lnTo>
                <a:lnTo>
                  <a:pt x="2717562" y="4131626"/>
                </a:lnTo>
                <a:lnTo>
                  <a:pt x="2679161" y="4118940"/>
                </a:lnTo>
                <a:lnTo>
                  <a:pt x="2642103" y="4105434"/>
                </a:lnTo>
                <a:lnTo>
                  <a:pt x="2606369" y="4091090"/>
                </a:lnTo>
                <a:lnTo>
                  <a:pt x="2538798" y="4059805"/>
                </a:lnTo>
                <a:lnTo>
                  <a:pt x="2476297" y="4024925"/>
                </a:lnTo>
                <a:lnTo>
                  <a:pt x="2418714" y="3986293"/>
                </a:lnTo>
                <a:lnTo>
                  <a:pt x="2365897" y="3943748"/>
                </a:lnTo>
                <a:lnTo>
                  <a:pt x="2317695" y="3897131"/>
                </a:lnTo>
                <a:lnTo>
                  <a:pt x="2273955" y="3846285"/>
                </a:lnTo>
                <a:lnTo>
                  <a:pt x="2234527" y="3791049"/>
                </a:lnTo>
                <a:lnTo>
                  <a:pt x="2199259" y="3731265"/>
                </a:lnTo>
                <a:lnTo>
                  <a:pt x="2167998" y="3666774"/>
                </a:lnTo>
                <a:lnTo>
                  <a:pt x="2140595" y="3597416"/>
                </a:lnTo>
                <a:lnTo>
                  <a:pt x="2128291" y="3560863"/>
                </a:lnTo>
                <a:lnTo>
                  <a:pt x="2116896" y="3523033"/>
                </a:lnTo>
                <a:lnTo>
                  <a:pt x="2106388" y="3483908"/>
                </a:lnTo>
                <a:lnTo>
                  <a:pt x="2096750" y="3443466"/>
                </a:lnTo>
                <a:lnTo>
                  <a:pt x="2087962" y="3401689"/>
                </a:lnTo>
                <a:lnTo>
                  <a:pt x="2080006" y="3358556"/>
                </a:lnTo>
                <a:lnTo>
                  <a:pt x="2072862" y="3314047"/>
                </a:lnTo>
                <a:lnTo>
                  <a:pt x="2066512" y="3268143"/>
                </a:lnTo>
                <a:lnTo>
                  <a:pt x="2060936" y="3220824"/>
                </a:lnTo>
                <a:lnTo>
                  <a:pt x="2056116" y="3172069"/>
                </a:lnTo>
                <a:lnTo>
                  <a:pt x="2052033" y="3121860"/>
                </a:lnTo>
                <a:lnTo>
                  <a:pt x="2048667" y="3070175"/>
                </a:lnTo>
                <a:lnTo>
                  <a:pt x="2046000" y="3016996"/>
                </a:lnTo>
                <a:lnTo>
                  <a:pt x="2044013" y="2962302"/>
                </a:lnTo>
                <a:lnTo>
                  <a:pt x="2042687" y="2906074"/>
                </a:lnTo>
                <a:lnTo>
                  <a:pt x="2042003" y="2848291"/>
                </a:lnTo>
                <a:lnTo>
                  <a:pt x="2041942" y="2788934"/>
                </a:lnTo>
                <a:lnTo>
                  <a:pt x="2042485" y="2727982"/>
                </a:lnTo>
                <a:lnTo>
                  <a:pt x="2042485" y="469522"/>
                </a:lnTo>
                <a:lnTo>
                  <a:pt x="2041475" y="420860"/>
                </a:lnTo>
                <a:lnTo>
                  <a:pt x="2038472" y="372713"/>
                </a:lnTo>
                <a:lnTo>
                  <a:pt x="2033516" y="325121"/>
                </a:lnTo>
                <a:lnTo>
                  <a:pt x="2026647" y="278124"/>
                </a:lnTo>
                <a:lnTo>
                  <a:pt x="2017905" y="231762"/>
                </a:lnTo>
                <a:lnTo>
                  <a:pt x="2007329" y="186075"/>
                </a:lnTo>
                <a:lnTo>
                  <a:pt x="1994960" y="141102"/>
                </a:lnTo>
                <a:lnTo>
                  <a:pt x="1980838" y="96885"/>
                </a:lnTo>
                <a:lnTo>
                  <a:pt x="1965003" y="53462"/>
                </a:lnTo>
                <a:lnTo>
                  <a:pt x="1947494" y="10873"/>
                </a:lnTo>
                <a:lnTo>
                  <a:pt x="1942504" y="0"/>
                </a:lnTo>
                <a:close/>
              </a:path>
            </a:pathLst>
          </a:custGeom>
          <a:solidFill>
            <a:srgbClr val="FFC35B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65;gfc6179b51b_7_14">
            <a:extLst>
              <a:ext uri="{FF2B5EF4-FFF2-40B4-BE49-F238E27FC236}">
                <a16:creationId xmlns:a16="http://schemas.microsoft.com/office/drawing/2014/main" id="{88A7C779-8045-4A40-AC2B-7B0A0775F761}"/>
              </a:ext>
            </a:extLst>
          </p:cNvPr>
          <p:cNvSpPr/>
          <p:nvPr userDrawn="1"/>
        </p:nvSpPr>
        <p:spPr>
          <a:xfrm>
            <a:off x="4121999" y="4238377"/>
            <a:ext cx="2440940" cy="2456815"/>
          </a:xfrm>
          <a:custGeom>
            <a:avLst/>
            <a:gdLst/>
            <a:ahLst/>
            <a:cxnLst/>
            <a:rect l="l" t="t" r="r" b="b"/>
            <a:pathLst>
              <a:path w="2440940" h="2456815" extrusionOk="0">
                <a:moveTo>
                  <a:pt x="1097726" y="0"/>
                </a:moveTo>
                <a:lnTo>
                  <a:pt x="130471" y="0"/>
                </a:lnTo>
                <a:lnTo>
                  <a:pt x="79754" y="10236"/>
                </a:lnTo>
                <a:lnTo>
                  <a:pt x="38334" y="38154"/>
                </a:lnTo>
                <a:lnTo>
                  <a:pt x="10406" y="79564"/>
                </a:lnTo>
                <a:lnTo>
                  <a:pt x="165" y="130276"/>
                </a:lnTo>
                <a:lnTo>
                  <a:pt x="125" y="305497"/>
                </a:lnTo>
                <a:lnTo>
                  <a:pt x="0" y="1371865"/>
                </a:lnTo>
                <a:lnTo>
                  <a:pt x="1777" y="1416047"/>
                </a:lnTo>
                <a:lnTo>
                  <a:pt x="5701" y="1462415"/>
                </a:lnTo>
                <a:lnTo>
                  <a:pt x="11608" y="1508076"/>
                </a:lnTo>
                <a:lnTo>
                  <a:pt x="19451" y="1553004"/>
                </a:lnTo>
                <a:lnTo>
                  <a:pt x="29185" y="1597173"/>
                </a:lnTo>
                <a:lnTo>
                  <a:pt x="40762" y="1640554"/>
                </a:lnTo>
                <a:lnTo>
                  <a:pt x="54135" y="1683122"/>
                </a:lnTo>
                <a:lnTo>
                  <a:pt x="69258" y="1724850"/>
                </a:lnTo>
                <a:lnTo>
                  <a:pt x="86084" y="1765711"/>
                </a:lnTo>
                <a:lnTo>
                  <a:pt x="104566" y="1805679"/>
                </a:lnTo>
                <a:lnTo>
                  <a:pt x="124657" y="1844726"/>
                </a:lnTo>
                <a:lnTo>
                  <a:pt x="146310" y="1882827"/>
                </a:lnTo>
                <a:lnTo>
                  <a:pt x="169479" y="1919953"/>
                </a:lnTo>
                <a:lnTo>
                  <a:pt x="194117" y="1956080"/>
                </a:lnTo>
                <a:lnTo>
                  <a:pt x="220177" y="1991179"/>
                </a:lnTo>
                <a:lnTo>
                  <a:pt x="247612" y="2025224"/>
                </a:lnTo>
                <a:lnTo>
                  <a:pt x="276376" y="2058189"/>
                </a:lnTo>
                <a:lnTo>
                  <a:pt x="306421" y="2090047"/>
                </a:lnTo>
                <a:lnTo>
                  <a:pt x="337701" y="2120771"/>
                </a:lnTo>
                <a:lnTo>
                  <a:pt x="370169" y="2150334"/>
                </a:lnTo>
                <a:lnTo>
                  <a:pt x="403778" y="2178710"/>
                </a:lnTo>
                <a:lnTo>
                  <a:pt x="438482" y="2205871"/>
                </a:lnTo>
                <a:lnTo>
                  <a:pt x="474233" y="2231792"/>
                </a:lnTo>
                <a:lnTo>
                  <a:pt x="510985" y="2256445"/>
                </a:lnTo>
                <a:lnTo>
                  <a:pt x="548691" y="2279804"/>
                </a:lnTo>
                <a:lnTo>
                  <a:pt x="587305" y="2301842"/>
                </a:lnTo>
                <a:lnTo>
                  <a:pt x="626778" y="2322533"/>
                </a:lnTo>
                <a:lnTo>
                  <a:pt x="667066" y="2341849"/>
                </a:lnTo>
                <a:lnTo>
                  <a:pt x="708120" y="2359764"/>
                </a:lnTo>
                <a:lnTo>
                  <a:pt x="749895" y="2376251"/>
                </a:lnTo>
                <a:lnTo>
                  <a:pt x="792342" y="2391283"/>
                </a:lnTo>
                <a:lnTo>
                  <a:pt x="835417" y="2404834"/>
                </a:lnTo>
                <a:lnTo>
                  <a:pt x="879070" y="2416878"/>
                </a:lnTo>
                <a:lnTo>
                  <a:pt x="923257" y="2427386"/>
                </a:lnTo>
                <a:lnTo>
                  <a:pt x="967930" y="2436334"/>
                </a:lnTo>
                <a:lnTo>
                  <a:pt x="1013042" y="2443693"/>
                </a:lnTo>
                <a:lnTo>
                  <a:pt x="1058546" y="2449437"/>
                </a:lnTo>
                <a:lnTo>
                  <a:pt x="1104396" y="2453540"/>
                </a:lnTo>
                <a:lnTo>
                  <a:pt x="1150545" y="2455975"/>
                </a:lnTo>
                <a:lnTo>
                  <a:pt x="1196946" y="2456714"/>
                </a:lnTo>
                <a:lnTo>
                  <a:pt x="1243553" y="2455732"/>
                </a:lnTo>
                <a:lnTo>
                  <a:pt x="1290318" y="2453002"/>
                </a:lnTo>
                <a:lnTo>
                  <a:pt x="1337194" y="2448496"/>
                </a:lnTo>
                <a:lnTo>
                  <a:pt x="1384916" y="2442064"/>
                </a:lnTo>
                <a:lnTo>
                  <a:pt x="1431992" y="2433861"/>
                </a:lnTo>
                <a:lnTo>
                  <a:pt x="1478391" y="2423927"/>
                </a:lnTo>
                <a:lnTo>
                  <a:pt x="1524083" y="2412299"/>
                </a:lnTo>
                <a:lnTo>
                  <a:pt x="1569038" y="2399014"/>
                </a:lnTo>
                <a:lnTo>
                  <a:pt x="1613224" y="2384111"/>
                </a:lnTo>
                <a:lnTo>
                  <a:pt x="1656612" y="2367627"/>
                </a:lnTo>
                <a:lnTo>
                  <a:pt x="1699170" y="2349601"/>
                </a:lnTo>
                <a:lnTo>
                  <a:pt x="1740869" y="2330069"/>
                </a:lnTo>
                <a:lnTo>
                  <a:pt x="1781678" y="2309069"/>
                </a:lnTo>
                <a:lnTo>
                  <a:pt x="1821566" y="2286640"/>
                </a:lnTo>
                <a:lnTo>
                  <a:pt x="1860504" y="2262820"/>
                </a:lnTo>
                <a:lnTo>
                  <a:pt x="1898459" y="2237645"/>
                </a:lnTo>
                <a:lnTo>
                  <a:pt x="1935402" y="2211154"/>
                </a:lnTo>
                <a:lnTo>
                  <a:pt x="1971303" y="2183385"/>
                </a:lnTo>
                <a:lnTo>
                  <a:pt x="2006131" y="2154375"/>
                </a:lnTo>
                <a:lnTo>
                  <a:pt x="2039855" y="2124163"/>
                </a:lnTo>
                <a:lnTo>
                  <a:pt x="2072445" y="2092785"/>
                </a:lnTo>
                <a:lnTo>
                  <a:pt x="2103870" y="2060281"/>
                </a:lnTo>
                <a:lnTo>
                  <a:pt x="2134100" y="2026687"/>
                </a:lnTo>
                <a:lnTo>
                  <a:pt x="2163104" y="1992041"/>
                </a:lnTo>
                <a:lnTo>
                  <a:pt x="2190852" y="1956382"/>
                </a:lnTo>
                <a:lnTo>
                  <a:pt x="2217314" y="1919746"/>
                </a:lnTo>
                <a:lnTo>
                  <a:pt x="2242458" y="1882172"/>
                </a:lnTo>
                <a:lnTo>
                  <a:pt x="2266255" y="1843698"/>
                </a:lnTo>
                <a:lnTo>
                  <a:pt x="2288674" y="1804361"/>
                </a:lnTo>
                <a:lnTo>
                  <a:pt x="2309683" y="1764200"/>
                </a:lnTo>
                <a:lnTo>
                  <a:pt x="2329254" y="1723251"/>
                </a:lnTo>
                <a:lnTo>
                  <a:pt x="2347355" y="1681553"/>
                </a:lnTo>
                <a:lnTo>
                  <a:pt x="2363956" y="1639144"/>
                </a:lnTo>
                <a:lnTo>
                  <a:pt x="2379026" y="1596061"/>
                </a:lnTo>
                <a:lnTo>
                  <a:pt x="2392535" y="1552343"/>
                </a:lnTo>
                <a:lnTo>
                  <a:pt x="2404453" y="1508026"/>
                </a:lnTo>
                <a:lnTo>
                  <a:pt x="2414748" y="1463149"/>
                </a:lnTo>
                <a:lnTo>
                  <a:pt x="2423390" y="1417749"/>
                </a:lnTo>
                <a:lnTo>
                  <a:pt x="2430349" y="1371865"/>
                </a:lnTo>
                <a:lnTo>
                  <a:pt x="2435595" y="1325534"/>
                </a:lnTo>
                <a:lnTo>
                  <a:pt x="2439096" y="1278794"/>
                </a:lnTo>
                <a:lnTo>
                  <a:pt x="2440823" y="1231683"/>
                </a:lnTo>
                <a:lnTo>
                  <a:pt x="2440744" y="1184238"/>
                </a:lnTo>
                <a:lnTo>
                  <a:pt x="2438830" y="1136497"/>
                </a:lnTo>
                <a:lnTo>
                  <a:pt x="2435050" y="1088499"/>
                </a:lnTo>
                <a:lnTo>
                  <a:pt x="2429259" y="1039665"/>
                </a:lnTo>
                <a:lnTo>
                  <a:pt x="2421597" y="991770"/>
                </a:lnTo>
                <a:lnTo>
                  <a:pt x="2412105" y="944826"/>
                </a:lnTo>
                <a:lnTo>
                  <a:pt x="2400825" y="898847"/>
                </a:lnTo>
                <a:lnTo>
                  <a:pt x="2387795" y="853847"/>
                </a:lnTo>
                <a:lnTo>
                  <a:pt x="2373058" y="809839"/>
                </a:lnTo>
                <a:lnTo>
                  <a:pt x="2356654" y="766836"/>
                </a:lnTo>
                <a:lnTo>
                  <a:pt x="2338624" y="724853"/>
                </a:lnTo>
                <a:lnTo>
                  <a:pt x="2319007" y="683903"/>
                </a:lnTo>
                <a:lnTo>
                  <a:pt x="2297846" y="643999"/>
                </a:lnTo>
                <a:lnTo>
                  <a:pt x="2275181" y="605155"/>
                </a:lnTo>
                <a:lnTo>
                  <a:pt x="2251052" y="567385"/>
                </a:lnTo>
                <a:lnTo>
                  <a:pt x="2225501" y="530702"/>
                </a:lnTo>
                <a:lnTo>
                  <a:pt x="2198567" y="495119"/>
                </a:lnTo>
                <a:lnTo>
                  <a:pt x="2170292" y="460651"/>
                </a:lnTo>
                <a:lnTo>
                  <a:pt x="2140717" y="427310"/>
                </a:lnTo>
                <a:lnTo>
                  <a:pt x="2109881" y="395111"/>
                </a:lnTo>
                <a:lnTo>
                  <a:pt x="2077827" y="364067"/>
                </a:lnTo>
                <a:lnTo>
                  <a:pt x="2044594" y="334191"/>
                </a:lnTo>
                <a:lnTo>
                  <a:pt x="2010223" y="305497"/>
                </a:lnTo>
                <a:lnTo>
                  <a:pt x="1974755" y="277999"/>
                </a:lnTo>
                <a:lnTo>
                  <a:pt x="1938231" y="251710"/>
                </a:lnTo>
                <a:lnTo>
                  <a:pt x="1900691" y="226644"/>
                </a:lnTo>
                <a:lnTo>
                  <a:pt x="1862176" y="202814"/>
                </a:lnTo>
                <a:lnTo>
                  <a:pt x="1822727" y="180234"/>
                </a:lnTo>
                <a:lnTo>
                  <a:pt x="1782385" y="158917"/>
                </a:lnTo>
                <a:lnTo>
                  <a:pt x="1741190" y="138878"/>
                </a:lnTo>
                <a:lnTo>
                  <a:pt x="1699183" y="120128"/>
                </a:lnTo>
                <a:lnTo>
                  <a:pt x="1656405" y="102683"/>
                </a:lnTo>
                <a:lnTo>
                  <a:pt x="1612896" y="86556"/>
                </a:lnTo>
                <a:lnTo>
                  <a:pt x="1568697" y="71760"/>
                </a:lnTo>
                <a:lnTo>
                  <a:pt x="1523849" y="58308"/>
                </a:lnTo>
                <a:lnTo>
                  <a:pt x="1478393" y="46215"/>
                </a:lnTo>
                <a:lnTo>
                  <a:pt x="1432369" y="35494"/>
                </a:lnTo>
                <a:lnTo>
                  <a:pt x="1385818" y="26159"/>
                </a:lnTo>
                <a:lnTo>
                  <a:pt x="1338781" y="18222"/>
                </a:lnTo>
                <a:lnTo>
                  <a:pt x="1291298" y="11698"/>
                </a:lnTo>
                <a:lnTo>
                  <a:pt x="1243410" y="6600"/>
                </a:lnTo>
                <a:lnTo>
                  <a:pt x="1195159" y="2942"/>
                </a:lnTo>
                <a:lnTo>
                  <a:pt x="1146583" y="737"/>
                </a:lnTo>
                <a:lnTo>
                  <a:pt x="1097726" y="0"/>
                </a:lnTo>
                <a:close/>
              </a:path>
            </a:pathLst>
          </a:custGeom>
          <a:solidFill>
            <a:srgbClr val="FFC35B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14;gfc6179b51b_0_233">
            <a:extLst>
              <a:ext uri="{FF2B5EF4-FFF2-40B4-BE49-F238E27FC236}">
                <a16:creationId xmlns:a16="http://schemas.microsoft.com/office/drawing/2014/main" id="{1E7351AE-BA28-43BB-9BFD-B0569FA22389}"/>
              </a:ext>
            </a:extLst>
          </p:cNvPr>
          <p:cNvSpPr/>
          <p:nvPr userDrawn="1"/>
        </p:nvSpPr>
        <p:spPr>
          <a:xfrm>
            <a:off x="317941" y="8975725"/>
            <a:ext cx="974725" cy="1463675"/>
          </a:xfrm>
          <a:custGeom>
            <a:avLst/>
            <a:gdLst/>
            <a:ahLst/>
            <a:cxnLst/>
            <a:rect l="l" t="t" r="r" b="b"/>
            <a:pathLst>
              <a:path w="974725" h="1463675" extrusionOk="0">
                <a:moveTo>
                  <a:pt x="487292" y="0"/>
                </a:moveTo>
                <a:lnTo>
                  <a:pt x="440536" y="2241"/>
                </a:lnTo>
                <a:lnTo>
                  <a:pt x="395000" y="8827"/>
                </a:lnTo>
                <a:lnTo>
                  <a:pt x="350893" y="19549"/>
                </a:lnTo>
                <a:lnTo>
                  <a:pt x="308422" y="34198"/>
                </a:lnTo>
                <a:lnTo>
                  <a:pt x="267796" y="52567"/>
                </a:lnTo>
                <a:lnTo>
                  <a:pt x="229223" y="74448"/>
                </a:lnTo>
                <a:lnTo>
                  <a:pt x="192911" y="99631"/>
                </a:lnTo>
                <a:lnTo>
                  <a:pt x="159070" y="127908"/>
                </a:lnTo>
                <a:lnTo>
                  <a:pt x="127906" y="159072"/>
                </a:lnTo>
                <a:lnTo>
                  <a:pt x="99629" y="192914"/>
                </a:lnTo>
                <a:lnTo>
                  <a:pt x="74446" y="229225"/>
                </a:lnTo>
                <a:lnTo>
                  <a:pt x="52566" y="267798"/>
                </a:lnTo>
                <a:lnTo>
                  <a:pt x="34198" y="308424"/>
                </a:lnTo>
                <a:lnTo>
                  <a:pt x="19548" y="350894"/>
                </a:lnTo>
                <a:lnTo>
                  <a:pt x="8827" y="395002"/>
                </a:lnTo>
                <a:lnTo>
                  <a:pt x="2241" y="440537"/>
                </a:lnTo>
                <a:lnTo>
                  <a:pt x="0" y="487292"/>
                </a:lnTo>
                <a:lnTo>
                  <a:pt x="58" y="1459353"/>
                </a:lnTo>
                <a:lnTo>
                  <a:pt x="170" y="1463612"/>
                </a:lnTo>
                <a:lnTo>
                  <a:pt x="974420" y="1463612"/>
                </a:lnTo>
                <a:lnTo>
                  <a:pt x="974531" y="1459353"/>
                </a:lnTo>
                <a:lnTo>
                  <a:pt x="974592" y="487292"/>
                </a:lnTo>
                <a:lnTo>
                  <a:pt x="972351" y="440536"/>
                </a:lnTo>
                <a:lnTo>
                  <a:pt x="965765" y="395001"/>
                </a:lnTo>
                <a:lnTo>
                  <a:pt x="955043" y="350893"/>
                </a:lnTo>
                <a:lnTo>
                  <a:pt x="940393" y="308422"/>
                </a:lnTo>
                <a:lnTo>
                  <a:pt x="922023" y="267796"/>
                </a:lnTo>
                <a:lnTo>
                  <a:pt x="900143" y="229223"/>
                </a:lnTo>
                <a:lnTo>
                  <a:pt x="874960" y="192912"/>
                </a:lnTo>
                <a:lnTo>
                  <a:pt x="846682" y="159070"/>
                </a:lnTo>
                <a:lnTo>
                  <a:pt x="815518" y="127907"/>
                </a:lnTo>
                <a:lnTo>
                  <a:pt x="781676" y="99630"/>
                </a:lnTo>
                <a:lnTo>
                  <a:pt x="745364" y="74447"/>
                </a:lnTo>
                <a:lnTo>
                  <a:pt x="706791" y="52567"/>
                </a:lnTo>
                <a:lnTo>
                  <a:pt x="666165" y="34198"/>
                </a:lnTo>
                <a:lnTo>
                  <a:pt x="623694" y="19549"/>
                </a:lnTo>
                <a:lnTo>
                  <a:pt x="579587" y="8827"/>
                </a:lnTo>
                <a:lnTo>
                  <a:pt x="534051" y="2241"/>
                </a:lnTo>
                <a:lnTo>
                  <a:pt x="487292" y="0"/>
                </a:lnTo>
                <a:close/>
              </a:path>
            </a:pathLst>
          </a:custGeom>
          <a:solidFill>
            <a:srgbClr val="8E90E5"/>
          </a:solidFill>
          <a:ln>
            <a:solidFill>
              <a:schemeClr val="bg1"/>
            </a:solidFill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100"/>
              <a:buFont typeface="Arial"/>
              <a:buNone/>
            </a:pPr>
            <a:endParaRPr sz="4100" b="0" i="0" u="none" strike="noStrike" cap="none" dirty="0">
              <a:solidFill>
                <a:schemeClr val="lt1"/>
              </a:solidFill>
              <a:latin typeface="Calibri" panose="020F0502020204030204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Font typeface="Arial"/>
              <a:buNone/>
            </a:pPr>
            <a:r>
              <a:rPr lang="ru-RU" sz="4100" b="0" i="0" u="none" strike="noStrike" cap="none" dirty="0">
                <a:solidFill>
                  <a:schemeClr val="lt1"/>
                </a:solidFill>
                <a:latin typeface="Calibri" panose="020F0502020204030204" pitchFamily="34" charset="0"/>
                <a:ea typeface="Calibri"/>
                <a:cs typeface="Calibri"/>
                <a:sym typeface="Calibri"/>
              </a:rPr>
              <a:t>   </a:t>
            </a:r>
            <a:endParaRPr sz="1800" b="0" i="0" u="none" strike="noStrike" cap="none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58069" y="9429661"/>
            <a:ext cx="894467" cy="555801"/>
          </a:xfrm>
        </p:spPr>
        <p:txBody>
          <a:bodyPr/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fld id="{76A0B45F-ECDA-4A22-874D-35AB4A9401B6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A8428777-6A88-4739-80C9-6B63323F04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3340" y="4234428"/>
            <a:ext cx="10554165" cy="24568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b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9667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Название темы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2;gfc6179b51b_7_14">
            <a:extLst>
              <a:ext uri="{FF2B5EF4-FFF2-40B4-BE49-F238E27FC236}">
                <a16:creationId xmlns:a16="http://schemas.microsoft.com/office/drawing/2014/main" id="{F1673B65-AFBD-4D97-BE58-570667B27BEF}"/>
              </a:ext>
            </a:extLst>
          </p:cNvPr>
          <p:cNvSpPr/>
          <p:nvPr userDrawn="1"/>
        </p:nvSpPr>
        <p:spPr>
          <a:xfrm>
            <a:off x="-1" y="0"/>
            <a:ext cx="18000663" cy="104394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7992" y="0"/>
                </a:lnTo>
                <a:lnTo>
                  <a:pt x="1828799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solidFill>
            <a:srgbClr val="66C2A9"/>
          </a:solidFill>
          <a:ln>
            <a:solidFill>
              <a:srgbClr val="66C2A9"/>
            </a:solidFill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63;gfc6179b51b_7_14">
            <a:extLst>
              <a:ext uri="{FF2B5EF4-FFF2-40B4-BE49-F238E27FC236}">
                <a16:creationId xmlns:a16="http://schemas.microsoft.com/office/drawing/2014/main" id="{66C90B06-3C98-41F3-B3F2-50A7967B6EAB}"/>
              </a:ext>
            </a:extLst>
          </p:cNvPr>
          <p:cNvSpPr/>
          <p:nvPr userDrawn="1"/>
        </p:nvSpPr>
        <p:spPr>
          <a:xfrm>
            <a:off x="-1" y="0"/>
            <a:ext cx="6948170" cy="6684009"/>
          </a:xfrm>
          <a:custGeom>
            <a:avLst/>
            <a:gdLst/>
            <a:ahLst/>
            <a:cxnLst/>
            <a:rect l="l" t="t" r="r" b="b"/>
            <a:pathLst>
              <a:path w="6948170" h="6684009" extrusionOk="0">
                <a:moveTo>
                  <a:pt x="1942504" y="0"/>
                </a:moveTo>
                <a:lnTo>
                  <a:pt x="0" y="0"/>
                </a:lnTo>
                <a:lnTo>
                  <a:pt x="0" y="6216117"/>
                </a:lnTo>
                <a:lnTo>
                  <a:pt x="30204" y="6253099"/>
                </a:lnTo>
                <a:lnTo>
                  <a:pt x="61526" y="6288511"/>
                </a:lnTo>
                <a:lnTo>
                  <a:pt x="94251" y="6322730"/>
                </a:lnTo>
                <a:lnTo>
                  <a:pt x="128351" y="6355711"/>
                </a:lnTo>
                <a:lnTo>
                  <a:pt x="163795" y="6387410"/>
                </a:lnTo>
                <a:lnTo>
                  <a:pt x="200554" y="6417782"/>
                </a:lnTo>
                <a:lnTo>
                  <a:pt x="238598" y="6446782"/>
                </a:lnTo>
                <a:lnTo>
                  <a:pt x="277898" y="6474367"/>
                </a:lnTo>
                <a:lnTo>
                  <a:pt x="318423" y="6500491"/>
                </a:lnTo>
                <a:lnTo>
                  <a:pt x="360145" y="6525110"/>
                </a:lnTo>
                <a:lnTo>
                  <a:pt x="403034" y="6548180"/>
                </a:lnTo>
                <a:lnTo>
                  <a:pt x="447059" y="6569656"/>
                </a:lnTo>
                <a:lnTo>
                  <a:pt x="492192" y="6589493"/>
                </a:lnTo>
                <a:lnTo>
                  <a:pt x="538119" y="6607532"/>
                </a:lnTo>
                <a:lnTo>
                  <a:pt x="584424" y="6623629"/>
                </a:lnTo>
                <a:lnTo>
                  <a:pt x="631056" y="6637794"/>
                </a:lnTo>
                <a:lnTo>
                  <a:pt x="677962" y="6650036"/>
                </a:lnTo>
                <a:lnTo>
                  <a:pt x="725092" y="6660368"/>
                </a:lnTo>
                <a:lnTo>
                  <a:pt x="772394" y="6668798"/>
                </a:lnTo>
                <a:lnTo>
                  <a:pt x="819815" y="6675336"/>
                </a:lnTo>
                <a:lnTo>
                  <a:pt x="867305" y="6679994"/>
                </a:lnTo>
                <a:lnTo>
                  <a:pt x="914812" y="6682782"/>
                </a:lnTo>
                <a:lnTo>
                  <a:pt x="962284" y="6683708"/>
                </a:lnTo>
                <a:lnTo>
                  <a:pt x="1012088" y="6682688"/>
                </a:lnTo>
                <a:lnTo>
                  <a:pt x="1061733" y="6679634"/>
                </a:lnTo>
                <a:lnTo>
                  <a:pt x="1111155" y="6674558"/>
                </a:lnTo>
                <a:lnTo>
                  <a:pt x="1160294" y="6667473"/>
                </a:lnTo>
                <a:lnTo>
                  <a:pt x="1209089" y="6658391"/>
                </a:lnTo>
                <a:lnTo>
                  <a:pt x="1257478" y="6647323"/>
                </a:lnTo>
                <a:lnTo>
                  <a:pt x="1305401" y="6634282"/>
                </a:lnTo>
                <a:lnTo>
                  <a:pt x="1352795" y="6619280"/>
                </a:lnTo>
                <a:lnTo>
                  <a:pt x="1399599" y="6602328"/>
                </a:lnTo>
                <a:lnTo>
                  <a:pt x="1445753" y="6583439"/>
                </a:lnTo>
                <a:lnTo>
                  <a:pt x="1491195" y="6562625"/>
                </a:lnTo>
                <a:lnTo>
                  <a:pt x="1535864" y="6539897"/>
                </a:lnTo>
                <a:lnTo>
                  <a:pt x="1579698" y="6515268"/>
                </a:lnTo>
                <a:lnTo>
                  <a:pt x="1622637" y="6488749"/>
                </a:lnTo>
                <a:lnTo>
                  <a:pt x="1664618" y="6460354"/>
                </a:lnTo>
                <a:lnTo>
                  <a:pt x="1705581" y="6430093"/>
                </a:lnTo>
                <a:lnTo>
                  <a:pt x="1745464" y="6397978"/>
                </a:lnTo>
                <a:lnTo>
                  <a:pt x="1784207" y="6364023"/>
                </a:lnTo>
                <a:lnTo>
                  <a:pt x="1821747" y="6328238"/>
                </a:lnTo>
                <a:lnTo>
                  <a:pt x="5232743" y="2727982"/>
                </a:lnTo>
                <a:lnTo>
                  <a:pt x="2042485" y="2727982"/>
                </a:lnTo>
                <a:lnTo>
                  <a:pt x="2042485" y="469522"/>
                </a:lnTo>
                <a:lnTo>
                  <a:pt x="2041475" y="420860"/>
                </a:lnTo>
                <a:lnTo>
                  <a:pt x="2038472" y="372713"/>
                </a:lnTo>
                <a:lnTo>
                  <a:pt x="2033516" y="325121"/>
                </a:lnTo>
                <a:lnTo>
                  <a:pt x="2026647" y="278124"/>
                </a:lnTo>
                <a:lnTo>
                  <a:pt x="2017905" y="231762"/>
                </a:lnTo>
                <a:lnTo>
                  <a:pt x="2007329" y="186075"/>
                </a:lnTo>
                <a:lnTo>
                  <a:pt x="1994960" y="141102"/>
                </a:lnTo>
                <a:lnTo>
                  <a:pt x="1980838" y="96885"/>
                </a:lnTo>
                <a:lnTo>
                  <a:pt x="1965003" y="53462"/>
                </a:lnTo>
                <a:lnTo>
                  <a:pt x="1947494" y="10873"/>
                </a:lnTo>
                <a:lnTo>
                  <a:pt x="1942504" y="0"/>
                </a:lnTo>
                <a:close/>
              </a:path>
              <a:path w="6948170" h="6684009" extrusionOk="0">
                <a:moveTo>
                  <a:pt x="6852581" y="0"/>
                </a:moveTo>
                <a:lnTo>
                  <a:pt x="4643663" y="0"/>
                </a:lnTo>
                <a:lnTo>
                  <a:pt x="2042485" y="2727982"/>
                </a:lnTo>
                <a:lnTo>
                  <a:pt x="5232743" y="2727982"/>
                </a:lnTo>
                <a:lnTo>
                  <a:pt x="6636304" y="1246172"/>
                </a:lnTo>
                <a:lnTo>
                  <a:pt x="6668849" y="1209982"/>
                </a:lnTo>
                <a:lnTo>
                  <a:pt x="6699588" y="1172806"/>
                </a:lnTo>
                <a:lnTo>
                  <a:pt x="6728523" y="1134698"/>
                </a:lnTo>
                <a:lnTo>
                  <a:pt x="6755656" y="1095716"/>
                </a:lnTo>
                <a:lnTo>
                  <a:pt x="6780989" y="1055915"/>
                </a:lnTo>
                <a:lnTo>
                  <a:pt x="6804522" y="1015354"/>
                </a:lnTo>
                <a:lnTo>
                  <a:pt x="6826259" y="974087"/>
                </a:lnTo>
                <a:lnTo>
                  <a:pt x="6846201" y="932171"/>
                </a:lnTo>
                <a:lnTo>
                  <a:pt x="6864350" y="889664"/>
                </a:lnTo>
                <a:lnTo>
                  <a:pt x="6880708" y="846620"/>
                </a:lnTo>
                <a:lnTo>
                  <a:pt x="6895275" y="803097"/>
                </a:lnTo>
                <a:lnTo>
                  <a:pt x="6908055" y="759152"/>
                </a:lnTo>
                <a:lnTo>
                  <a:pt x="6919050" y="714840"/>
                </a:lnTo>
                <a:lnTo>
                  <a:pt x="6928260" y="670219"/>
                </a:lnTo>
                <a:lnTo>
                  <a:pt x="6935687" y="625344"/>
                </a:lnTo>
                <a:lnTo>
                  <a:pt x="6941334" y="580272"/>
                </a:lnTo>
                <a:lnTo>
                  <a:pt x="6945203" y="535059"/>
                </a:lnTo>
                <a:lnTo>
                  <a:pt x="6947294" y="489763"/>
                </a:lnTo>
                <a:lnTo>
                  <a:pt x="6947611" y="444439"/>
                </a:lnTo>
                <a:lnTo>
                  <a:pt x="6946154" y="399143"/>
                </a:lnTo>
                <a:lnTo>
                  <a:pt x="6942925" y="353934"/>
                </a:lnTo>
                <a:lnTo>
                  <a:pt x="6937927" y="308866"/>
                </a:lnTo>
                <a:lnTo>
                  <a:pt x="6931161" y="263996"/>
                </a:lnTo>
                <a:lnTo>
                  <a:pt x="6922629" y="219381"/>
                </a:lnTo>
                <a:lnTo>
                  <a:pt x="6912332" y="175078"/>
                </a:lnTo>
                <a:lnTo>
                  <a:pt x="6900274" y="131142"/>
                </a:lnTo>
                <a:lnTo>
                  <a:pt x="6886454" y="87630"/>
                </a:lnTo>
                <a:lnTo>
                  <a:pt x="6870876" y="44599"/>
                </a:lnTo>
                <a:lnTo>
                  <a:pt x="6853540" y="2104"/>
                </a:lnTo>
                <a:lnTo>
                  <a:pt x="6852581" y="0"/>
                </a:lnTo>
                <a:close/>
              </a:path>
            </a:pathLst>
          </a:custGeom>
          <a:solidFill>
            <a:srgbClr val="8E90E5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64;gfc6179b51b_7_14">
            <a:extLst>
              <a:ext uri="{FF2B5EF4-FFF2-40B4-BE49-F238E27FC236}">
                <a16:creationId xmlns:a16="http://schemas.microsoft.com/office/drawing/2014/main" id="{47481F27-B94A-4645-8193-C0006E18E149}"/>
              </a:ext>
            </a:extLst>
          </p:cNvPr>
          <p:cNvSpPr/>
          <p:nvPr userDrawn="1"/>
        </p:nvSpPr>
        <p:spPr>
          <a:xfrm>
            <a:off x="-1" y="0"/>
            <a:ext cx="3797300" cy="6684009"/>
          </a:xfrm>
          <a:custGeom>
            <a:avLst/>
            <a:gdLst/>
            <a:ahLst/>
            <a:cxnLst/>
            <a:rect l="l" t="t" r="r" b="b"/>
            <a:pathLst>
              <a:path w="3797300" h="6684009" extrusionOk="0">
                <a:moveTo>
                  <a:pt x="1942504" y="0"/>
                </a:moveTo>
                <a:lnTo>
                  <a:pt x="0" y="0"/>
                </a:lnTo>
                <a:lnTo>
                  <a:pt x="0" y="6216117"/>
                </a:lnTo>
                <a:lnTo>
                  <a:pt x="30204" y="6253099"/>
                </a:lnTo>
                <a:lnTo>
                  <a:pt x="61526" y="6288511"/>
                </a:lnTo>
                <a:lnTo>
                  <a:pt x="94251" y="6322730"/>
                </a:lnTo>
                <a:lnTo>
                  <a:pt x="128351" y="6355711"/>
                </a:lnTo>
                <a:lnTo>
                  <a:pt x="163795" y="6387410"/>
                </a:lnTo>
                <a:lnTo>
                  <a:pt x="200554" y="6417782"/>
                </a:lnTo>
                <a:lnTo>
                  <a:pt x="238598" y="6446782"/>
                </a:lnTo>
                <a:lnTo>
                  <a:pt x="277898" y="6474367"/>
                </a:lnTo>
                <a:lnTo>
                  <a:pt x="318423" y="6500491"/>
                </a:lnTo>
                <a:lnTo>
                  <a:pt x="360145" y="6525110"/>
                </a:lnTo>
                <a:lnTo>
                  <a:pt x="403034" y="6548180"/>
                </a:lnTo>
                <a:lnTo>
                  <a:pt x="447059" y="6569656"/>
                </a:lnTo>
                <a:lnTo>
                  <a:pt x="492192" y="6589493"/>
                </a:lnTo>
                <a:lnTo>
                  <a:pt x="538119" y="6607532"/>
                </a:lnTo>
                <a:lnTo>
                  <a:pt x="584424" y="6623629"/>
                </a:lnTo>
                <a:lnTo>
                  <a:pt x="631056" y="6637794"/>
                </a:lnTo>
                <a:lnTo>
                  <a:pt x="677962" y="6650036"/>
                </a:lnTo>
                <a:lnTo>
                  <a:pt x="725092" y="6660368"/>
                </a:lnTo>
                <a:lnTo>
                  <a:pt x="772394" y="6668798"/>
                </a:lnTo>
                <a:lnTo>
                  <a:pt x="819815" y="6675336"/>
                </a:lnTo>
                <a:lnTo>
                  <a:pt x="867305" y="6679994"/>
                </a:lnTo>
                <a:lnTo>
                  <a:pt x="914812" y="6682782"/>
                </a:lnTo>
                <a:lnTo>
                  <a:pt x="962284" y="6683708"/>
                </a:lnTo>
                <a:lnTo>
                  <a:pt x="1012088" y="6682688"/>
                </a:lnTo>
                <a:lnTo>
                  <a:pt x="1061733" y="6679634"/>
                </a:lnTo>
                <a:lnTo>
                  <a:pt x="1111155" y="6674558"/>
                </a:lnTo>
                <a:lnTo>
                  <a:pt x="1160294" y="6667473"/>
                </a:lnTo>
                <a:lnTo>
                  <a:pt x="1209089" y="6658391"/>
                </a:lnTo>
                <a:lnTo>
                  <a:pt x="1257478" y="6647323"/>
                </a:lnTo>
                <a:lnTo>
                  <a:pt x="1305401" y="6634282"/>
                </a:lnTo>
                <a:lnTo>
                  <a:pt x="1352795" y="6619280"/>
                </a:lnTo>
                <a:lnTo>
                  <a:pt x="1399599" y="6602328"/>
                </a:lnTo>
                <a:lnTo>
                  <a:pt x="1445753" y="6583439"/>
                </a:lnTo>
                <a:lnTo>
                  <a:pt x="1491195" y="6562625"/>
                </a:lnTo>
                <a:lnTo>
                  <a:pt x="1535864" y="6539897"/>
                </a:lnTo>
                <a:lnTo>
                  <a:pt x="1579698" y="6515268"/>
                </a:lnTo>
                <a:lnTo>
                  <a:pt x="1622637" y="6488749"/>
                </a:lnTo>
                <a:lnTo>
                  <a:pt x="1664618" y="6460354"/>
                </a:lnTo>
                <a:lnTo>
                  <a:pt x="1705581" y="6430093"/>
                </a:lnTo>
                <a:lnTo>
                  <a:pt x="1745464" y="6397978"/>
                </a:lnTo>
                <a:lnTo>
                  <a:pt x="1784207" y="6364023"/>
                </a:lnTo>
                <a:lnTo>
                  <a:pt x="1821747" y="6328238"/>
                </a:lnTo>
                <a:lnTo>
                  <a:pt x="3796837" y="4243953"/>
                </a:lnTo>
                <a:lnTo>
                  <a:pt x="3660070" y="4242575"/>
                </a:lnTo>
                <a:lnTo>
                  <a:pt x="3530116" y="4239431"/>
                </a:lnTo>
                <a:lnTo>
                  <a:pt x="3406824" y="4234361"/>
                </a:lnTo>
                <a:lnTo>
                  <a:pt x="3347628" y="4231055"/>
                </a:lnTo>
                <a:lnTo>
                  <a:pt x="3290041" y="4227208"/>
                </a:lnTo>
                <a:lnTo>
                  <a:pt x="3234044" y="4222801"/>
                </a:lnTo>
                <a:lnTo>
                  <a:pt x="3179617" y="4217813"/>
                </a:lnTo>
                <a:lnTo>
                  <a:pt x="3126742" y="4212224"/>
                </a:lnTo>
                <a:lnTo>
                  <a:pt x="3075399" y="4206015"/>
                </a:lnTo>
                <a:lnTo>
                  <a:pt x="3025570" y="4199166"/>
                </a:lnTo>
                <a:lnTo>
                  <a:pt x="2977236" y="4191656"/>
                </a:lnTo>
                <a:lnTo>
                  <a:pt x="2930378" y="4183467"/>
                </a:lnTo>
                <a:lnTo>
                  <a:pt x="2884977" y="4174578"/>
                </a:lnTo>
                <a:lnTo>
                  <a:pt x="2841014" y="4164969"/>
                </a:lnTo>
                <a:lnTo>
                  <a:pt x="2798469" y="4154621"/>
                </a:lnTo>
                <a:lnTo>
                  <a:pt x="2757325" y="4143513"/>
                </a:lnTo>
                <a:lnTo>
                  <a:pt x="2717562" y="4131626"/>
                </a:lnTo>
                <a:lnTo>
                  <a:pt x="2679161" y="4118940"/>
                </a:lnTo>
                <a:lnTo>
                  <a:pt x="2642103" y="4105434"/>
                </a:lnTo>
                <a:lnTo>
                  <a:pt x="2606369" y="4091090"/>
                </a:lnTo>
                <a:lnTo>
                  <a:pt x="2538798" y="4059805"/>
                </a:lnTo>
                <a:lnTo>
                  <a:pt x="2476297" y="4024925"/>
                </a:lnTo>
                <a:lnTo>
                  <a:pt x="2418714" y="3986293"/>
                </a:lnTo>
                <a:lnTo>
                  <a:pt x="2365897" y="3943748"/>
                </a:lnTo>
                <a:lnTo>
                  <a:pt x="2317695" y="3897131"/>
                </a:lnTo>
                <a:lnTo>
                  <a:pt x="2273955" y="3846285"/>
                </a:lnTo>
                <a:lnTo>
                  <a:pt x="2234527" y="3791049"/>
                </a:lnTo>
                <a:lnTo>
                  <a:pt x="2199259" y="3731265"/>
                </a:lnTo>
                <a:lnTo>
                  <a:pt x="2167998" y="3666774"/>
                </a:lnTo>
                <a:lnTo>
                  <a:pt x="2140595" y="3597416"/>
                </a:lnTo>
                <a:lnTo>
                  <a:pt x="2128291" y="3560863"/>
                </a:lnTo>
                <a:lnTo>
                  <a:pt x="2116896" y="3523033"/>
                </a:lnTo>
                <a:lnTo>
                  <a:pt x="2106388" y="3483908"/>
                </a:lnTo>
                <a:lnTo>
                  <a:pt x="2096750" y="3443466"/>
                </a:lnTo>
                <a:lnTo>
                  <a:pt x="2087962" y="3401689"/>
                </a:lnTo>
                <a:lnTo>
                  <a:pt x="2080006" y="3358556"/>
                </a:lnTo>
                <a:lnTo>
                  <a:pt x="2072862" y="3314047"/>
                </a:lnTo>
                <a:lnTo>
                  <a:pt x="2066512" y="3268143"/>
                </a:lnTo>
                <a:lnTo>
                  <a:pt x="2060936" y="3220824"/>
                </a:lnTo>
                <a:lnTo>
                  <a:pt x="2056116" y="3172069"/>
                </a:lnTo>
                <a:lnTo>
                  <a:pt x="2052033" y="3121860"/>
                </a:lnTo>
                <a:lnTo>
                  <a:pt x="2048667" y="3070175"/>
                </a:lnTo>
                <a:lnTo>
                  <a:pt x="2046000" y="3016996"/>
                </a:lnTo>
                <a:lnTo>
                  <a:pt x="2044013" y="2962302"/>
                </a:lnTo>
                <a:lnTo>
                  <a:pt x="2042687" y="2906074"/>
                </a:lnTo>
                <a:lnTo>
                  <a:pt x="2042003" y="2848291"/>
                </a:lnTo>
                <a:lnTo>
                  <a:pt x="2041942" y="2788934"/>
                </a:lnTo>
                <a:lnTo>
                  <a:pt x="2042485" y="2727982"/>
                </a:lnTo>
                <a:lnTo>
                  <a:pt x="2042485" y="469522"/>
                </a:lnTo>
                <a:lnTo>
                  <a:pt x="2041475" y="420860"/>
                </a:lnTo>
                <a:lnTo>
                  <a:pt x="2038472" y="372713"/>
                </a:lnTo>
                <a:lnTo>
                  <a:pt x="2033516" y="325121"/>
                </a:lnTo>
                <a:lnTo>
                  <a:pt x="2026647" y="278124"/>
                </a:lnTo>
                <a:lnTo>
                  <a:pt x="2017905" y="231762"/>
                </a:lnTo>
                <a:lnTo>
                  <a:pt x="2007329" y="186075"/>
                </a:lnTo>
                <a:lnTo>
                  <a:pt x="1994960" y="141102"/>
                </a:lnTo>
                <a:lnTo>
                  <a:pt x="1980838" y="96885"/>
                </a:lnTo>
                <a:lnTo>
                  <a:pt x="1965003" y="53462"/>
                </a:lnTo>
                <a:lnTo>
                  <a:pt x="1947494" y="10873"/>
                </a:lnTo>
                <a:lnTo>
                  <a:pt x="1942504" y="0"/>
                </a:lnTo>
                <a:close/>
              </a:path>
            </a:pathLst>
          </a:custGeom>
          <a:solidFill>
            <a:srgbClr val="FFC35B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65;gfc6179b51b_7_14">
            <a:extLst>
              <a:ext uri="{FF2B5EF4-FFF2-40B4-BE49-F238E27FC236}">
                <a16:creationId xmlns:a16="http://schemas.microsoft.com/office/drawing/2014/main" id="{151F439D-55F3-471C-99E2-54938D01B20A}"/>
              </a:ext>
            </a:extLst>
          </p:cNvPr>
          <p:cNvSpPr/>
          <p:nvPr userDrawn="1"/>
        </p:nvSpPr>
        <p:spPr>
          <a:xfrm>
            <a:off x="4121999" y="4238377"/>
            <a:ext cx="2440940" cy="2456815"/>
          </a:xfrm>
          <a:custGeom>
            <a:avLst/>
            <a:gdLst/>
            <a:ahLst/>
            <a:cxnLst/>
            <a:rect l="l" t="t" r="r" b="b"/>
            <a:pathLst>
              <a:path w="2440940" h="2456815" extrusionOk="0">
                <a:moveTo>
                  <a:pt x="1097726" y="0"/>
                </a:moveTo>
                <a:lnTo>
                  <a:pt x="130471" y="0"/>
                </a:lnTo>
                <a:lnTo>
                  <a:pt x="79754" y="10236"/>
                </a:lnTo>
                <a:lnTo>
                  <a:pt x="38334" y="38154"/>
                </a:lnTo>
                <a:lnTo>
                  <a:pt x="10406" y="79564"/>
                </a:lnTo>
                <a:lnTo>
                  <a:pt x="165" y="130276"/>
                </a:lnTo>
                <a:lnTo>
                  <a:pt x="125" y="305497"/>
                </a:lnTo>
                <a:lnTo>
                  <a:pt x="0" y="1371865"/>
                </a:lnTo>
                <a:lnTo>
                  <a:pt x="1777" y="1416047"/>
                </a:lnTo>
                <a:lnTo>
                  <a:pt x="5701" y="1462415"/>
                </a:lnTo>
                <a:lnTo>
                  <a:pt x="11608" y="1508076"/>
                </a:lnTo>
                <a:lnTo>
                  <a:pt x="19451" y="1553004"/>
                </a:lnTo>
                <a:lnTo>
                  <a:pt x="29185" y="1597173"/>
                </a:lnTo>
                <a:lnTo>
                  <a:pt x="40762" y="1640554"/>
                </a:lnTo>
                <a:lnTo>
                  <a:pt x="54135" y="1683122"/>
                </a:lnTo>
                <a:lnTo>
                  <a:pt x="69258" y="1724850"/>
                </a:lnTo>
                <a:lnTo>
                  <a:pt x="86084" y="1765711"/>
                </a:lnTo>
                <a:lnTo>
                  <a:pt x="104566" y="1805679"/>
                </a:lnTo>
                <a:lnTo>
                  <a:pt x="124657" y="1844726"/>
                </a:lnTo>
                <a:lnTo>
                  <a:pt x="146310" y="1882827"/>
                </a:lnTo>
                <a:lnTo>
                  <a:pt x="169479" y="1919953"/>
                </a:lnTo>
                <a:lnTo>
                  <a:pt x="194117" y="1956080"/>
                </a:lnTo>
                <a:lnTo>
                  <a:pt x="220177" y="1991179"/>
                </a:lnTo>
                <a:lnTo>
                  <a:pt x="247612" y="2025224"/>
                </a:lnTo>
                <a:lnTo>
                  <a:pt x="276376" y="2058189"/>
                </a:lnTo>
                <a:lnTo>
                  <a:pt x="306421" y="2090047"/>
                </a:lnTo>
                <a:lnTo>
                  <a:pt x="337701" y="2120771"/>
                </a:lnTo>
                <a:lnTo>
                  <a:pt x="370169" y="2150334"/>
                </a:lnTo>
                <a:lnTo>
                  <a:pt x="403778" y="2178710"/>
                </a:lnTo>
                <a:lnTo>
                  <a:pt x="438482" y="2205871"/>
                </a:lnTo>
                <a:lnTo>
                  <a:pt x="474233" y="2231792"/>
                </a:lnTo>
                <a:lnTo>
                  <a:pt x="510985" y="2256445"/>
                </a:lnTo>
                <a:lnTo>
                  <a:pt x="548691" y="2279804"/>
                </a:lnTo>
                <a:lnTo>
                  <a:pt x="587305" y="2301842"/>
                </a:lnTo>
                <a:lnTo>
                  <a:pt x="626778" y="2322533"/>
                </a:lnTo>
                <a:lnTo>
                  <a:pt x="667066" y="2341849"/>
                </a:lnTo>
                <a:lnTo>
                  <a:pt x="708120" y="2359764"/>
                </a:lnTo>
                <a:lnTo>
                  <a:pt x="749895" y="2376251"/>
                </a:lnTo>
                <a:lnTo>
                  <a:pt x="792342" y="2391283"/>
                </a:lnTo>
                <a:lnTo>
                  <a:pt x="835417" y="2404834"/>
                </a:lnTo>
                <a:lnTo>
                  <a:pt x="879070" y="2416878"/>
                </a:lnTo>
                <a:lnTo>
                  <a:pt x="923257" y="2427386"/>
                </a:lnTo>
                <a:lnTo>
                  <a:pt x="967930" y="2436334"/>
                </a:lnTo>
                <a:lnTo>
                  <a:pt x="1013042" y="2443693"/>
                </a:lnTo>
                <a:lnTo>
                  <a:pt x="1058546" y="2449437"/>
                </a:lnTo>
                <a:lnTo>
                  <a:pt x="1104396" y="2453540"/>
                </a:lnTo>
                <a:lnTo>
                  <a:pt x="1150545" y="2455975"/>
                </a:lnTo>
                <a:lnTo>
                  <a:pt x="1196946" y="2456714"/>
                </a:lnTo>
                <a:lnTo>
                  <a:pt x="1243553" y="2455732"/>
                </a:lnTo>
                <a:lnTo>
                  <a:pt x="1290318" y="2453002"/>
                </a:lnTo>
                <a:lnTo>
                  <a:pt x="1337194" y="2448496"/>
                </a:lnTo>
                <a:lnTo>
                  <a:pt x="1384916" y="2442064"/>
                </a:lnTo>
                <a:lnTo>
                  <a:pt x="1431992" y="2433861"/>
                </a:lnTo>
                <a:lnTo>
                  <a:pt x="1478391" y="2423927"/>
                </a:lnTo>
                <a:lnTo>
                  <a:pt x="1524083" y="2412299"/>
                </a:lnTo>
                <a:lnTo>
                  <a:pt x="1569038" y="2399014"/>
                </a:lnTo>
                <a:lnTo>
                  <a:pt x="1613224" y="2384111"/>
                </a:lnTo>
                <a:lnTo>
                  <a:pt x="1656612" y="2367627"/>
                </a:lnTo>
                <a:lnTo>
                  <a:pt x="1699170" y="2349601"/>
                </a:lnTo>
                <a:lnTo>
                  <a:pt x="1740869" y="2330069"/>
                </a:lnTo>
                <a:lnTo>
                  <a:pt x="1781678" y="2309069"/>
                </a:lnTo>
                <a:lnTo>
                  <a:pt x="1821566" y="2286640"/>
                </a:lnTo>
                <a:lnTo>
                  <a:pt x="1860504" y="2262820"/>
                </a:lnTo>
                <a:lnTo>
                  <a:pt x="1898459" y="2237645"/>
                </a:lnTo>
                <a:lnTo>
                  <a:pt x="1935402" y="2211154"/>
                </a:lnTo>
                <a:lnTo>
                  <a:pt x="1971303" y="2183385"/>
                </a:lnTo>
                <a:lnTo>
                  <a:pt x="2006131" y="2154375"/>
                </a:lnTo>
                <a:lnTo>
                  <a:pt x="2039855" y="2124163"/>
                </a:lnTo>
                <a:lnTo>
                  <a:pt x="2072445" y="2092785"/>
                </a:lnTo>
                <a:lnTo>
                  <a:pt x="2103870" y="2060281"/>
                </a:lnTo>
                <a:lnTo>
                  <a:pt x="2134100" y="2026687"/>
                </a:lnTo>
                <a:lnTo>
                  <a:pt x="2163104" y="1992041"/>
                </a:lnTo>
                <a:lnTo>
                  <a:pt x="2190852" y="1956382"/>
                </a:lnTo>
                <a:lnTo>
                  <a:pt x="2217314" y="1919746"/>
                </a:lnTo>
                <a:lnTo>
                  <a:pt x="2242458" y="1882172"/>
                </a:lnTo>
                <a:lnTo>
                  <a:pt x="2266255" y="1843698"/>
                </a:lnTo>
                <a:lnTo>
                  <a:pt x="2288674" y="1804361"/>
                </a:lnTo>
                <a:lnTo>
                  <a:pt x="2309683" y="1764200"/>
                </a:lnTo>
                <a:lnTo>
                  <a:pt x="2329254" y="1723251"/>
                </a:lnTo>
                <a:lnTo>
                  <a:pt x="2347355" y="1681553"/>
                </a:lnTo>
                <a:lnTo>
                  <a:pt x="2363956" y="1639144"/>
                </a:lnTo>
                <a:lnTo>
                  <a:pt x="2379026" y="1596061"/>
                </a:lnTo>
                <a:lnTo>
                  <a:pt x="2392535" y="1552343"/>
                </a:lnTo>
                <a:lnTo>
                  <a:pt x="2404453" y="1508026"/>
                </a:lnTo>
                <a:lnTo>
                  <a:pt x="2414748" y="1463149"/>
                </a:lnTo>
                <a:lnTo>
                  <a:pt x="2423390" y="1417749"/>
                </a:lnTo>
                <a:lnTo>
                  <a:pt x="2430349" y="1371865"/>
                </a:lnTo>
                <a:lnTo>
                  <a:pt x="2435595" y="1325534"/>
                </a:lnTo>
                <a:lnTo>
                  <a:pt x="2439096" y="1278794"/>
                </a:lnTo>
                <a:lnTo>
                  <a:pt x="2440823" y="1231683"/>
                </a:lnTo>
                <a:lnTo>
                  <a:pt x="2440744" y="1184238"/>
                </a:lnTo>
                <a:lnTo>
                  <a:pt x="2438830" y="1136497"/>
                </a:lnTo>
                <a:lnTo>
                  <a:pt x="2435050" y="1088499"/>
                </a:lnTo>
                <a:lnTo>
                  <a:pt x="2429259" y="1039665"/>
                </a:lnTo>
                <a:lnTo>
                  <a:pt x="2421597" y="991770"/>
                </a:lnTo>
                <a:lnTo>
                  <a:pt x="2412105" y="944826"/>
                </a:lnTo>
                <a:lnTo>
                  <a:pt x="2400825" y="898847"/>
                </a:lnTo>
                <a:lnTo>
                  <a:pt x="2387795" y="853847"/>
                </a:lnTo>
                <a:lnTo>
                  <a:pt x="2373058" y="809839"/>
                </a:lnTo>
                <a:lnTo>
                  <a:pt x="2356654" y="766836"/>
                </a:lnTo>
                <a:lnTo>
                  <a:pt x="2338624" y="724853"/>
                </a:lnTo>
                <a:lnTo>
                  <a:pt x="2319007" y="683903"/>
                </a:lnTo>
                <a:lnTo>
                  <a:pt x="2297846" y="643999"/>
                </a:lnTo>
                <a:lnTo>
                  <a:pt x="2275181" y="605155"/>
                </a:lnTo>
                <a:lnTo>
                  <a:pt x="2251052" y="567385"/>
                </a:lnTo>
                <a:lnTo>
                  <a:pt x="2225501" y="530702"/>
                </a:lnTo>
                <a:lnTo>
                  <a:pt x="2198567" y="495119"/>
                </a:lnTo>
                <a:lnTo>
                  <a:pt x="2170292" y="460651"/>
                </a:lnTo>
                <a:lnTo>
                  <a:pt x="2140717" y="427310"/>
                </a:lnTo>
                <a:lnTo>
                  <a:pt x="2109881" y="395111"/>
                </a:lnTo>
                <a:lnTo>
                  <a:pt x="2077827" y="364067"/>
                </a:lnTo>
                <a:lnTo>
                  <a:pt x="2044594" y="334191"/>
                </a:lnTo>
                <a:lnTo>
                  <a:pt x="2010223" y="305497"/>
                </a:lnTo>
                <a:lnTo>
                  <a:pt x="1974755" y="277999"/>
                </a:lnTo>
                <a:lnTo>
                  <a:pt x="1938231" y="251710"/>
                </a:lnTo>
                <a:lnTo>
                  <a:pt x="1900691" y="226644"/>
                </a:lnTo>
                <a:lnTo>
                  <a:pt x="1862176" y="202814"/>
                </a:lnTo>
                <a:lnTo>
                  <a:pt x="1822727" y="180234"/>
                </a:lnTo>
                <a:lnTo>
                  <a:pt x="1782385" y="158917"/>
                </a:lnTo>
                <a:lnTo>
                  <a:pt x="1741190" y="138878"/>
                </a:lnTo>
                <a:lnTo>
                  <a:pt x="1699183" y="120128"/>
                </a:lnTo>
                <a:lnTo>
                  <a:pt x="1656405" y="102683"/>
                </a:lnTo>
                <a:lnTo>
                  <a:pt x="1612896" y="86556"/>
                </a:lnTo>
                <a:lnTo>
                  <a:pt x="1568697" y="71760"/>
                </a:lnTo>
                <a:lnTo>
                  <a:pt x="1523849" y="58308"/>
                </a:lnTo>
                <a:lnTo>
                  <a:pt x="1478393" y="46215"/>
                </a:lnTo>
                <a:lnTo>
                  <a:pt x="1432369" y="35494"/>
                </a:lnTo>
                <a:lnTo>
                  <a:pt x="1385818" y="26159"/>
                </a:lnTo>
                <a:lnTo>
                  <a:pt x="1338781" y="18222"/>
                </a:lnTo>
                <a:lnTo>
                  <a:pt x="1291298" y="11698"/>
                </a:lnTo>
                <a:lnTo>
                  <a:pt x="1243410" y="6600"/>
                </a:lnTo>
                <a:lnTo>
                  <a:pt x="1195159" y="2942"/>
                </a:lnTo>
                <a:lnTo>
                  <a:pt x="1146583" y="737"/>
                </a:lnTo>
                <a:lnTo>
                  <a:pt x="1097726" y="0"/>
                </a:lnTo>
                <a:close/>
              </a:path>
            </a:pathLst>
          </a:custGeom>
          <a:solidFill>
            <a:srgbClr val="FFC35B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14;gfc6179b51b_0_233">
            <a:extLst>
              <a:ext uri="{FF2B5EF4-FFF2-40B4-BE49-F238E27FC236}">
                <a16:creationId xmlns:a16="http://schemas.microsoft.com/office/drawing/2014/main" id="{F62CC97D-8DA7-4FB5-8931-ED5BDBAA61EB}"/>
              </a:ext>
            </a:extLst>
          </p:cNvPr>
          <p:cNvSpPr/>
          <p:nvPr userDrawn="1"/>
        </p:nvSpPr>
        <p:spPr>
          <a:xfrm>
            <a:off x="317941" y="8975725"/>
            <a:ext cx="974725" cy="1463675"/>
          </a:xfrm>
          <a:custGeom>
            <a:avLst/>
            <a:gdLst/>
            <a:ahLst/>
            <a:cxnLst/>
            <a:rect l="l" t="t" r="r" b="b"/>
            <a:pathLst>
              <a:path w="974725" h="1463675" extrusionOk="0">
                <a:moveTo>
                  <a:pt x="487292" y="0"/>
                </a:moveTo>
                <a:lnTo>
                  <a:pt x="440536" y="2241"/>
                </a:lnTo>
                <a:lnTo>
                  <a:pt x="395000" y="8827"/>
                </a:lnTo>
                <a:lnTo>
                  <a:pt x="350893" y="19549"/>
                </a:lnTo>
                <a:lnTo>
                  <a:pt x="308422" y="34198"/>
                </a:lnTo>
                <a:lnTo>
                  <a:pt x="267796" y="52567"/>
                </a:lnTo>
                <a:lnTo>
                  <a:pt x="229223" y="74448"/>
                </a:lnTo>
                <a:lnTo>
                  <a:pt x="192911" y="99631"/>
                </a:lnTo>
                <a:lnTo>
                  <a:pt x="159070" y="127908"/>
                </a:lnTo>
                <a:lnTo>
                  <a:pt x="127906" y="159072"/>
                </a:lnTo>
                <a:lnTo>
                  <a:pt x="99629" y="192914"/>
                </a:lnTo>
                <a:lnTo>
                  <a:pt x="74446" y="229225"/>
                </a:lnTo>
                <a:lnTo>
                  <a:pt x="52566" y="267798"/>
                </a:lnTo>
                <a:lnTo>
                  <a:pt x="34198" y="308424"/>
                </a:lnTo>
                <a:lnTo>
                  <a:pt x="19548" y="350894"/>
                </a:lnTo>
                <a:lnTo>
                  <a:pt x="8827" y="395002"/>
                </a:lnTo>
                <a:lnTo>
                  <a:pt x="2241" y="440537"/>
                </a:lnTo>
                <a:lnTo>
                  <a:pt x="0" y="487292"/>
                </a:lnTo>
                <a:lnTo>
                  <a:pt x="58" y="1459353"/>
                </a:lnTo>
                <a:lnTo>
                  <a:pt x="170" y="1463612"/>
                </a:lnTo>
                <a:lnTo>
                  <a:pt x="974420" y="1463612"/>
                </a:lnTo>
                <a:lnTo>
                  <a:pt x="974531" y="1459353"/>
                </a:lnTo>
                <a:lnTo>
                  <a:pt x="974592" y="487292"/>
                </a:lnTo>
                <a:lnTo>
                  <a:pt x="972351" y="440536"/>
                </a:lnTo>
                <a:lnTo>
                  <a:pt x="965765" y="395001"/>
                </a:lnTo>
                <a:lnTo>
                  <a:pt x="955043" y="350893"/>
                </a:lnTo>
                <a:lnTo>
                  <a:pt x="940393" y="308422"/>
                </a:lnTo>
                <a:lnTo>
                  <a:pt x="922023" y="267796"/>
                </a:lnTo>
                <a:lnTo>
                  <a:pt x="900143" y="229223"/>
                </a:lnTo>
                <a:lnTo>
                  <a:pt x="874960" y="192912"/>
                </a:lnTo>
                <a:lnTo>
                  <a:pt x="846682" y="159070"/>
                </a:lnTo>
                <a:lnTo>
                  <a:pt x="815518" y="127907"/>
                </a:lnTo>
                <a:lnTo>
                  <a:pt x="781676" y="99630"/>
                </a:lnTo>
                <a:lnTo>
                  <a:pt x="745364" y="74447"/>
                </a:lnTo>
                <a:lnTo>
                  <a:pt x="706791" y="52567"/>
                </a:lnTo>
                <a:lnTo>
                  <a:pt x="666165" y="34198"/>
                </a:lnTo>
                <a:lnTo>
                  <a:pt x="623694" y="19549"/>
                </a:lnTo>
                <a:lnTo>
                  <a:pt x="579587" y="8827"/>
                </a:lnTo>
                <a:lnTo>
                  <a:pt x="534051" y="2241"/>
                </a:lnTo>
                <a:lnTo>
                  <a:pt x="487292" y="0"/>
                </a:lnTo>
                <a:close/>
              </a:path>
            </a:pathLst>
          </a:custGeom>
          <a:solidFill>
            <a:srgbClr val="8E90E5"/>
          </a:solidFill>
          <a:ln>
            <a:solidFill>
              <a:schemeClr val="bg1"/>
            </a:solidFill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100"/>
              <a:buFont typeface="Arial"/>
              <a:buNone/>
            </a:pPr>
            <a:endParaRPr sz="4100" b="0" i="0" u="none" strike="noStrike" cap="none" dirty="0">
              <a:solidFill>
                <a:schemeClr val="lt1"/>
              </a:solidFill>
              <a:latin typeface="Calibri" panose="020F0502020204030204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Font typeface="Arial"/>
              <a:buNone/>
            </a:pPr>
            <a:r>
              <a:rPr lang="ru-RU" sz="4100" b="0" i="0" u="none" strike="noStrike" cap="none" dirty="0">
                <a:solidFill>
                  <a:schemeClr val="lt1"/>
                </a:solidFill>
                <a:latin typeface="Calibri" panose="020F0502020204030204" pitchFamily="34" charset="0"/>
                <a:ea typeface="Calibri"/>
                <a:cs typeface="Calibri"/>
                <a:sym typeface="Calibri"/>
              </a:rPr>
              <a:t>   </a:t>
            </a:r>
            <a:endParaRPr sz="1800" b="0" i="0" u="none" strike="noStrike" cap="none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8C503041-6AD5-437E-AB75-FE0B168AB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3340" y="4234428"/>
            <a:ext cx="10554165" cy="24568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b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7B79B3EC-24FE-45EA-AE36-32B17EEAF7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8069" y="9429661"/>
            <a:ext cx="894467" cy="555801"/>
          </a:xfrm>
        </p:spPr>
        <p:txBody>
          <a:bodyPr/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fld id="{76A0B45F-ECDA-4A22-874D-35AB4A9401B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873748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ного текста или карти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207;gfc6179b51b_0_303">
            <a:extLst>
              <a:ext uri="{FF2B5EF4-FFF2-40B4-BE49-F238E27FC236}">
                <a16:creationId xmlns:a16="http://schemas.microsoft.com/office/drawing/2014/main" id="{8B42722D-3F83-4CA2-BE4C-AC248C5E5D03}"/>
              </a:ext>
            </a:extLst>
          </p:cNvPr>
          <p:cNvSpPr/>
          <p:nvPr userDrawn="1"/>
        </p:nvSpPr>
        <p:spPr>
          <a:xfrm>
            <a:off x="0" y="0"/>
            <a:ext cx="6948170" cy="6684009"/>
          </a:xfrm>
          <a:custGeom>
            <a:avLst/>
            <a:gdLst/>
            <a:ahLst/>
            <a:cxnLst/>
            <a:rect l="l" t="t" r="r" b="b"/>
            <a:pathLst>
              <a:path w="6948170" h="6684009" extrusionOk="0">
                <a:moveTo>
                  <a:pt x="1942504" y="0"/>
                </a:moveTo>
                <a:lnTo>
                  <a:pt x="0" y="0"/>
                </a:lnTo>
                <a:lnTo>
                  <a:pt x="0" y="6216117"/>
                </a:lnTo>
                <a:lnTo>
                  <a:pt x="30204" y="6253099"/>
                </a:lnTo>
                <a:lnTo>
                  <a:pt x="61526" y="6288511"/>
                </a:lnTo>
                <a:lnTo>
                  <a:pt x="94251" y="6322730"/>
                </a:lnTo>
                <a:lnTo>
                  <a:pt x="128351" y="6355711"/>
                </a:lnTo>
                <a:lnTo>
                  <a:pt x="163795" y="6387410"/>
                </a:lnTo>
                <a:lnTo>
                  <a:pt x="200554" y="6417782"/>
                </a:lnTo>
                <a:lnTo>
                  <a:pt x="238598" y="6446782"/>
                </a:lnTo>
                <a:lnTo>
                  <a:pt x="277898" y="6474367"/>
                </a:lnTo>
                <a:lnTo>
                  <a:pt x="318423" y="6500491"/>
                </a:lnTo>
                <a:lnTo>
                  <a:pt x="360145" y="6525110"/>
                </a:lnTo>
                <a:lnTo>
                  <a:pt x="403034" y="6548180"/>
                </a:lnTo>
                <a:lnTo>
                  <a:pt x="447059" y="6569656"/>
                </a:lnTo>
                <a:lnTo>
                  <a:pt x="492192" y="6589493"/>
                </a:lnTo>
                <a:lnTo>
                  <a:pt x="538119" y="6607532"/>
                </a:lnTo>
                <a:lnTo>
                  <a:pt x="584424" y="6623629"/>
                </a:lnTo>
                <a:lnTo>
                  <a:pt x="631056" y="6637794"/>
                </a:lnTo>
                <a:lnTo>
                  <a:pt x="677962" y="6650036"/>
                </a:lnTo>
                <a:lnTo>
                  <a:pt x="725092" y="6660368"/>
                </a:lnTo>
                <a:lnTo>
                  <a:pt x="772394" y="6668798"/>
                </a:lnTo>
                <a:lnTo>
                  <a:pt x="819815" y="6675336"/>
                </a:lnTo>
                <a:lnTo>
                  <a:pt x="867305" y="6679994"/>
                </a:lnTo>
                <a:lnTo>
                  <a:pt x="914812" y="6682782"/>
                </a:lnTo>
                <a:lnTo>
                  <a:pt x="962284" y="6683708"/>
                </a:lnTo>
                <a:lnTo>
                  <a:pt x="1012088" y="6682688"/>
                </a:lnTo>
                <a:lnTo>
                  <a:pt x="1061733" y="6679634"/>
                </a:lnTo>
                <a:lnTo>
                  <a:pt x="1111155" y="6674558"/>
                </a:lnTo>
                <a:lnTo>
                  <a:pt x="1160294" y="6667473"/>
                </a:lnTo>
                <a:lnTo>
                  <a:pt x="1209089" y="6658391"/>
                </a:lnTo>
                <a:lnTo>
                  <a:pt x="1257478" y="6647323"/>
                </a:lnTo>
                <a:lnTo>
                  <a:pt x="1305401" y="6634282"/>
                </a:lnTo>
                <a:lnTo>
                  <a:pt x="1352795" y="6619280"/>
                </a:lnTo>
                <a:lnTo>
                  <a:pt x="1399599" y="6602328"/>
                </a:lnTo>
                <a:lnTo>
                  <a:pt x="1445753" y="6583439"/>
                </a:lnTo>
                <a:lnTo>
                  <a:pt x="1491195" y="6562625"/>
                </a:lnTo>
                <a:lnTo>
                  <a:pt x="1535864" y="6539897"/>
                </a:lnTo>
                <a:lnTo>
                  <a:pt x="1579698" y="6515268"/>
                </a:lnTo>
                <a:lnTo>
                  <a:pt x="1622637" y="6488749"/>
                </a:lnTo>
                <a:lnTo>
                  <a:pt x="1664618" y="6460354"/>
                </a:lnTo>
                <a:lnTo>
                  <a:pt x="1705581" y="6430093"/>
                </a:lnTo>
                <a:lnTo>
                  <a:pt x="1745464" y="6397978"/>
                </a:lnTo>
                <a:lnTo>
                  <a:pt x="1784207" y="6364023"/>
                </a:lnTo>
                <a:lnTo>
                  <a:pt x="1821747" y="6328238"/>
                </a:lnTo>
                <a:lnTo>
                  <a:pt x="5232743" y="2727982"/>
                </a:lnTo>
                <a:lnTo>
                  <a:pt x="2042485" y="2727982"/>
                </a:lnTo>
                <a:lnTo>
                  <a:pt x="2042485" y="469522"/>
                </a:lnTo>
                <a:lnTo>
                  <a:pt x="2041475" y="420860"/>
                </a:lnTo>
                <a:lnTo>
                  <a:pt x="2038472" y="372713"/>
                </a:lnTo>
                <a:lnTo>
                  <a:pt x="2033516" y="325121"/>
                </a:lnTo>
                <a:lnTo>
                  <a:pt x="2026647" y="278124"/>
                </a:lnTo>
                <a:lnTo>
                  <a:pt x="2017905" y="231762"/>
                </a:lnTo>
                <a:lnTo>
                  <a:pt x="2007329" y="186075"/>
                </a:lnTo>
                <a:lnTo>
                  <a:pt x="1994960" y="141102"/>
                </a:lnTo>
                <a:lnTo>
                  <a:pt x="1980838" y="96885"/>
                </a:lnTo>
                <a:lnTo>
                  <a:pt x="1965003" y="53462"/>
                </a:lnTo>
                <a:lnTo>
                  <a:pt x="1947494" y="10873"/>
                </a:lnTo>
                <a:lnTo>
                  <a:pt x="1942504" y="0"/>
                </a:lnTo>
                <a:close/>
              </a:path>
              <a:path w="6948170" h="6684009" extrusionOk="0">
                <a:moveTo>
                  <a:pt x="6852581" y="0"/>
                </a:moveTo>
                <a:lnTo>
                  <a:pt x="4643663" y="0"/>
                </a:lnTo>
                <a:lnTo>
                  <a:pt x="2042485" y="2727982"/>
                </a:lnTo>
                <a:lnTo>
                  <a:pt x="5232743" y="2727982"/>
                </a:lnTo>
                <a:lnTo>
                  <a:pt x="6636304" y="1246172"/>
                </a:lnTo>
                <a:lnTo>
                  <a:pt x="6668849" y="1209982"/>
                </a:lnTo>
                <a:lnTo>
                  <a:pt x="6699588" y="1172806"/>
                </a:lnTo>
                <a:lnTo>
                  <a:pt x="6728523" y="1134698"/>
                </a:lnTo>
                <a:lnTo>
                  <a:pt x="6755656" y="1095716"/>
                </a:lnTo>
                <a:lnTo>
                  <a:pt x="6780989" y="1055915"/>
                </a:lnTo>
                <a:lnTo>
                  <a:pt x="6804522" y="1015354"/>
                </a:lnTo>
                <a:lnTo>
                  <a:pt x="6826259" y="974087"/>
                </a:lnTo>
                <a:lnTo>
                  <a:pt x="6846201" y="932171"/>
                </a:lnTo>
                <a:lnTo>
                  <a:pt x="6864350" y="889664"/>
                </a:lnTo>
                <a:lnTo>
                  <a:pt x="6880708" y="846620"/>
                </a:lnTo>
                <a:lnTo>
                  <a:pt x="6895275" y="803097"/>
                </a:lnTo>
                <a:lnTo>
                  <a:pt x="6908055" y="759152"/>
                </a:lnTo>
                <a:lnTo>
                  <a:pt x="6919050" y="714840"/>
                </a:lnTo>
                <a:lnTo>
                  <a:pt x="6928260" y="670219"/>
                </a:lnTo>
                <a:lnTo>
                  <a:pt x="6935687" y="625344"/>
                </a:lnTo>
                <a:lnTo>
                  <a:pt x="6941334" y="580272"/>
                </a:lnTo>
                <a:lnTo>
                  <a:pt x="6945203" y="535059"/>
                </a:lnTo>
                <a:lnTo>
                  <a:pt x="6947294" y="489763"/>
                </a:lnTo>
                <a:lnTo>
                  <a:pt x="6947611" y="444439"/>
                </a:lnTo>
                <a:lnTo>
                  <a:pt x="6946154" y="399143"/>
                </a:lnTo>
                <a:lnTo>
                  <a:pt x="6942925" y="353934"/>
                </a:lnTo>
                <a:lnTo>
                  <a:pt x="6937927" y="308866"/>
                </a:lnTo>
                <a:lnTo>
                  <a:pt x="6931161" y="263996"/>
                </a:lnTo>
                <a:lnTo>
                  <a:pt x="6922629" y="219381"/>
                </a:lnTo>
                <a:lnTo>
                  <a:pt x="6912332" y="175078"/>
                </a:lnTo>
                <a:lnTo>
                  <a:pt x="6900274" y="131142"/>
                </a:lnTo>
                <a:lnTo>
                  <a:pt x="6886454" y="87630"/>
                </a:lnTo>
                <a:lnTo>
                  <a:pt x="6870876" y="44599"/>
                </a:lnTo>
                <a:lnTo>
                  <a:pt x="6853540" y="2104"/>
                </a:lnTo>
                <a:lnTo>
                  <a:pt x="6852581" y="0"/>
                </a:lnTo>
                <a:close/>
              </a:path>
            </a:pathLst>
          </a:custGeom>
          <a:solidFill>
            <a:srgbClr val="F0F0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208;gfc6179b51b_0_303">
            <a:extLst>
              <a:ext uri="{FF2B5EF4-FFF2-40B4-BE49-F238E27FC236}">
                <a16:creationId xmlns:a16="http://schemas.microsoft.com/office/drawing/2014/main" id="{32010B66-F8BD-476E-A98D-CF1A40AA8DCE}"/>
              </a:ext>
            </a:extLst>
          </p:cNvPr>
          <p:cNvSpPr/>
          <p:nvPr userDrawn="1"/>
        </p:nvSpPr>
        <p:spPr>
          <a:xfrm>
            <a:off x="0" y="0"/>
            <a:ext cx="3797300" cy="6684009"/>
          </a:xfrm>
          <a:custGeom>
            <a:avLst/>
            <a:gdLst/>
            <a:ahLst/>
            <a:cxnLst/>
            <a:rect l="l" t="t" r="r" b="b"/>
            <a:pathLst>
              <a:path w="3797300" h="6684009" extrusionOk="0">
                <a:moveTo>
                  <a:pt x="1942504" y="0"/>
                </a:moveTo>
                <a:lnTo>
                  <a:pt x="0" y="0"/>
                </a:lnTo>
                <a:lnTo>
                  <a:pt x="0" y="6216117"/>
                </a:lnTo>
                <a:lnTo>
                  <a:pt x="30204" y="6253099"/>
                </a:lnTo>
                <a:lnTo>
                  <a:pt x="61526" y="6288511"/>
                </a:lnTo>
                <a:lnTo>
                  <a:pt x="94251" y="6322730"/>
                </a:lnTo>
                <a:lnTo>
                  <a:pt x="128351" y="6355711"/>
                </a:lnTo>
                <a:lnTo>
                  <a:pt x="163795" y="6387410"/>
                </a:lnTo>
                <a:lnTo>
                  <a:pt x="200554" y="6417782"/>
                </a:lnTo>
                <a:lnTo>
                  <a:pt x="238598" y="6446782"/>
                </a:lnTo>
                <a:lnTo>
                  <a:pt x="277898" y="6474367"/>
                </a:lnTo>
                <a:lnTo>
                  <a:pt x="318423" y="6500491"/>
                </a:lnTo>
                <a:lnTo>
                  <a:pt x="360145" y="6525110"/>
                </a:lnTo>
                <a:lnTo>
                  <a:pt x="403034" y="6548180"/>
                </a:lnTo>
                <a:lnTo>
                  <a:pt x="447059" y="6569656"/>
                </a:lnTo>
                <a:lnTo>
                  <a:pt x="492192" y="6589493"/>
                </a:lnTo>
                <a:lnTo>
                  <a:pt x="538119" y="6607532"/>
                </a:lnTo>
                <a:lnTo>
                  <a:pt x="584424" y="6623629"/>
                </a:lnTo>
                <a:lnTo>
                  <a:pt x="631056" y="6637794"/>
                </a:lnTo>
                <a:lnTo>
                  <a:pt x="677962" y="6650036"/>
                </a:lnTo>
                <a:lnTo>
                  <a:pt x="725092" y="6660368"/>
                </a:lnTo>
                <a:lnTo>
                  <a:pt x="772394" y="6668798"/>
                </a:lnTo>
                <a:lnTo>
                  <a:pt x="819815" y="6675336"/>
                </a:lnTo>
                <a:lnTo>
                  <a:pt x="867305" y="6679994"/>
                </a:lnTo>
                <a:lnTo>
                  <a:pt x="914812" y="6682782"/>
                </a:lnTo>
                <a:lnTo>
                  <a:pt x="962284" y="6683708"/>
                </a:lnTo>
                <a:lnTo>
                  <a:pt x="1012088" y="6682688"/>
                </a:lnTo>
                <a:lnTo>
                  <a:pt x="1061733" y="6679634"/>
                </a:lnTo>
                <a:lnTo>
                  <a:pt x="1111155" y="6674558"/>
                </a:lnTo>
                <a:lnTo>
                  <a:pt x="1160294" y="6667473"/>
                </a:lnTo>
                <a:lnTo>
                  <a:pt x="1209089" y="6658391"/>
                </a:lnTo>
                <a:lnTo>
                  <a:pt x="1257478" y="6647323"/>
                </a:lnTo>
                <a:lnTo>
                  <a:pt x="1305401" y="6634282"/>
                </a:lnTo>
                <a:lnTo>
                  <a:pt x="1352795" y="6619280"/>
                </a:lnTo>
                <a:lnTo>
                  <a:pt x="1399599" y="6602328"/>
                </a:lnTo>
                <a:lnTo>
                  <a:pt x="1445753" y="6583439"/>
                </a:lnTo>
                <a:lnTo>
                  <a:pt x="1491195" y="6562625"/>
                </a:lnTo>
                <a:lnTo>
                  <a:pt x="1535864" y="6539897"/>
                </a:lnTo>
                <a:lnTo>
                  <a:pt x="1579698" y="6515268"/>
                </a:lnTo>
                <a:lnTo>
                  <a:pt x="1622637" y="6488749"/>
                </a:lnTo>
                <a:lnTo>
                  <a:pt x="1664618" y="6460354"/>
                </a:lnTo>
                <a:lnTo>
                  <a:pt x="1705581" y="6430093"/>
                </a:lnTo>
                <a:lnTo>
                  <a:pt x="1745464" y="6397978"/>
                </a:lnTo>
                <a:lnTo>
                  <a:pt x="1784207" y="6364023"/>
                </a:lnTo>
                <a:lnTo>
                  <a:pt x="1821747" y="6328238"/>
                </a:lnTo>
                <a:lnTo>
                  <a:pt x="3796837" y="4243953"/>
                </a:lnTo>
                <a:lnTo>
                  <a:pt x="3660070" y="4242575"/>
                </a:lnTo>
                <a:lnTo>
                  <a:pt x="3530116" y="4239431"/>
                </a:lnTo>
                <a:lnTo>
                  <a:pt x="3406824" y="4234361"/>
                </a:lnTo>
                <a:lnTo>
                  <a:pt x="3347628" y="4231055"/>
                </a:lnTo>
                <a:lnTo>
                  <a:pt x="3290041" y="4227208"/>
                </a:lnTo>
                <a:lnTo>
                  <a:pt x="3234044" y="4222801"/>
                </a:lnTo>
                <a:lnTo>
                  <a:pt x="3179617" y="4217813"/>
                </a:lnTo>
                <a:lnTo>
                  <a:pt x="3126742" y="4212224"/>
                </a:lnTo>
                <a:lnTo>
                  <a:pt x="3075399" y="4206015"/>
                </a:lnTo>
                <a:lnTo>
                  <a:pt x="3025570" y="4199166"/>
                </a:lnTo>
                <a:lnTo>
                  <a:pt x="2977236" y="4191656"/>
                </a:lnTo>
                <a:lnTo>
                  <a:pt x="2930378" y="4183467"/>
                </a:lnTo>
                <a:lnTo>
                  <a:pt x="2884977" y="4174578"/>
                </a:lnTo>
                <a:lnTo>
                  <a:pt x="2841014" y="4164969"/>
                </a:lnTo>
                <a:lnTo>
                  <a:pt x="2798469" y="4154621"/>
                </a:lnTo>
                <a:lnTo>
                  <a:pt x="2757325" y="4143513"/>
                </a:lnTo>
                <a:lnTo>
                  <a:pt x="2717562" y="4131626"/>
                </a:lnTo>
                <a:lnTo>
                  <a:pt x="2679161" y="4118940"/>
                </a:lnTo>
                <a:lnTo>
                  <a:pt x="2642103" y="4105434"/>
                </a:lnTo>
                <a:lnTo>
                  <a:pt x="2606369" y="4091090"/>
                </a:lnTo>
                <a:lnTo>
                  <a:pt x="2538798" y="4059805"/>
                </a:lnTo>
                <a:lnTo>
                  <a:pt x="2476297" y="4024925"/>
                </a:lnTo>
                <a:lnTo>
                  <a:pt x="2418714" y="3986293"/>
                </a:lnTo>
                <a:lnTo>
                  <a:pt x="2365897" y="3943748"/>
                </a:lnTo>
                <a:lnTo>
                  <a:pt x="2317695" y="3897131"/>
                </a:lnTo>
                <a:lnTo>
                  <a:pt x="2273955" y="3846285"/>
                </a:lnTo>
                <a:lnTo>
                  <a:pt x="2234527" y="3791049"/>
                </a:lnTo>
                <a:lnTo>
                  <a:pt x="2199259" y="3731265"/>
                </a:lnTo>
                <a:lnTo>
                  <a:pt x="2167998" y="3666774"/>
                </a:lnTo>
                <a:lnTo>
                  <a:pt x="2140595" y="3597416"/>
                </a:lnTo>
                <a:lnTo>
                  <a:pt x="2128291" y="3560863"/>
                </a:lnTo>
                <a:lnTo>
                  <a:pt x="2116896" y="3523033"/>
                </a:lnTo>
                <a:lnTo>
                  <a:pt x="2106388" y="3483908"/>
                </a:lnTo>
                <a:lnTo>
                  <a:pt x="2096750" y="3443466"/>
                </a:lnTo>
                <a:lnTo>
                  <a:pt x="2087962" y="3401689"/>
                </a:lnTo>
                <a:lnTo>
                  <a:pt x="2080006" y="3358556"/>
                </a:lnTo>
                <a:lnTo>
                  <a:pt x="2072862" y="3314047"/>
                </a:lnTo>
                <a:lnTo>
                  <a:pt x="2066512" y="3268143"/>
                </a:lnTo>
                <a:lnTo>
                  <a:pt x="2060936" y="3220824"/>
                </a:lnTo>
                <a:lnTo>
                  <a:pt x="2056116" y="3172069"/>
                </a:lnTo>
                <a:lnTo>
                  <a:pt x="2052033" y="3121860"/>
                </a:lnTo>
                <a:lnTo>
                  <a:pt x="2048667" y="3070175"/>
                </a:lnTo>
                <a:lnTo>
                  <a:pt x="2046000" y="3016996"/>
                </a:lnTo>
                <a:lnTo>
                  <a:pt x="2044013" y="2962302"/>
                </a:lnTo>
                <a:lnTo>
                  <a:pt x="2042687" y="2906074"/>
                </a:lnTo>
                <a:lnTo>
                  <a:pt x="2042003" y="2848291"/>
                </a:lnTo>
                <a:lnTo>
                  <a:pt x="2041942" y="2788934"/>
                </a:lnTo>
                <a:lnTo>
                  <a:pt x="2042485" y="2727982"/>
                </a:lnTo>
                <a:lnTo>
                  <a:pt x="2042485" y="469522"/>
                </a:lnTo>
                <a:lnTo>
                  <a:pt x="2041475" y="420860"/>
                </a:lnTo>
                <a:lnTo>
                  <a:pt x="2038472" y="372713"/>
                </a:lnTo>
                <a:lnTo>
                  <a:pt x="2033516" y="325121"/>
                </a:lnTo>
                <a:lnTo>
                  <a:pt x="2026647" y="278124"/>
                </a:lnTo>
                <a:lnTo>
                  <a:pt x="2017905" y="231762"/>
                </a:lnTo>
                <a:lnTo>
                  <a:pt x="2007329" y="186075"/>
                </a:lnTo>
                <a:lnTo>
                  <a:pt x="1994960" y="141102"/>
                </a:lnTo>
                <a:lnTo>
                  <a:pt x="1980838" y="96885"/>
                </a:lnTo>
                <a:lnTo>
                  <a:pt x="1965003" y="53462"/>
                </a:lnTo>
                <a:lnTo>
                  <a:pt x="1947494" y="10873"/>
                </a:lnTo>
                <a:lnTo>
                  <a:pt x="1942504" y="0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209;gfc6179b51b_0_303">
            <a:extLst>
              <a:ext uri="{FF2B5EF4-FFF2-40B4-BE49-F238E27FC236}">
                <a16:creationId xmlns:a16="http://schemas.microsoft.com/office/drawing/2014/main" id="{A16A76DA-E5A5-40A2-B971-EDA8A319A7AE}"/>
              </a:ext>
            </a:extLst>
          </p:cNvPr>
          <p:cNvSpPr/>
          <p:nvPr userDrawn="1"/>
        </p:nvSpPr>
        <p:spPr>
          <a:xfrm>
            <a:off x="4122000" y="4238377"/>
            <a:ext cx="2440940" cy="2456815"/>
          </a:xfrm>
          <a:custGeom>
            <a:avLst/>
            <a:gdLst/>
            <a:ahLst/>
            <a:cxnLst/>
            <a:rect l="l" t="t" r="r" b="b"/>
            <a:pathLst>
              <a:path w="2440940" h="2456815" extrusionOk="0">
                <a:moveTo>
                  <a:pt x="1097726" y="0"/>
                </a:moveTo>
                <a:lnTo>
                  <a:pt x="130471" y="0"/>
                </a:lnTo>
                <a:lnTo>
                  <a:pt x="79754" y="10236"/>
                </a:lnTo>
                <a:lnTo>
                  <a:pt x="38334" y="38154"/>
                </a:lnTo>
                <a:lnTo>
                  <a:pt x="10406" y="79564"/>
                </a:lnTo>
                <a:lnTo>
                  <a:pt x="165" y="130276"/>
                </a:lnTo>
                <a:lnTo>
                  <a:pt x="125" y="305497"/>
                </a:lnTo>
                <a:lnTo>
                  <a:pt x="0" y="1371865"/>
                </a:lnTo>
                <a:lnTo>
                  <a:pt x="1777" y="1416047"/>
                </a:lnTo>
                <a:lnTo>
                  <a:pt x="5701" y="1462415"/>
                </a:lnTo>
                <a:lnTo>
                  <a:pt x="11608" y="1508076"/>
                </a:lnTo>
                <a:lnTo>
                  <a:pt x="19451" y="1553004"/>
                </a:lnTo>
                <a:lnTo>
                  <a:pt x="29185" y="1597173"/>
                </a:lnTo>
                <a:lnTo>
                  <a:pt x="40762" y="1640554"/>
                </a:lnTo>
                <a:lnTo>
                  <a:pt x="54135" y="1683122"/>
                </a:lnTo>
                <a:lnTo>
                  <a:pt x="69258" y="1724850"/>
                </a:lnTo>
                <a:lnTo>
                  <a:pt x="86084" y="1765711"/>
                </a:lnTo>
                <a:lnTo>
                  <a:pt x="104566" y="1805679"/>
                </a:lnTo>
                <a:lnTo>
                  <a:pt x="124657" y="1844726"/>
                </a:lnTo>
                <a:lnTo>
                  <a:pt x="146310" y="1882827"/>
                </a:lnTo>
                <a:lnTo>
                  <a:pt x="169479" y="1919953"/>
                </a:lnTo>
                <a:lnTo>
                  <a:pt x="194117" y="1956080"/>
                </a:lnTo>
                <a:lnTo>
                  <a:pt x="220177" y="1991179"/>
                </a:lnTo>
                <a:lnTo>
                  <a:pt x="247612" y="2025224"/>
                </a:lnTo>
                <a:lnTo>
                  <a:pt x="276376" y="2058189"/>
                </a:lnTo>
                <a:lnTo>
                  <a:pt x="306421" y="2090047"/>
                </a:lnTo>
                <a:lnTo>
                  <a:pt x="337701" y="2120771"/>
                </a:lnTo>
                <a:lnTo>
                  <a:pt x="370169" y="2150334"/>
                </a:lnTo>
                <a:lnTo>
                  <a:pt x="403778" y="2178710"/>
                </a:lnTo>
                <a:lnTo>
                  <a:pt x="438482" y="2205871"/>
                </a:lnTo>
                <a:lnTo>
                  <a:pt x="474233" y="2231792"/>
                </a:lnTo>
                <a:lnTo>
                  <a:pt x="510985" y="2256445"/>
                </a:lnTo>
                <a:lnTo>
                  <a:pt x="548691" y="2279804"/>
                </a:lnTo>
                <a:lnTo>
                  <a:pt x="587305" y="2301842"/>
                </a:lnTo>
                <a:lnTo>
                  <a:pt x="626778" y="2322533"/>
                </a:lnTo>
                <a:lnTo>
                  <a:pt x="667066" y="2341849"/>
                </a:lnTo>
                <a:lnTo>
                  <a:pt x="708120" y="2359764"/>
                </a:lnTo>
                <a:lnTo>
                  <a:pt x="749895" y="2376251"/>
                </a:lnTo>
                <a:lnTo>
                  <a:pt x="792342" y="2391283"/>
                </a:lnTo>
                <a:lnTo>
                  <a:pt x="835417" y="2404834"/>
                </a:lnTo>
                <a:lnTo>
                  <a:pt x="879070" y="2416878"/>
                </a:lnTo>
                <a:lnTo>
                  <a:pt x="923257" y="2427386"/>
                </a:lnTo>
                <a:lnTo>
                  <a:pt x="967930" y="2436334"/>
                </a:lnTo>
                <a:lnTo>
                  <a:pt x="1013042" y="2443693"/>
                </a:lnTo>
                <a:lnTo>
                  <a:pt x="1058546" y="2449437"/>
                </a:lnTo>
                <a:lnTo>
                  <a:pt x="1104396" y="2453540"/>
                </a:lnTo>
                <a:lnTo>
                  <a:pt x="1150545" y="2455975"/>
                </a:lnTo>
                <a:lnTo>
                  <a:pt x="1196946" y="2456714"/>
                </a:lnTo>
                <a:lnTo>
                  <a:pt x="1243553" y="2455732"/>
                </a:lnTo>
                <a:lnTo>
                  <a:pt x="1290318" y="2453002"/>
                </a:lnTo>
                <a:lnTo>
                  <a:pt x="1337194" y="2448496"/>
                </a:lnTo>
                <a:lnTo>
                  <a:pt x="1384916" y="2442064"/>
                </a:lnTo>
                <a:lnTo>
                  <a:pt x="1431992" y="2433861"/>
                </a:lnTo>
                <a:lnTo>
                  <a:pt x="1478391" y="2423927"/>
                </a:lnTo>
                <a:lnTo>
                  <a:pt x="1524083" y="2412299"/>
                </a:lnTo>
                <a:lnTo>
                  <a:pt x="1569038" y="2399014"/>
                </a:lnTo>
                <a:lnTo>
                  <a:pt x="1613224" y="2384111"/>
                </a:lnTo>
                <a:lnTo>
                  <a:pt x="1656612" y="2367627"/>
                </a:lnTo>
                <a:lnTo>
                  <a:pt x="1699170" y="2349601"/>
                </a:lnTo>
                <a:lnTo>
                  <a:pt x="1740869" y="2330069"/>
                </a:lnTo>
                <a:lnTo>
                  <a:pt x="1781678" y="2309069"/>
                </a:lnTo>
                <a:lnTo>
                  <a:pt x="1821566" y="2286640"/>
                </a:lnTo>
                <a:lnTo>
                  <a:pt x="1860504" y="2262820"/>
                </a:lnTo>
                <a:lnTo>
                  <a:pt x="1898459" y="2237645"/>
                </a:lnTo>
                <a:lnTo>
                  <a:pt x="1935402" y="2211154"/>
                </a:lnTo>
                <a:lnTo>
                  <a:pt x="1971303" y="2183385"/>
                </a:lnTo>
                <a:lnTo>
                  <a:pt x="2006131" y="2154375"/>
                </a:lnTo>
                <a:lnTo>
                  <a:pt x="2039855" y="2124163"/>
                </a:lnTo>
                <a:lnTo>
                  <a:pt x="2072445" y="2092785"/>
                </a:lnTo>
                <a:lnTo>
                  <a:pt x="2103870" y="2060281"/>
                </a:lnTo>
                <a:lnTo>
                  <a:pt x="2134100" y="2026687"/>
                </a:lnTo>
                <a:lnTo>
                  <a:pt x="2163104" y="1992041"/>
                </a:lnTo>
                <a:lnTo>
                  <a:pt x="2190852" y="1956382"/>
                </a:lnTo>
                <a:lnTo>
                  <a:pt x="2217314" y="1919746"/>
                </a:lnTo>
                <a:lnTo>
                  <a:pt x="2242458" y="1882172"/>
                </a:lnTo>
                <a:lnTo>
                  <a:pt x="2266255" y="1843698"/>
                </a:lnTo>
                <a:lnTo>
                  <a:pt x="2288674" y="1804361"/>
                </a:lnTo>
                <a:lnTo>
                  <a:pt x="2309683" y="1764200"/>
                </a:lnTo>
                <a:lnTo>
                  <a:pt x="2329254" y="1723251"/>
                </a:lnTo>
                <a:lnTo>
                  <a:pt x="2347355" y="1681553"/>
                </a:lnTo>
                <a:lnTo>
                  <a:pt x="2363956" y="1639144"/>
                </a:lnTo>
                <a:lnTo>
                  <a:pt x="2379026" y="1596061"/>
                </a:lnTo>
                <a:lnTo>
                  <a:pt x="2392535" y="1552343"/>
                </a:lnTo>
                <a:lnTo>
                  <a:pt x="2404453" y="1508026"/>
                </a:lnTo>
                <a:lnTo>
                  <a:pt x="2414748" y="1463149"/>
                </a:lnTo>
                <a:lnTo>
                  <a:pt x="2423390" y="1417749"/>
                </a:lnTo>
                <a:lnTo>
                  <a:pt x="2430349" y="1371865"/>
                </a:lnTo>
                <a:lnTo>
                  <a:pt x="2435595" y="1325534"/>
                </a:lnTo>
                <a:lnTo>
                  <a:pt x="2439096" y="1278794"/>
                </a:lnTo>
                <a:lnTo>
                  <a:pt x="2440823" y="1231683"/>
                </a:lnTo>
                <a:lnTo>
                  <a:pt x="2440744" y="1184238"/>
                </a:lnTo>
                <a:lnTo>
                  <a:pt x="2438830" y="1136497"/>
                </a:lnTo>
                <a:lnTo>
                  <a:pt x="2435050" y="1088499"/>
                </a:lnTo>
                <a:lnTo>
                  <a:pt x="2429259" y="1039665"/>
                </a:lnTo>
                <a:lnTo>
                  <a:pt x="2421597" y="991770"/>
                </a:lnTo>
                <a:lnTo>
                  <a:pt x="2412105" y="944826"/>
                </a:lnTo>
                <a:lnTo>
                  <a:pt x="2400825" y="898847"/>
                </a:lnTo>
                <a:lnTo>
                  <a:pt x="2387795" y="853847"/>
                </a:lnTo>
                <a:lnTo>
                  <a:pt x="2373058" y="809839"/>
                </a:lnTo>
                <a:lnTo>
                  <a:pt x="2356654" y="766836"/>
                </a:lnTo>
                <a:lnTo>
                  <a:pt x="2338624" y="724853"/>
                </a:lnTo>
                <a:lnTo>
                  <a:pt x="2319007" y="683903"/>
                </a:lnTo>
                <a:lnTo>
                  <a:pt x="2297846" y="643999"/>
                </a:lnTo>
                <a:lnTo>
                  <a:pt x="2275181" y="605155"/>
                </a:lnTo>
                <a:lnTo>
                  <a:pt x="2251052" y="567385"/>
                </a:lnTo>
                <a:lnTo>
                  <a:pt x="2225501" y="530702"/>
                </a:lnTo>
                <a:lnTo>
                  <a:pt x="2198567" y="495119"/>
                </a:lnTo>
                <a:lnTo>
                  <a:pt x="2170292" y="460651"/>
                </a:lnTo>
                <a:lnTo>
                  <a:pt x="2140717" y="427310"/>
                </a:lnTo>
                <a:lnTo>
                  <a:pt x="2109881" y="395111"/>
                </a:lnTo>
                <a:lnTo>
                  <a:pt x="2077827" y="364067"/>
                </a:lnTo>
                <a:lnTo>
                  <a:pt x="2044594" y="334191"/>
                </a:lnTo>
                <a:lnTo>
                  <a:pt x="2010223" y="305497"/>
                </a:lnTo>
                <a:lnTo>
                  <a:pt x="1974755" y="277999"/>
                </a:lnTo>
                <a:lnTo>
                  <a:pt x="1938231" y="251710"/>
                </a:lnTo>
                <a:lnTo>
                  <a:pt x="1900691" y="226644"/>
                </a:lnTo>
                <a:lnTo>
                  <a:pt x="1862176" y="202814"/>
                </a:lnTo>
                <a:lnTo>
                  <a:pt x="1822727" y="180234"/>
                </a:lnTo>
                <a:lnTo>
                  <a:pt x="1782385" y="158917"/>
                </a:lnTo>
                <a:lnTo>
                  <a:pt x="1741190" y="138878"/>
                </a:lnTo>
                <a:lnTo>
                  <a:pt x="1699183" y="120128"/>
                </a:lnTo>
                <a:lnTo>
                  <a:pt x="1656405" y="102683"/>
                </a:lnTo>
                <a:lnTo>
                  <a:pt x="1612896" y="86556"/>
                </a:lnTo>
                <a:lnTo>
                  <a:pt x="1568697" y="71760"/>
                </a:lnTo>
                <a:lnTo>
                  <a:pt x="1523849" y="58308"/>
                </a:lnTo>
                <a:lnTo>
                  <a:pt x="1478393" y="46215"/>
                </a:lnTo>
                <a:lnTo>
                  <a:pt x="1432369" y="35494"/>
                </a:lnTo>
                <a:lnTo>
                  <a:pt x="1385818" y="26159"/>
                </a:lnTo>
                <a:lnTo>
                  <a:pt x="1338781" y="18222"/>
                </a:lnTo>
                <a:lnTo>
                  <a:pt x="1291298" y="11698"/>
                </a:lnTo>
                <a:lnTo>
                  <a:pt x="1243410" y="6600"/>
                </a:lnTo>
                <a:lnTo>
                  <a:pt x="1195159" y="2942"/>
                </a:lnTo>
                <a:lnTo>
                  <a:pt x="1146583" y="737"/>
                </a:lnTo>
                <a:lnTo>
                  <a:pt x="1097726" y="0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210;gfc6179b51b_0_303">
            <a:extLst>
              <a:ext uri="{FF2B5EF4-FFF2-40B4-BE49-F238E27FC236}">
                <a16:creationId xmlns:a16="http://schemas.microsoft.com/office/drawing/2014/main" id="{38FC4B61-2F9A-458D-AE69-D88206012E50}"/>
              </a:ext>
            </a:extLst>
          </p:cNvPr>
          <p:cNvSpPr/>
          <p:nvPr userDrawn="1"/>
        </p:nvSpPr>
        <p:spPr>
          <a:xfrm>
            <a:off x="16284727" y="450351"/>
            <a:ext cx="716280" cy="732790"/>
          </a:xfrm>
          <a:custGeom>
            <a:avLst/>
            <a:gdLst/>
            <a:ahLst/>
            <a:cxnLst/>
            <a:rect l="l" t="t" r="r" b="b"/>
            <a:pathLst>
              <a:path w="716280" h="732790" extrusionOk="0">
                <a:moveTo>
                  <a:pt x="114336" y="871"/>
                </a:moveTo>
                <a:lnTo>
                  <a:pt x="69832" y="9856"/>
                </a:lnTo>
                <a:lnTo>
                  <a:pt x="33489" y="34359"/>
                </a:lnTo>
                <a:lnTo>
                  <a:pt x="8985" y="70703"/>
                </a:lnTo>
                <a:lnTo>
                  <a:pt x="0" y="115210"/>
                </a:lnTo>
                <a:lnTo>
                  <a:pt x="0" y="611146"/>
                </a:lnTo>
                <a:lnTo>
                  <a:pt x="20329" y="678474"/>
                </a:lnTo>
                <a:lnTo>
                  <a:pt x="74686" y="723106"/>
                </a:lnTo>
                <a:lnTo>
                  <a:pt x="121381" y="732466"/>
                </a:lnTo>
                <a:lnTo>
                  <a:pt x="144687" y="730195"/>
                </a:lnTo>
                <a:lnTo>
                  <a:pt x="188025" y="712412"/>
                </a:lnTo>
                <a:lnTo>
                  <a:pt x="545562" y="339544"/>
                </a:lnTo>
                <a:lnTo>
                  <a:pt x="228676" y="339544"/>
                </a:lnTo>
                <a:lnTo>
                  <a:pt x="228676" y="115210"/>
                </a:lnTo>
                <a:lnTo>
                  <a:pt x="219690" y="70703"/>
                </a:lnTo>
                <a:lnTo>
                  <a:pt x="195186" y="34359"/>
                </a:lnTo>
                <a:lnTo>
                  <a:pt x="158842" y="9856"/>
                </a:lnTo>
                <a:lnTo>
                  <a:pt x="114336" y="871"/>
                </a:lnTo>
                <a:close/>
              </a:path>
              <a:path w="716280" h="732790" extrusionOk="0">
                <a:moveTo>
                  <a:pt x="608122" y="0"/>
                </a:moveTo>
                <a:lnTo>
                  <a:pt x="595001" y="0"/>
                </a:lnTo>
                <a:lnTo>
                  <a:pt x="574013" y="3166"/>
                </a:lnTo>
                <a:lnTo>
                  <a:pt x="553820" y="10225"/>
                </a:lnTo>
                <a:lnTo>
                  <a:pt x="535009" y="21157"/>
                </a:lnTo>
                <a:lnTo>
                  <a:pt x="518166" y="35942"/>
                </a:lnTo>
                <a:lnTo>
                  <a:pt x="228676" y="339544"/>
                </a:lnTo>
                <a:lnTo>
                  <a:pt x="545562" y="339544"/>
                </a:lnTo>
                <a:lnTo>
                  <a:pt x="684979" y="192355"/>
                </a:lnTo>
                <a:lnTo>
                  <a:pt x="708867" y="153741"/>
                </a:lnTo>
                <a:lnTo>
                  <a:pt x="715851" y="110469"/>
                </a:lnTo>
                <a:lnTo>
                  <a:pt x="706099" y="67736"/>
                </a:lnTo>
                <a:lnTo>
                  <a:pt x="679777" y="30740"/>
                </a:lnTo>
                <a:lnTo>
                  <a:pt x="646006" y="8764"/>
                </a:lnTo>
                <a:lnTo>
                  <a:pt x="608122" y="0"/>
                </a:lnTo>
                <a:close/>
              </a:path>
            </a:pathLst>
          </a:custGeom>
          <a:solidFill>
            <a:srgbClr val="8E90E5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211;gfc6179b51b_0_303">
            <a:extLst>
              <a:ext uri="{FF2B5EF4-FFF2-40B4-BE49-F238E27FC236}">
                <a16:creationId xmlns:a16="http://schemas.microsoft.com/office/drawing/2014/main" id="{49AC6023-A355-43C6-A967-2EB58FFD0ACB}"/>
              </a:ext>
            </a:extLst>
          </p:cNvPr>
          <p:cNvSpPr/>
          <p:nvPr userDrawn="1"/>
        </p:nvSpPr>
        <p:spPr>
          <a:xfrm>
            <a:off x="16284727" y="451222"/>
            <a:ext cx="403225" cy="732155"/>
          </a:xfrm>
          <a:custGeom>
            <a:avLst/>
            <a:gdLst/>
            <a:ahLst/>
            <a:cxnLst/>
            <a:rect l="l" t="t" r="r" b="b"/>
            <a:pathLst>
              <a:path w="403225" h="732155" extrusionOk="0">
                <a:moveTo>
                  <a:pt x="114336" y="0"/>
                </a:moveTo>
                <a:lnTo>
                  <a:pt x="69832" y="8984"/>
                </a:lnTo>
                <a:lnTo>
                  <a:pt x="33489" y="33488"/>
                </a:lnTo>
                <a:lnTo>
                  <a:pt x="8985" y="69832"/>
                </a:lnTo>
                <a:lnTo>
                  <a:pt x="0" y="114339"/>
                </a:lnTo>
                <a:lnTo>
                  <a:pt x="0" y="610275"/>
                </a:lnTo>
                <a:lnTo>
                  <a:pt x="20329" y="677603"/>
                </a:lnTo>
                <a:lnTo>
                  <a:pt x="74686" y="722235"/>
                </a:lnTo>
                <a:lnTo>
                  <a:pt x="121381" y="731594"/>
                </a:lnTo>
                <a:lnTo>
                  <a:pt x="144687" y="729324"/>
                </a:lnTo>
                <a:lnTo>
                  <a:pt x="188025" y="711541"/>
                </a:lnTo>
                <a:lnTo>
                  <a:pt x="402937" y="489253"/>
                </a:lnTo>
                <a:lnTo>
                  <a:pt x="340743" y="486568"/>
                </a:lnTo>
                <a:lnTo>
                  <a:pt x="294446" y="477684"/>
                </a:lnTo>
                <a:lnTo>
                  <a:pt x="262069" y="460527"/>
                </a:lnTo>
                <a:lnTo>
                  <a:pt x="241634" y="433023"/>
                </a:lnTo>
                <a:lnTo>
                  <a:pt x="231162" y="393096"/>
                </a:lnTo>
                <a:lnTo>
                  <a:pt x="228676" y="338673"/>
                </a:lnTo>
                <a:lnTo>
                  <a:pt x="228676" y="114339"/>
                </a:lnTo>
                <a:lnTo>
                  <a:pt x="219690" y="69832"/>
                </a:lnTo>
                <a:lnTo>
                  <a:pt x="195186" y="33488"/>
                </a:lnTo>
                <a:lnTo>
                  <a:pt x="158842" y="8984"/>
                </a:lnTo>
                <a:lnTo>
                  <a:pt x="114336" y="0"/>
                </a:lnTo>
                <a:close/>
              </a:path>
            </a:pathLst>
          </a:custGeom>
          <a:solidFill>
            <a:srgbClr val="FFC35B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212;gfc6179b51b_0_303">
            <a:extLst>
              <a:ext uri="{FF2B5EF4-FFF2-40B4-BE49-F238E27FC236}">
                <a16:creationId xmlns:a16="http://schemas.microsoft.com/office/drawing/2014/main" id="{114E99B9-25AC-4349-A8E0-378D21D103A7}"/>
              </a:ext>
            </a:extLst>
          </p:cNvPr>
          <p:cNvSpPr/>
          <p:nvPr userDrawn="1"/>
        </p:nvSpPr>
        <p:spPr>
          <a:xfrm>
            <a:off x="16725566" y="451283"/>
            <a:ext cx="711200" cy="732790"/>
          </a:xfrm>
          <a:custGeom>
            <a:avLst/>
            <a:gdLst/>
            <a:ahLst/>
            <a:cxnLst/>
            <a:rect l="l" t="t" r="r" b="b"/>
            <a:pathLst>
              <a:path w="711200" h="732790" extrusionOk="0">
                <a:moveTo>
                  <a:pt x="590317" y="0"/>
                </a:moveTo>
                <a:lnTo>
                  <a:pt x="544897" y="8936"/>
                </a:lnTo>
                <a:lnTo>
                  <a:pt x="505541" y="35060"/>
                </a:lnTo>
                <a:lnTo>
                  <a:pt x="30655" y="541461"/>
                </a:lnTo>
                <a:lnTo>
                  <a:pt x="6935" y="579804"/>
                </a:lnTo>
                <a:lnTo>
                  <a:pt x="0" y="622773"/>
                </a:lnTo>
                <a:lnTo>
                  <a:pt x="9683" y="665206"/>
                </a:lnTo>
                <a:lnTo>
                  <a:pt x="35820" y="701941"/>
                </a:lnTo>
                <a:lnTo>
                  <a:pt x="74163" y="725665"/>
                </a:lnTo>
                <a:lnTo>
                  <a:pt x="117133" y="732601"/>
                </a:lnTo>
                <a:lnTo>
                  <a:pt x="159568" y="722916"/>
                </a:lnTo>
                <a:lnTo>
                  <a:pt x="196305" y="696776"/>
                </a:lnTo>
                <a:lnTo>
                  <a:pt x="483772" y="390178"/>
                </a:lnTo>
                <a:lnTo>
                  <a:pt x="710849" y="390178"/>
                </a:lnTo>
                <a:lnTo>
                  <a:pt x="710849" y="120473"/>
                </a:lnTo>
                <a:lnTo>
                  <a:pt x="705597" y="85153"/>
                </a:lnTo>
                <a:lnTo>
                  <a:pt x="667282" y="27713"/>
                </a:lnTo>
                <a:lnTo>
                  <a:pt x="625295" y="5204"/>
                </a:lnTo>
                <a:lnTo>
                  <a:pt x="602030" y="572"/>
                </a:lnTo>
                <a:lnTo>
                  <a:pt x="590317" y="0"/>
                </a:lnTo>
                <a:close/>
              </a:path>
              <a:path w="711200" h="732790" extrusionOk="0">
                <a:moveTo>
                  <a:pt x="710849" y="390178"/>
                </a:moveTo>
                <a:lnTo>
                  <a:pt x="483772" y="390178"/>
                </a:lnTo>
                <a:lnTo>
                  <a:pt x="483772" y="618101"/>
                </a:lnTo>
                <a:lnTo>
                  <a:pt x="492694" y="662297"/>
                </a:lnTo>
                <a:lnTo>
                  <a:pt x="517026" y="698387"/>
                </a:lnTo>
                <a:lnTo>
                  <a:pt x="553116" y="722719"/>
                </a:lnTo>
                <a:lnTo>
                  <a:pt x="597312" y="731641"/>
                </a:lnTo>
                <a:lnTo>
                  <a:pt x="641506" y="722719"/>
                </a:lnTo>
                <a:lnTo>
                  <a:pt x="677595" y="698387"/>
                </a:lnTo>
                <a:lnTo>
                  <a:pt x="701927" y="662297"/>
                </a:lnTo>
                <a:lnTo>
                  <a:pt x="710849" y="618101"/>
                </a:lnTo>
                <a:lnTo>
                  <a:pt x="710849" y="390178"/>
                </a:lnTo>
                <a:close/>
              </a:path>
            </a:pathLst>
          </a:custGeom>
          <a:solidFill>
            <a:srgbClr val="66C2A9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213;gfc6179b51b_0_303">
            <a:extLst>
              <a:ext uri="{FF2B5EF4-FFF2-40B4-BE49-F238E27FC236}">
                <a16:creationId xmlns:a16="http://schemas.microsoft.com/office/drawing/2014/main" id="{CF11DCA4-1CB9-469D-9C2A-9548FE13B68D}"/>
              </a:ext>
            </a:extLst>
          </p:cNvPr>
          <p:cNvSpPr/>
          <p:nvPr userDrawn="1"/>
        </p:nvSpPr>
        <p:spPr>
          <a:xfrm>
            <a:off x="17036000" y="451283"/>
            <a:ext cx="401955" cy="732790"/>
          </a:xfrm>
          <a:custGeom>
            <a:avLst/>
            <a:gdLst/>
            <a:ahLst/>
            <a:cxnLst/>
            <a:rect l="l" t="t" r="r" b="b"/>
            <a:pathLst>
              <a:path w="401955" h="732790" extrusionOk="0">
                <a:moveTo>
                  <a:pt x="279881" y="0"/>
                </a:moveTo>
                <a:lnTo>
                  <a:pt x="234219" y="9090"/>
                </a:lnTo>
                <a:lnTo>
                  <a:pt x="194663" y="35506"/>
                </a:lnTo>
                <a:lnTo>
                  <a:pt x="0" y="243057"/>
                </a:lnTo>
                <a:lnTo>
                  <a:pt x="62107" y="245743"/>
                </a:lnTo>
                <a:lnTo>
                  <a:pt x="108185" y="254631"/>
                </a:lnTo>
                <a:lnTo>
                  <a:pt x="140278" y="271798"/>
                </a:lnTo>
                <a:lnTo>
                  <a:pt x="160430" y="299321"/>
                </a:lnTo>
                <a:lnTo>
                  <a:pt x="170684" y="339276"/>
                </a:lnTo>
                <a:lnTo>
                  <a:pt x="173084" y="393739"/>
                </a:lnTo>
                <a:lnTo>
                  <a:pt x="173084" y="618238"/>
                </a:lnTo>
                <a:lnTo>
                  <a:pt x="182068" y="662776"/>
                </a:lnTo>
                <a:lnTo>
                  <a:pt x="206570" y="699145"/>
                </a:lnTo>
                <a:lnTo>
                  <a:pt x="242911" y="723666"/>
                </a:lnTo>
                <a:lnTo>
                  <a:pt x="287416" y="732657"/>
                </a:lnTo>
                <a:lnTo>
                  <a:pt x="331922" y="723666"/>
                </a:lnTo>
                <a:lnTo>
                  <a:pt x="368266" y="699145"/>
                </a:lnTo>
                <a:lnTo>
                  <a:pt x="392770" y="662776"/>
                </a:lnTo>
                <a:lnTo>
                  <a:pt x="401755" y="618238"/>
                </a:lnTo>
                <a:lnTo>
                  <a:pt x="401755" y="121946"/>
                </a:lnTo>
                <a:lnTo>
                  <a:pt x="381428" y="54564"/>
                </a:lnTo>
                <a:lnTo>
                  <a:pt x="327070" y="9899"/>
                </a:lnTo>
                <a:lnTo>
                  <a:pt x="291751" y="660"/>
                </a:lnTo>
                <a:lnTo>
                  <a:pt x="279881" y="0"/>
                </a:lnTo>
                <a:close/>
              </a:path>
            </a:pathLst>
          </a:custGeom>
          <a:solidFill>
            <a:srgbClr val="FFC35B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214;gfc6179b51b_0_303">
            <a:extLst>
              <a:ext uri="{FF2B5EF4-FFF2-40B4-BE49-F238E27FC236}">
                <a16:creationId xmlns:a16="http://schemas.microsoft.com/office/drawing/2014/main" id="{9C54D662-ADF7-4992-AE62-36722595B662}"/>
              </a:ext>
            </a:extLst>
          </p:cNvPr>
          <p:cNvSpPr/>
          <p:nvPr userDrawn="1"/>
        </p:nvSpPr>
        <p:spPr>
          <a:xfrm>
            <a:off x="16719948" y="939922"/>
            <a:ext cx="241800" cy="243300"/>
          </a:xfrm>
          <a:prstGeom prst="rect">
            <a:avLst/>
          </a:prstGeom>
          <a:blipFill rotWithShape="1">
            <a:blip r:embed="rId2" cstate="print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14;gfc6179b51b_0_233">
            <a:extLst>
              <a:ext uri="{FF2B5EF4-FFF2-40B4-BE49-F238E27FC236}">
                <a16:creationId xmlns:a16="http://schemas.microsoft.com/office/drawing/2014/main" id="{06C87F07-654D-48B4-9208-DD83E5834CB2}"/>
              </a:ext>
            </a:extLst>
          </p:cNvPr>
          <p:cNvSpPr/>
          <p:nvPr userDrawn="1"/>
        </p:nvSpPr>
        <p:spPr>
          <a:xfrm>
            <a:off x="317941" y="8975725"/>
            <a:ext cx="974725" cy="1463675"/>
          </a:xfrm>
          <a:custGeom>
            <a:avLst/>
            <a:gdLst/>
            <a:ahLst/>
            <a:cxnLst/>
            <a:rect l="l" t="t" r="r" b="b"/>
            <a:pathLst>
              <a:path w="974725" h="1463675" extrusionOk="0">
                <a:moveTo>
                  <a:pt x="487292" y="0"/>
                </a:moveTo>
                <a:lnTo>
                  <a:pt x="440536" y="2241"/>
                </a:lnTo>
                <a:lnTo>
                  <a:pt x="395000" y="8827"/>
                </a:lnTo>
                <a:lnTo>
                  <a:pt x="350893" y="19549"/>
                </a:lnTo>
                <a:lnTo>
                  <a:pt x="308422" y="34198"/>
                </a:lnTo>
                <a:lnTo>
                  <a:pt x="267796" y="52567"/>
                </a:lnTo>
                <a:lnTo>
                  <a:pt x="229223" y="74448"/>
                </a:lnTo>
                <a:lnTo>
                  <a:pt x="192911" y="99631"/>
                </a:lnTo>
                <a:lnTo>
                  <a:pt x="159070" y="127908"/>
                </a:lnTo>
                <a:lnTo>
                  <a:pt x="127906" y="159072"/>
                </a:lnTo>
                <a:lnTo>
                  <a:pt x="99629" y="192914"/>
                </a:lnTo>
                <a:lnTo>
                  <a:pt x="74446" y="229225"/>
                </a:lnTo>
                <a:lnTo>
                  <a:pt x="52566" y="267798"/>
                </a:lnTo>
                <a:lnTo>
                  <a:pt x="34198" y="308424"/>
                </a:lnTo>
                <a:lnTo>
                  <a:pt x="19548" y="350894"/>
                </a:lnTo>
                <a:lnTo>
                  <a:pt x="8827" y="395002"/>
                </a:lnTo>
                <a:lnTo>
                  <a:pt x="2241" y="440537"/>
                </a:lnTo>
                <a:lnTo>
                  <a:pt x="0" y="487292"/>
                </a:lnTo>
                <a:lnTo>
                  <a:pt x="58" y="1459353"/>
                </a:lnTo>
                <a:lnTo>
                  <a:pt x="170" y="1463612"/>
                </a:lnTo>
                <a:lnTo>
                  <a:pt x="974420" y="1463612"/>
                </a:lnTo>
                <a:lnTo>
                  <a:pt x="974531" y="1459353"/>
                </a:lnTo>
                <a:lnTo>
                  <a:pt x="974592" y="487292"/>
                </a:lnTo>
                <a:lnTo>
                  <a:pt x="972351" y="440536"/>
                </a:lnTo>
                <a:lnTo>
                  <a:pt x="965765" y="395001"/>
                </a:lnTo>
                <a:lnTo>
                  <a:pt x="955043" y="350893"/>
                </a:lnTo>
                <a:lnTo>
                  <a:pt x="940393" y="308422"/>
                </a:lnTo>
                <a:lnTo>
                  <a:pt x="922023" y="267796"/>
                </a:lnTo>
                <a:lnTo>
                  <a:pt x="900143" y="229223"/>
                </a:lnTo>
                <a:lnTo>
                  <a:pt x="874960" y="192912"/>
                </a:lnTo>
                <a:lnTo>
                  <a:pt x="846682" y="159070"/>
                </a:lnTo>
                <a:lnTo>
                  <a:pt x="815518" y="127907"/>
                </a:lnTo>
                <a:lnTo>
                  <a:pt x="781676" y="99630"/>
                </a:lnTo>
                <a:lnTo>
                  <a:pt x="745364" y="74447"/>
                </a:lnTo>
                <a:lnTo>
                  <a:pt x="706791" y="52567"/>
                </a:lnTo>
                <a:lnTo>
                  <a:pt x="666165" y="34198"/>
                </a:lnTo>
                <a:lnTo>
                  <a:pt x="623694" y="19549"/>
                </a:lnTo>
                <a:lnTo>
                  <a:pt x="579587" y="8827"/>
                </a:lnTo>
                <a:lnTo>
                  <a:pt x="534051" y="2241"/>
                </a:lnTo>
                <a:lnTo>
                  <a:pt x="487292" y="0"/>
                </a:lnTo>
                <a:close/>
              </a:path>
            </a:pathLst>
          </a:custGeom>
          <a:solidFill>
            <a:srgbClr val="8E90E5"/>
          </a:solidFill>
          <a:ln>
            <a:solidFill>
              <a:schemeClr val="bg1"/>
            </a:solidFill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100"/>
              <a:buFont typeface="Arial"/>
              <a:buNone/>
            </a:pPr>
            <a:endParaRPr sz="4100" b="0" i="0" u="none" strike="noStrike" cap="none" dirty="0">
              <a:solidFill>
                <a:schemeClr val="lt1"/>
              </a:solidFill>
              <a:latin typeface="Calibri" panose="020F0502020204030204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Font typeface="Arial"/>
              <a:buNone/>
            </a:pPr>
            <a:r>
              <a:rPr lang="ru-RU" sz="4100" b="0" i="0" u="none" strike="noStrike" cap="none" dirty="0">
                <a:solidFill>
                  <a:schemeClr val="lt1"/>
                </a:solidFill>
                <a:latin typeface="Calibri" panose="020F0502020204030204" pitchFamily="34" charset="0"/>
                <a:ea typeface="Calibri"/>
                <a:cs typeface="Calibri"/>
                <a:sym typeface="Calibri"/>
              </a:rPr>
              <a:t>   </a:t>
            </a:r>
            <a:endParaRPr sz="1800" b="0" i="0" u="none" strike="noStrike" cap="none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20" name="Title Placeholder 1">
            <a:extLst>
              <a:ext uri="{FF2B5EF4-FFF2-40B4-BE49-F238E27FC236}">
                <a16:creationId xmlns:a16="http://schemas.microsoft.com/office/drawing/2014/main" id="{B463A80A-6FEA-4A3D-9EDF-7EED21503F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1943" y="456875"/>
            <a:ext cx="13489730" cy="7327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000" b="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D7DFF3AB-89FF-4012-ACC4-7AD299EBD1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1943" y="1671780"/>
            <a:ext cx="14954823" cy="83107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37505" indent="-337505">
              <a:buFont typeface="Wingdings" panose="05000000000000000000" pitchFamily="2" charset="2"/>
              <a:buChar char="ü"/>
              <a:defRPr>
                <a:latin typeface="Calibri" panose="020F0502020204030204" pitchFamily="34" charset="0"/>
              </a:defRPr>
            </a:lvl1pPr>
            <a:lvl2pPr marL="1012515" indent="-337505">
              <a:buFont typeface="Wingdings" panose="05000000000000000000" pitchFamily="2" charset="2"/>
              <a:buChar char="ü"/>
              <a:defRPr>
                <a:latin typeface="Calibri" panose="020F0502020204030204" pitchFamily="34" charset="0"/>
              </a:defRPr>
            </a:lvl2pPr>
            <a:lvl3pPr marL="1687525" indent="-337505">
              <a:buFont typeface="Wingdings" panose="05000000000000000000" pitchFamily="2" charset="2"/>
              <a:buChar char="ü"/>
              <a:defRPr>
                <a:latin typeface="Calibri" panose="020F0502020204030204" pitchFamily="34" charset="0"/>
              </a:defRPr>
            </a:lvl3pPr>
            <a:lvl4pPr marL="2362535" indent="-337505">
              <a:buFont typeface="Wingdings" panose="05000000000000000000" pitchFamily="2" charset="2"/>
              <a:buChar char="ü"/>
              <a:defRPr>
                <a:latin typeface="Calibri" panose="020F0502020204030204" pitchFamily="34" charset="0"/>
              </a:defRPr>
            </a:lvl4pPr>
            <a:lvl5pPr marL="3037545" indent="-337505">
              <a:buFont typeface="Wingdings" panose="05000000000000000000" pitchFamily="2" charset="2"/>
              <a:buChar char="ü"/>
              <a:defRPr>
                <a:latin typeface="Calibri" panose="020F0502020204030204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D3DE0255-DC88-42E9-9D50-6A9162F06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8069" y="9429661"/>
            <a:ext cx="894467" cy="555801"/>
          </a:xfrm>
        </p:spPr>
        <p:txBody>
          <a:bodyPr/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fld id="{76A0B45F-ECDA-4A22-874D-35AB4A9401B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696675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ло текс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210;gfc6179b51b_0_303">
            <a:extLst>
              <a:ext uri="{FF2B5EF4-FFF2-40B4-BE49-F238E27FC236}">
                <a16:creationId xmlns:a16="http://schemas.microsoft.com/office/drawing/2014/main" id="{7D27EF80-0705-4ED2-AA0F-70BDC91C9C25}"/>
              </a:ext>
            </a:extLst>
          </p:cNvPr>
          <p:cNvSpPr/>
          <p:nvPr userDrawn="1"/>
        </p:nvSpPr>
        <p:spPr>
          <a:xfrm>
            <a:off x="16284727" y="450351"/>
            <a:ext cx="716280" cy="732790"/>
          </a:xfrm>
          <a:custGeom>
            <a:avLst/>
            <a:gdLst/>
            <a:ahLst/>
            <a:cxnLst/>
            <a:rect l="l" t="t" r="r" b="b"/>
            <a:pathLst>
              <a:path w="716280" h="732790" extrusionOk="0">
                <a:moveTo>
                  <a:pt x="114336" y="871"/>
                </a:moveTo>
                <a:lnTo>
                  <a:pt x="69832" y="9856"/>
                </a:lnTo>
                <a:lnTo>
                  <a:pt x="33489" y="34359"/>
                </a:lnTo>
                <a:lnTo>
                  <a:pt x="8985" y="70703"/>
                </a:lnTo>
                <a:lnTo>
                  <a:pt x="0" y="115210"/>
                </a:lnTo>
                <a:lnTo>
                  <a:pt x="0" y="611146"/>
                </a:lnTo>
                <a:lnTo>
                  <a:pt x="20329" y="678474"/>
                </a:lnTo>
                <a:lnTo>
                  <a:pt x="74686" y="723106"/>
                </a:lnTo>
                <a:lnTo>
                  <a:pt x="121381" y="732466"/>
                </a:lnTo>
                <a:lnTo>
                  <a:pt x="144687" y="730195"/>
                </a:lnTo>
                <a:lnTo>
                  <a:pt x="188025" y="712412"/>
                </a:lnTo>
                <a:lnTo>
                  <a:pt x="545562" y="339544"/>
                </a:lnTo>
                <a:lnTo>
                  <a:pt x="228676" y="339544"/>
                </a:lnTo>
                <a:lnTo>
                  <a:pt x="228676" y="115210"/>
                </a:lnTo>
                <a:lnTo>
                  <a:pt x="219690" y="70703"/>
                </a:lnTo>
                <a:lnTo>
                  <a:pt x="195186" y="34359"/>
                </a:lnTo>
                <a:lnTo>
                  <a:pt x="158842" y="9856"/>
                </a:lnTo>
                <a:lnTo>
                  <a:pt x="114336" y="871"/>
                </a:lnTo>
                <a:close/>
              </a:path>
              <a:path w="716280" h="732790" extrusionOk="0">
                <a:moveTo>
                  <a:pt x="608122" y="0"/>
                </a:moveTo>
                <a:lnTo>
                  <a:pt x="595001" y="0"/>
                </a:lnTo>
                <a:lnTo>
                  <a:pt x="574013" y="3166"/>
                </a:lnTo>
                <a:lnTo>
                  <a:pt x="553820" y="10225"/>
                </a:lnTo>
                <a:lnTo>
                  <a:pt x="535009" y="21157"/>
                </a:lnTo>
                <a:lnTo>
                  <a:pt x="518166" y="35942"/>
                </a:lnTo>
                <a:lnTo>
                  <a:pt x="228676" y="339544"/>
                </a:lnTo>
                <a:lnTo>
                  <a:pt x="545562" y="339544"/>
                </a:lnTo>
                <a:lnTo>
                  <a:pt x="684979" y="192355"/>
                </a:lnTo>
                <a:lnTo>
                  <a:pt x="708867" y="153741"/>
                </a:lnTo>
                <a:lnTo>
                  <a:pt x="715851" y="110469"/>
                </a:lnTo>
                <a:lnTo>
                  <a:pt x="706099" y="67736"/>
                </a:lnTo>
                <a:lnTo>
                  <a:pt x="679777" y="30740"/>
                </a:lnTo>
                <a:lnTo>
                  <a:pt x="646006" y="8764"/>
                </a:lnTo>
                <a:lnTo>
                  <a:pt x="608122" y="0"/>
                </a:lnTo>
                <a:close/>
              </a:path>
            </a:pathLst>
          </a:custGeom>
          <a:solidFill>
            <a:srgbClr val="8E90E5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211;gfc6179b51b_0_303">
            <a:extLst>
              <a:ext uri="{FF2B5EF4-FFF2-40B4-BE49-F238E27FC236}">
                <a16:creationId xmlns:a16="http://schemas.microsoft.com/office/drawing/2014/main" id="{12F88663-7E75-43FB-A443-09058D54A9B7}"/>
              </a:ext>
            </a:extLst>
          </p:cNvPr>
          <p:cNvSpPr/>
          <p:nvPr userDrawn="1"/>
        </p:nvSpPr>
        <p:spPr>
          <a:xfrm>
            <a:off x="16284727" y="451222"/>
            <a:ext cx="403225" cy="732155"/>
          </a:xfrm>
          <a:custGeom>
            <a:avLst/>
            <a:gdLst/>
            <a:ahLst/>
            <a:cxnLst/>
            <a:rect l="l" t="t" r="r" b="b"/>
            <a:pathLst>
              <a:path w="403225" h="732155" extrusionOk="0">
                <a:moveTo>
                  <a:pt x="114336" y="0"/>
                </a:moveTo>
                <a:lnTo>
                  <a:pt x="69832" y="8984"/>
                </a:lnTo>
                <a:lnTo>
                  <a:pt x="33489" y="33488"/>
                </a:lnTo>
                <a:lnTo>
                  <a:pt x="8985" y="69832"/>
                </a:lnTo>
                <a:lnTo>
                  <a:pt x="0" y="114339"/>
                </a:lnTo>
                <a:lnTo>
                  <a:pt x="0" y="610275"/>
                </a:lnTo>
                <a:lnTo>
                  <a:pt x="20329" y="677603"/>
                </a:lnTo>
                <a:lnTo>
                  <a:pt x="74686" y="722235"/>
                </a:lnTo>
                <a:lnTo>
                  <a:pt x="121381" y="731594"/>
                </a:lnTo>
                <a:lnTo>
                  <a:pt x="144687" y="729324"/>
                </a:lnTo>
                <a:lnTo>
                  <a:pt x="188025" y="711541"/>
                </a:lnTo>
                <a:lnTo>
                  <a:pt x="402937" y="489253"/>
                </a:lnTo>
                <a:lnTo>
                  <a:pt x="340743" y="486568"/>
                </a:lnTo>
                <a:lnTo>
                  <a:pt x="294446" y="477684"/>
                </a:lnTo>
                <a:lnTo>
                  <a:pt x="262069" y="460527"/>
                </a:lnTo>
                <a:lnTo>
                  <a:pt x="241634" y="433023"/>
                </a:lnTo>
                <a:lnTo>
                  <a:pt x="231162" y="393096"/>
                </a:lnTo>
                <a:lnTo>
                  <a:pt x="228676" y="338673"/>
                </a:lnTo>
                <a:lnTo>
                  <a:pt x="228676" y="114339"/>
                </a:lnTo>
                <a:lnTo>
                  <a:pt x="219690" y="69832"/>
                </a:lnTo>
                <a:lnTo>
                  <a:pt x="195186" y="33488"/>
                </a:lnTo>
                <a:lnTo>
                  <a:pt x="158842" y="8984"/>
                </a:lnTo>
                <a:lnTo>
                  <a:pt x="114336" y="0"/>
                </a:lnTo>
                <a:close/>
              </a:path>
            </a:pathLst>
          </a:custGeom>
          <a:solidFill>
            <a:srgbClr val="FFC35B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212;gfc6179b51b_0_303">
            <a:extLst>
              <a:ext uri="{FF2B5EF4-FFF2-40B4-BE49-F238E27FC236}">
                <a16:creationId xmlns:a16="http://schemas.microsoft.com/office/drawing/2014/main" id="{15A460A6-59A9-480B-926C-05A1AC484190}"/>
              </a:ext>
            </a:extLst>
          </p:cNvPr>
          <p:cNvSpPr/>
          <p:nvPr userDrawn="1"/>
        </p:nvSpPr>
        <p:spPr>
          <a:xfrm>
            <a:off x="16725566" y="451283"/>
            <a:ext cx="711200" cy="732790"/>
          </a:xfrm>
          <a:custGeom>
            <a:avLst/>
            <a:gdLst/>
            <a:ahLst/>
            <a:cxnLst/>
            <a:rect l="l" t="t" r="r" b="b"/>
            <a:pathLst>
              <a:path w="711200" h="732790" extrusionOk="0">
                <a:moveTo>
                  <a:pt x="590317" y="0"/>
                </a:moveTo>
                <a:lnTo>
                  <a:pt x="544897" y="8936"/>
                </a:lnTo>
                <a:lnTo>
                  <a:pt x="505541" y="35060"/>
                </a:lnTo>
                <a:lnTo>
                  <a:pt x="30655" y="541461"/>
                </a:lnTo>
                <a:lnTo>
                  <a:pt x="6935" y="579804"/>
                </a:lnTo>
                <a:lnTo>
                  <a:pt x="0" y="622773"/>
                </a:lnTo>
                <a:lnTo>
                  <a:pt x="9683" y="665206"/>
                </a:lnTo>
                <a:lnTo>
                  <a:pt x="35820" y="701941"/>
                </a:lnTo>
                <a:lnTo>
                  <a:pt x="74163" y="725665"/>
                </a:lnTo>
                <a:lnTo>
                  <a:pt x="117133" y="732601"/>
                </a:lnTo>
                <a:lnTo>
                  <a:pt x="159568" y="722916"/>
                </a:lnTo>
                <a:lnTo>
                  <a:pt x="196305" y="696776"/>
                </a:lnTo>
                <a:lnTo>
                  <a:pt x="483772" y="390178"/>
                </a:lnTo>
                <a:lnTo>
                  <a:pt x="710849" y="390178"/>
                </a:lnTo>
                <a:lnTo>
                  <a:pt x="710849" y="120473"/>
                </a:lnTo>
                <a:lnTo>
                  <a:pt x="705597" y="85153"/>
                </a:lnTo>
                <a:lnTo>
                  <a:pt x="667282" y="27713"/>
                </a:lnTo>
                <a:lnTo>
                  <a:pt x="625295" y="5204"/>
                </a:lnTo>
                <a:lnTo>
                  <a:pt x="602030" y="572"/>
                </a:lnTo>
                <a:lnTo>
                  <a:pt x="590317" y="0"/>
                </a:lnTo>
                <a:close/>
              </a:path>
              <a:path w="711200" h="732790" extrusionOk="0">
                <a:moveTo>
                  <a:pt x="710849" y="390178"/>
                </a:moveTo>
                <a:lnTo>
                  <a:pt x="483772" y="390178"/>
                </a:lnTo>
                <a:lnTo>
                  <a:pt x="483772" y="618101"/>
                </a:lnTo>
                <a:lnTo>
                  <a:pt x="492694" y="662297"/>
                </a:lnTo>
                <a:lnTo>
                  <a:pt x="517026" y="698387"/>
                </a:lnTo>
                <a:lnTo>
                  <a:pt x="553116" y="722719"/>
                </a:lnTo>
                <a:lnTo>
                  <a:pt x="597312" y="731641"/>
                </a:lnTo>
                <a:lnTo>
                  <a:pt x="641506" y="722719"/>
                </a:lnTo>
                <a:lnTo>
                  <a:pt x="677595" y="698387"/>
                </a:lnTo>
                <a:lnTo>
                  <a:pt x="701927" y="662297"/>
                </a:lnTo>
                <a:lnTo>
                  <a:pt x="710849" y="618101"/>
                </a:lnTo>
                <a:lnTo>
                  <a:pt x="710849" y="390178"/>
                </a:lnTo>
                <a:close/>
              </a:path>
            </a:pathLst>
          </a:custGeom>
          <a:solidFill>
            <a:srgbClr val="66C2A9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213;gfc6179b51b_0_303">
            <a:extLst>
              <a:ext uri="{FF2B5EF4-FFF2-40B4-BE49-F238E27FC236}">
                <a16:creationId xmlns:a16="http://schemas.microsoft.com/office/drawing/2014/main" id="{41F2037A-1C3F-4D73-8717-7795B2A57231}"/>
              </a:ext>
            </a:extLst>
          </p:cNvPr>
          <p:cNvSpPr/>
          <p:nvPr userDrawn="1"/>
        </p:nvSpPr>
        <p:spPr>
          <a:xfrm>
            <a:off x="17036000" y="451283"/>
            <a:ext cx="401955" cy="732790"/>
          </a:xfrm>
          <a:custGeom>
            <a:avLst/>
            <a:gdLst/>
            <a:ahLst/>
            <a:cxnLst/>
            <a:rect l="l" t="t" r="r" b="b"/>
            <a:pathLst>
              <a:path w="401955" h="732790" extrusionOk="0">
                <a:moveTo>
                  <a:pt x="279881" y="0"/>
                </a:moveTo>
                <a:lnTo>
                  <a:pt x="234219" y="9090"/>
                </a:lnTo>
                <a:lnTo>
                  <a:pt x="194663" y="35506"/>
                </a:lnTo>
                <a:lnTo>
                  <a:pt x="0" y="243057"/>
                </a:lnTo>
                <a:lnTo>
                  <a:pt x="62107" y="245743"/>
                </a:lnTo>
                <a:lnTo>
                  <a:pt x="108185" y="254631"/>
                </a:lnTo>
                <a:lnTo>
                  <a:pt x="140278" y="271798"/>
                </a:lnTo>
                <a:lnTo>
                  <a:pt x="160430" y="299321"/>
                </a:lnTo>
                <a:lnTo>
                  <a:pt x="170684" y="339276"/>
                </a:lnTo>
                <a:lnTo>
                  <a:pt x="173084" y="393739"/>
                </a:lnTo>
                <a:lnTo>
                  <a:pt x="173084" y="618238"/>
                </a:lnTo>
                <a:lnTo>
                  <a:pt x="182068" y="662776"/>
                </a:lnTo>
                <a:lnTo>
                  <a:pt x="206570" y="699145"/>
                </a:lnTo>
                <a:lnTo>
                  <a:pt x="242911" y="723666"/>
                </a:lnTo>
                <a:lnTo>
                  <a:pt x="287416" y="732657"/>
                </a:lnTo>
                <a:lnTo>
                  <a:pt x="331922" y="723666"/>
                </a:lnTo>
                <a:lnTo>
                  <a:pt x="368266" y="699145"/>
                </a:lnTo>
                <a:lnTo>
                  <a:pt x="392770" y="662776"/>
                </a:lnTo>
                <a:lnTo>
                  <a:pt x="401755" y="618238"/>
                </a:lnTo>
                <a:lnTo>
                  <a:pt x="401755" y="121946"/>
                </a:lnTo>
                <a:lnTo>
                  <a:pt x="381428" y="54564"/>
                </a:lnTo>
                <a:lnTo>
                  <a:pt x="327070" y="9899"/>
                </a:lnTo>
                <a:lnTo>
                  <a:pt x="291751" y="660"/>
                </a:lnTo>
                <a:lnTo>
                  <a:pt x="279881" y="0"/>
                </a:lnTo>
                <a:close/>
              </a:path>
            </a:pathLst>
          </a:custGeom>
          <a:solidFill>
            <a:srgbClr val="FFC35B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214;gfc6179b51b_0_303">
            <a:extLst>
              <a:ext uri="{FF2B5EF4-FFF2-40B4-BE49-F238E27FC236}">
                <a16:creationId xmlns:a16="http://schemas.microsoft.com/office/drawing/2014/main" id="{0C71B954-4670-4886-85DC-A1928F11E392}"/>
              </a:ext>
            </a:extLst>
          </p:cNvPr>
          <p:cNvSpPr/>
          <p:nvPr userDrawn="1"/>
        </p:nvSpPr>
        <p:spPr>
          <a:xfrm>
            <a:off x="16719948" y="939922"/>
            <a:ext cx="241800" cy="243300"/>
          </a:xfrm>
          <a:prstGeom prst="rect">
            <a:avLst/>
          </a:prstGeom>
          <a:blipFill rotWithShape="1">
            <a:blip r:embed="rId2" cstate="print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114;gfc6179b51b_0_233">
            <a:extLst>
              <a:ext uri="{FF2B5EF4-FFF2-40B4-BE49-F238E27FC236}">
                <a16:creationId xmlns:a16="http://schemas.microsoft.com/office/drawing/2014/main" id="{6FAB2A97-CFA5-44ED-86F6-8E2734A0500F}"/>
              </a:ext>
            </a:extLst>
          </p:cNvPr>
          <p:cNvSpPr/>
          <p:nvPr userDrawn="1"/>
        </p:nvSpPr>
        <p:spPr>
          <a:xfrm>
            <a:off x="317941" y="8975725"/>
            <a:ext cx="974725" cy="1463675"/>
          </a:xfrm>
          <a:custGeom>
            <a:avLst/>
            <a:gdLst/>
            <a:ahLst/>
            <a:cxnLst/>
            <a:rect l="l" t="t" r="r" b="b"/>
            <a:pathLst>
              <a:path w="974725" h="1463675" extrusionOk="0">
                <a:moveTo>
                  <a:pt x="487292" y="0"/>
                </a:moveTo>
                <a:lnTo>
                  <a:pt x="440536" y="2241"/>
                </a:lnTo>
                <a:lnTo>
                  <a:pt x="395000" y="8827"/>
                </a:lnTo>
                <a:lnTo>
                  <a:pt x="350893" y="19549"/>
                </a:lnTo>
                <a:lnTo>
                  <a:pt x="308422" y="34198"/>
                </a:lnTo>
                <a:lnTo>
                  <a:pt x="267796" y="52567"/>
                </a:lnTo>
                <a:lnTo>
                  <a:pt x="229223" y="74448"/>
                </a:lnTo>
                <a:lnTo>
                  <a:pt x="192911" y="99631"/>
                </a:lnTo>
                <a:lnTo>
                  <a:pt x="159070" y="127908"/>
                </a:lnTo>
                <a:lnTo>
                  <a:pt x="127906" y="159072"/>
                </a:lnTo>
                <a:lnTo>
                  <a:pt x="99629" y="192914"/>
                </a:lnTo>
                <a:lnTo>
                  <a:pt x="74446" y="229225"/>
                </a:lnTo>
                <a:lnTo>
                  <a:pt x="52566" y="267798"/>
                </a:lnTo>
                <a:lnTo>
                  <a:pt x="34198" y="308424"/>
                </a:lnTo>
                <a:lnTo>
                  <a:pt x="19548" y="350894"/>
                </a:lnTo>
                <a:lnTo>
                  <a:pt x="8827" y="395002"/>
                </a:lnTo>
                <a:lnTo>
                  <a:pt x="2241" y="440537"/>
                </a:lnTo>
                <a:lnTo>
                  <a:pt x="0" y="487292"/>
                </a:lnTo>
                <a:lnTo>
                  <a:pt x="58" y="1459353"/>
                </a:lnTo>
                <a:lnTo>
                  <a:pt x="170" y="1463612"/>
                </a:lnTo>
                <a:lnTo>
                  <a:pt x="974420" y="1463612"/>
                </a:lnTo>
                <a:lnTo>
                  <a:pt x="974531" y="1459353"/>
                </a:lnTo>
                <a:lnTo>
                  <a:pt x="974592" y="487292"/>
                </a:lnTo>
                <a:lnTo>
                  <a:pt x="972351" y="440536"/>
                </a:lnTo>
                <a:lnTo>
                  <a:pt x="965765" y="395001"/>
                </a:lnTo>
                <a:lnTo>
                  <a:pt x="955043" y="350893"/>
                </a:lnTo>
                <a:lnTo>
                  <a:pt x="940393" y="308422"/>
                </a:lnTo>
                <a:lnTo>
                  <a:pt x="922023" y="267796"/>
                </a:lnTo>
                <a:lnTo>
                  <a:pt x="900143" y="229223"/>
                </a:lnTo>
                <a:lnTo>
                  <a:pt x="874960" y="192912"/>
                </a:lnTo>
                <a:lnTo>
                  <a:pt x="846682" y="159070"/>
                </a:lnTo>
                <a:lnTo>
                  <a:pt x="815518" y="127907"/>
                </a:lnTo>
                <a:lnTo>
                  <a:pt x="781676" y="99630"/>
                </a:lnTo>
                <a:lnTo>
                  <a:pt x="745364" y="74447"/>
                </a:lnTo>
                <a:lnTo>
                  <a:pt x="706791" y="52567"/>
                </a:lnTo>
                <a:lnTo>
                  <a:pt x="666165" y="34198"/>
                </a:lnTo>
                <a:lnTo>
                  <a:pt x="623694" y="19549"/>
                </a:lnTo>
                <a:lnTo>
                  <a:pt x="579587" y="8827"/>
                </a:lnTo>
                <a:lnTo>
                  <a:pt x="534051" y="2241"/>
                </a:lnTo>
                <a:lnTo>
                  <a:pt x="487292" y="0"/>
                </a:lnTo>
                <a:close/>
              </a:path>
            </a:pathLst>
          </a:custGeom>
          <a:solidFill>
            <a:srgbClr val="8E90E5"/>
          </a:solidFill>
          <a:ln>
            <a:solidFill>
              <a:schemeClr val="bg1"/>
            </a:solidFill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100"/>
              <a:buFont typeface="Arial"/>
              <a:buNone/>
            </a:pPr>
            <a:endParaRPr sz="4100" b="0" i="0" u="none" strike="noStrike" cap="none" dirty="0">
              <a:solidFill>
                <a:schemeClr val="lt1"/>
              </a:solidFill>
              <a:latin typeface="Calibri" panose="020F0502020204030204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Font typeface="Arial"/>
              <a:buNone/>
            </a:pPr>
            <a:r>
              <a:rPr lang="ru-RU" sz="4100" b="0" i="0" u="none" strike="noStrike" cap="none" dirty="0">
                <a:solidFill>
                  <a:schemeClr val="lt1"/>
                </a:solidFill>
                <a:latin typeface="Calibri" panose="020F0502020204030204" pitchFamily="34" charset="0"/>
                <a:ea typeface="Calibri"/>
                <a:cs typeface="Calibri"/>
                <a:sym typeface="Calibri"/>
              </a:rPr>
              <a:t>   </a:t>
            </a:r>
            <a:endParaRPr sz="1800" b="0" i="0" u="none" strike="noStrike" cap="none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23" name="Google Shape;63;gfc6179b51b_7_14">
            <a:extLst>
              <a:ext uri="{FF2B5EF4-FFF2-40B4-BE49-F238E27FC236}">
                <a16:creationId xmlns:a16="http://schemas.microsoft.com/office/drawing/2014/main" id="{2973164A-9BBF-443D-857A-6110818710A7}"/>
              </a:ext>
            </a:extLst>
          </p:cNvPr>
          <p:cNvSpPr/>
          <p:nvPr userDrawn="1"/>
        </p:nvSpPr>
        <p:spPr>
          <a:xfrm>
            <a:off x="0" y="0"/>
            <a:ext cx="6171072" cy="5936456"/>
          </a:xfrm>
          <a:custGeom>
            <a:avLst/>
            <a:gdLst/>
            <a:ahLst/>
            <a:cxnLst/>
            <a:rect l="l" t="t" r="r" b="b"/>
            <a:pathLst>
              <a:path w="6948170" h="6684009" extrusionOk="0">
                <a:moveTo>
                  <a:pt x="1942504" y="0"/>
                </a:moveTo>
                <a:lnTo>
                  <a:pt x="0" y="0"/>
                </a:lnTo>
                <a:lnTo>
                  <a:pt x="0" y="6216117"/>
                </a:lnTo>
                <a:lnTo>
                  <a:pt x="30204" y="6253099"/>
                </a:lnTo>
                <a:lnTo>
                  <a:pt x="61526" y="6288511"/>
                </a:lnTo>
                <a:lnTo>
                  <a:pt x="94251" y="6322730"/>
                </a:lnTo>
                <a:lnTo>
                  <a:pt x="128351" y="6355711"/>
                </a:lnTo>
                <a:lnTo>
                  <a:pt x="163795" y="6387410"/>
                </a:lnTo>
                <a:lnTo>
                  <a:pt x="200554" y="6417782"/>
                </a:lnTo>
                <a:lnTo>
                  <a:pt x="238598" y="6446782"/>
                </a:lnTo>
                <a:lnTo>
                  <a:pt x="277898" y="6474367"/>
                </a:lnTo>
                <a:lnTo>
                  <a:pt x="318423" y="6500491"/>
                </a:lnTo>
                <a:lnTo>
                  <a:pt x="360145" y="6525110"/>
                </a:lnTo>
                <a:lnTo>
                  <a:pt x="403034" y="6548180"/>
                </a:lnTo>
                <a:lnTo>
                  <a:pt x="447059" y="6569656"/>
                </a:lnTo>
                <a:lnTo>
                  <a:pt x="492192" y="6589493"/>
                </a:lnTo>
                <a:lnTo>
                  <a:pt x="538119" y="6607532"/>
                </a:lnTo>
                <a:lnTo>
                  <a:pt x="584424" y="6623629"/>
                </a:lnTo>
                <a:lnTo>
                  <a:pt x="631056" y="6637794"/>
                </a:lnTo>
                <a:lnTo>
                  <a:pt x="677962" y="6650036"/>
                </a:lnTo>
                <a:lnTo>
                  <a:pt x="725092" y="6660368"/>
                </a:lnTo>
                <a:lnTo>
                  <a:pt x="772394" y="6668798"/>
                </a:lnTo>
                <a:lnTo>
                  <a:pt x="819815" y="6675336"/>
                </a:lnTo>
                <a:lnTo>
                  <a:pt x="867305" y="6679994"/>
                </a:lnTo>
                <a:lnTo>
                  <a:pt x="914812" y="6682782"/>
                </a:lnTo>
                <a:lnTo>
                  <a:pt x="962284" y="6683708"/>
                </a:lnTo>
                <a:lnTo>
                  <a:pt x="1012088" y="6682688"/>
                </a:lnTo>
                <a:lnTo>
                  <a:pt x="1061733" y="6679634"/>
                </a:lnTo>
                <a:lnTo>
                  <a:pt x="1111155" y="6674558"/>
                </a:lnTo>
                <a:lnTo>
                  <a:pt x="1160294" y="6667473"/>
                </a:lnTo>
                <a:lnTo>
                  <a:pt x="1209089" y="6658391"/>
                </a:lnTo>
                <a:lnTo>
                  <a:pt x="1257478" y="6647323"/>
                </a:lnTo>
                <a:lnTo>
                  <a:pt x="1305401" y="6634282"/>
                </a:lnTo>
                <a:lnTo>
                  <a:pt x="1352795" y="6619280"/>
                </a:lnTo>
                <a:lnTo>
                  <a:pt x="1399599" y="6602328"/>
                </a:lnTo>
                <a:lnTo>
                  <a:pt x="1445753" y="6583439"/>
                </a:lnTo>
                <a:lnTo>
                  <a:pt x="1491195" y="6562625"/>
                </a:lnTo>
                <a:lnTo>
                  <a:pt x="1535864" y="6539897"/>
                </a:lnTo>
                <a:lnTo>
                  <a:pt x="1579698" y="6515268"/>
                </a:lnTo>
                <a:lnTo>
                  <a:pt x="1622637" y="6488749"/>
                </a:lnTo>
                <a:lnTo>
                  <a:pt x="1664618" y="6460354"/>
                </a:lnTo>
                <a:lnTo>
                  <a:pt x="1705581" y="6430093"/>
                </a:lnTo>
                <a:lnTo>
                  <a:pt x="1745464" y="6397978"/>
                </a:lnTo>
                <a:lnTo>
                  <a:pt x="1784207" y="6364023"/>
                </a:lnTo>
                <a:lnTo>
                  <a:pt x="1821747" y="6328238"/>
                </a:lnTo>
                <a:lnTo>
                  <a:pt x="5232743" y="2727982"/>
                </a:lnTo>
                <a:lnTo>
                  <a:pt x="2042485" y="2727982"/>
                </a:lnTo>
                <a:lnTo>
                  <a:pt x="2042485" y="469522"/>
                </a:lnTo>
                <a:lnTo>
                  <a:pt x="2041475" y="420860"/>
                </a:lnTo>
                <a:lnTo>
                  <a:pt x="2038472" y="372713"/>
                </a:lnTo>
                <a:lnTo>
                  <a:pt x="2033516" y="325121"/>
                </a:lnTo>
                <a:lnTo>
                  <a:pt x="2026647" y="278124"/>
                </a:lnTo>
                <a:lnTo>
                  <a:pt x="2017905" y="231762"/>
                </a:lnTo>
                <a:lnTo>
                  <a:pt x="2007329" y="186075"/>
                </a:lnTo>
                <a:lnTo>
                  <a:pt x="1994960" y="141102"/>
                </a:lnTo>
                <a:lnTo>
                  <a:pt x="1980838" y="96885"/>
                </a:lnTo>
                <a:lnTo>
                  <a:pt x="1965003" y="53462"/>
                </a:lnTo>
                <a:lnTo>
                  <a:pt x="1947494" y="10873"/>
                </a:lnTo>
                <a:lnTo>
                  <a:pt x="1942504" y="0"/>
                </a:lnTo>
                <a:close/>
              </a:path>
              <a:path w="6948170" h="6684009" extrusionOk="0">
                <a:moveTo>
                  <a:pt x="6852581" y="0"/>
                </a:moveTo>
                <a:lnTo>
                  <a:pt x="4643663" y="0"/>
                </a:lnTo>
                <a:lnTo>
                  <a:pt x="2042485" y="2727982"/>
                </a:lnTo>
                <a:lnTo>
                  <a:pt x="5232743" y="2727982"/>
                </a:lnTo>
                <a:lnTo>
                  <a:pt x="6636304" y="1246172"/>
                </a:lnTo>
                <a:lnTo>
                  <a:pt x="6668849" y="1209982"/>
                </a:lnTo>
                <a:lnTo>
                  <a:pt x="6699588" y="1172806"/>
                </a:lnTo>
                <a:lnTo>
                  <a:pt x="6728523" y="1134698"/>
                </a:lnTo>
                <a:lnTo>
                  <a:pt x="6755656" y="1095716"/>
                </a:lnTo>
                <a:lnTo>
                  <a:pt x="6780989" y="1055915"/>
                </a:lnTo>
                <a:lnTo>
                  <a:pt x="6804522" y="1015354"/>
                </a:lnTo>
                <a:lnTo>
                  <a:pt x="6826259" y="974087"/>
                </a:lnTo>
                <a:lnTo>
                  <a:pt x="6846201" y="932171"/>
                </a:lnTo>
                <a:lnTo>
                  <a:pt x="6864350" y="889664"/>
                </a:lnTo>
                <a:lnTo>
                  <a:pt x="6880708" y="846620"/>
                </a:lnTo>
                <a:lnTo>
                  <a:pt x="6895275" y="803097"/>
                </a:lnTo>
                <a:lnTo>
                  <a:pt x="6908055" y="759152"/>
                </a:lnTo>
                <a:lnTo>
                  <a:pt x="6919050" y="714840"/>
                </a:lnTo>
                <a:lnTo>
                  <a:pt x="6928260" y="670219"/>
                </a:lnTo>
                <a:lnTo>
                  <a:pt x="6935687" y="625344"/>
                </a:lnTo>
                <a:lnTo>
                  <a:pt x="6941334" y="580272"/>
                </a:lnTo>
                <a:lnTo>
                  <a:pt x="6945203" y="535059"/>
                </a:lnTo>
                <a:lnTo>
                  <a:pt x="6947294" y="489763"/>
                </a:lnTo>
                <a:lnTo>
                  <a:pt x="6947611" y="444439"/>
                </a:lnTo>
                <a:lnTo>
                  <a:pt x="6946154" y="399143"/>
                </a:lnTo>
                <a:lnTo>
                  <a:pt x="6942925" y="353934"/>
                </a:lnTo>
                <a:lnTo>
                  <a:pt x="6937927" y="308866"/>
                </a:lnTo>
                <a:lnTo>
                  <a:pt x="6931161" y="263996"/>
                </a:lnTo>
                <a:lnTo>
                  <a:pt x="6922629" y="219381"/>
                </a:lnTo>
                <a:lnTo>
                  <a:pt x="6912332" y="175078"/>
                </a:lnTo>
                <a:lnTo>
                  <a:pt x="6900274" y="131142"/>
                </a:lnTo>
                <a:lnTo>
                  <a:pt x="6886454" y="87630"/>
                </a:lnTo>
                <a:lnTo>
                  <a:pt x="6870876" y="44599"/>
                </a:lnTo>
                <a:lnTo>
                  <a:pt x="6853540" y="2104"/>
                </a:lnTo>
                <a:lnTo>
                  <a:pt x="6852581" y="0"/>
                </a:lnTo>
                <a:close/>
              </a:path>
            </a:pathLst>
          </a:custGeom>
          <a:solidFill>
            <a:srgbClr val="8E90E5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defTabSz="974568">
              <a:buClrTx/>
            </a:pPr>
            <a:endParaRPr sz="1599" dirty="0">
              <a:solidFill>
                <a:prstClr val="black"/>
              </a:solidFill>
              <a:latin typeface="Calibri" panose="020F050202020403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24" name="Google Shape;64;gfc6179b51b_7_14">
            <a:extLst>
              <a:ext uri="{FF2B5EF4-FFF2-40B4-BE49-F238E27FC236}">
                <a16:creationId xmlns:a16="http://schemas.microsoft.com/office/drawing/2014/main" id="{98B0F36E-E51F-40F5-B931-A17B4E3A52B4}"/>
              </a:ext>
            </a:extLst>
          </p:cNvPr>
          <p:cNvSpPr/>
          <p:nvPr userDrawn="1"/>
        </p:nvSpPr>
        <p:spPr>
          <a:xfrm>
            <a:off x="0" y="0"/>
            <a:ext cx="3372602" cy="5936456"/>
          </a:xfrm>
          <a:custGeom>
            <a:avLst/>
            <a:gdLst/>
            <a:ahLst/>
            <a:cxnLst/>
            <a:rect l="l" t="t" r="r" b="b"/>
            <a:pathLst>
              <a:path w="3797300" h="6684009" extrusionOk="0">
                <a:moveTo>
                  <a:pt x="1942504" y="0"/>
                </a:moveTo>
                <a:lnTo>
                  <a:pt x="0" y="0"/>
                </a:lnTo>
                <a:lnTo>
                  <a:pt x="0" y="6216117"/>
                </a:lnTo>
                <a:lnTo>
                  <a:pt x="30204" y="6253099"/>
                </a:lnTo>
                <a:lnTo>
                  <a:pt x="61526" y="6288511"/>
                </a:lnTo>
                <a:lnTo>
                  <a:pt x="94251" y="6322730"/>
                </a:lnTo>
                <a:lnTo>
                  <a:pt x="128351" y="6355711"/>
                </a:lnTo>
                <a:lnTo>
                  <a:pt x="163795" y="6387410"/>
                </a:lnTo>
                <a:lnTo>
                  <a:pt x="200554" y="6417782"/>
                </a:lnTo>
                <a:lnTo>
                  <a:pt x="238598" y="6446782"/>
                </a:lnTo>
                <a:lnTo>
                  <a:pt x="277898" y="6474367"/>
                </a:lnTo>
                <a:lnTo>
                  <a:pt x="318423" y="6500491"/>
                </a:lnTo>
                <a:lnTo>
                  <a:pt x="360145" y="6525110"/>
                </a:lnTo>
                <a:lnTo>
                  <a:pt x="403034" y="6548180"/>
                </a:lnTo>
                <a:lnTo>
                  <a:pt x="447059" y="6569656"/>
                </a:lnTo>
                <a:lnTo>
                  <a:pt x="492192" y="6589493"/>
                </a:lnTo>
                <a:lnTo>
                  <a:pt x="538119" y="6607532"/>
                </a:lnTo>
                <a:lnTo>
                  <a:pt x="584424" y="6623629"/>
                </a:lnTo>
                <a:lnTo>
                  <a:pt x="631056" y="6637794"/>
                </a:lnTo>
                <a:lnTo>
                  <a:pt x="677962" y="6650036"/>
                </a:lnTo>
                <a:lnTo>
                  <a:pt x="725092" y="6660368"/>
                </a:lnTo>
                <a:lnTo>
                  <a:pt x="772394" y="6668798"/>
                </a:lnTo>
                <a:lnTo>
                  <a:pt x="819815" y="6675336"/>
                </a:lnTo>
                <a:lnTo>
                  <a:pt x="867305" y="6679994"/>
                </a:lnTo>
                <a:lnTo>
                  <a:pt x="914812" y="6682782"/>
                </a:lnTo>
                <a:lnTo>
                  <a:pt x="962284" y="6683708"/>
                </a:lnTo>
                <a:lnTo>
                  <a:pt x="1012088" y="6682688"/>
                </a:lnTo>
                <a:lnTo>
                  <a:pt x="1061733" y="6679634"/>
                </a:lnTo>
                <a:lnTo>
                  <a:pt x="1111155" y="6674558"/>
                </a:lnTo>
                <a:lnTo>
                  <a:pt x="1160294" y="6667473"/>
                </a:lnTo>
                <a:lnTo>
                  <a:pt x="1209089" y="6658391"/>
                </a:lnTo>
                <a:lnTo>
                  <a:pt x="1257478" y="6647323"/>
                </a:lnTo>
                <a:lnTo>
                  <a:pt x="1305401" y="6634282"/>
                </a:lnTo>
                <a:lnTo>
                  <a:pt x="1352795" y="6619280"/>
                </a:lnTo>
                <a:lnTo>
                  <a:pt x="1399599" y="6602328"/>
                </a:lnTo>
                <a:lnTo>
                  <a:pt x="1445753" y="6583439"/>
                </a:lnTo>
                <a:lnTo>
                  <a:pt x="1491195" y="6562625"/>
                </a:lnTo>
                <a:lnTo>
                  <a:pt x="1535864" y="6539897"/>
                </a:lnTo>
                <a:lnTo>
                  <a:pt x="1579698" y="6515268"/>
                </a:lnTo>
                <a:lnTo>
                  <a:pt x="1622637" y="6488749"/>
                </a:lnTo>
                <a:lnTo>
                  <a:pt x="1664618" y="6460354"/>
                </a:lnTo>
                <a:lnTo>
                  <a:pt x="1705581" y="6430093"/>
                </a:lnTo>
                <a:lnTo>
                  <a:pt x="1745464" y="6397978"/>
                </a:lnTo>
                <a:lnTo>
                  <a:pt x="1784207" y="6364023"/>
                </a:lnTo>
                <a:lnTo>
                  <a:pt x="1821747" y="6328238"/>
                </a:lnTo>
                <a:lnTo>
                  <a:pt x="3796837" y="4243953"/>
                </a:lnTo>
                <a:lnTo>
                  <a:pt x="3660070" y="4242575"/>
                </a:lnTo>
                <a:lnTo>
                  <a:pt x="3530116" y="4239431"/>
                </a:lnTo>
                <a:lnTo>
                  <a:pt x="3406824" y="4234361"/>
                </a:lnTo>
                <a:lnTo>
                  <a:pt x="3347628" y="4231055"/>
                </a:lnTo>
                <a:lnTo>
                  <a:pt x="3290041" y="4227208"/>
                </a:lnTo>
                <a:lnTo>
                  <a:pt x="3234044" y="4222801"/>
                </a:lnTo>
                <a:lnTo>
                  <a:pt x="3179617" y="4217813"/>
                </a:lnTo>
                <a:lnTo>
                  <a:pt x="3126742" y="4212224"/>
                </a:lnTo>
                <a:lnTo>
                  <a:pt x="3075399" y="4206015"/>
                </a:lnTo>
                <a:lnTo>
                  <a:pt x="3025570" y="4199166"/>
                </a:lnTo>
                <a:lnTo>
                  <a:pt x="2977236" y="4191656"/>
                </a:lnTo>
                <a:lnTo>
                  <a:pt x="2930378" y="4183467"/>
                </a:lnTo>
                <a:lnTo>
                  <a:pt x="2884977" y="4174578"/>
                </a:lnTo>
                <a:lnTo>
                  <a:pt x="2841014" y="4164969"/>
                </a:lnTo>
                <a:lnTo>
                  <a:pt x="2798469" y="4154621"/>
                </a:lnTo>
                <a:lnTo>
                  <a:pt x="2757325" y="4143513"/>
                </a:lnTo>
                <a:lnTo>
                  <a:pt x="2717562" y="4131626"/>
                </a:lnTo>
                <a:lnTo>
                  <a:pt x="2679161" y="4118940"/>
                </a:lnTo>
                <a:lnTo>
                  <a:pt x="2642103" y="4105434"/>
                </a:lnTo>
                <a:lnTo>
                  <a:pt x="2606369" y="4091090"/>
                </a:lnTo>
                <a:lnTo>
                  <a:pt x="2538798" y="4059805"/>
                </a:lnTo>
                <a:lnTo>
                  <a:pt x="2476297" y="4024925"/>
                </a:lnTo>
                <a:lnTo>
                  <a:pt x="2418714" y="3986293"/>
                </a:lnTo>
                <a:lnTo>
                  <a:pt x="2365897" y="3943748"/>
                </a:lnTo>
                <a:lnTo>
                  <a:pt x="2317695" y="3897131"/>
                </a:lnTo>
                <a:lnTo>
                  <a:pt x="2273955" y="3846285"/>
                </a:lnTo>
                <a:lnTo>
                  <a:pt x="2234527" y="3791049"/>
                </a:lnTo>
                <a:lnTo>
                  <a:pt x="2199259" y="3731265"/>
                </a:lnTo>
                <a:lnTo>
                  <a:pt x="2167998" y="3666774"/>
                </a:lnTo>
                <a:lnTo>
                  <a:pt x="2140595" y="3597416"/>
                </a:lnTo>
                <a:lnTo>
                  <a:pt x="2128291" y="3560863"/>
                </a:lnTo>
                <a:lnTo>
                  <a:pt x="2116896" y="3523033"/>
                </a:lnTo>
                <a:lnTo>
                  <a:pt x="2106388" y="3483908"/>
                </a:lnTo>
                <a:lnTo>
                  <a:pt x="2096750" y="3443466"/>
                </a:lnTo>
                <a:lnTo>
                  <a:pt x="2087962" y="3401689"/>
                </a:lnTo>
                <a:lnTo>
                  <a:pt x="2080006" y="3358556"/>
                </a:lnTo>
                <a:lnTo>
                  <a:pt x="2072862" y="3314047"/>
                </a:lnTo>
                <a:lnTo>
                  <a:pt x="2066512" y="3268143"/>
                </a:lnTo>
                <a:lnTo>
                  <a:pt x="2060936" y="3220824"/>
                </a:lnTo>
                <a:lnTo>
                  <a:pt x="2056116" y="3172069"/>
                </a:lnTo>
                <a:lnTo>
                  <a:pt x="2052033" y="3121860"/>
                </a:lnTo>
                <a:lnTo>
                  <a:pt x="2048667" y="3070175"/>
                </a:lnTo>
                <a:lnTo>
                  <a:pt x="2046000" y="3016996"/>
                </a:lnTo>
                <a:lnTo>
                  <a:pt x="2044013" y="2962302"/>
                </a:lnTo>
                <a:lnTo>
                  <a:pt x="2042687" y="2906074"/>
                </a:lnTo>
                <a:lnTo>
                  <a:pt x="2042003" y="2848291"/>
                </a:lnTo>
                <a:lnTo>
                  <a:pt x="2041942" y="2788934"/>
                </a:lnTo>
                <a:lnTo>
                  <a:pt x="2042485" y="2727982"/>
                </a:lnTo>
                <a:lnTo>
                  <a:pt x="2042485" y="469522"/>
                </a:lnTo>
                <a:lnTo>
                  <a:pt x="2041475" y="420860"/>
                </a:lnTo>
                <a:lnTo>
                  <a:pt x="2038472" y="372713"/>
                </a:lnTo>
                <a:lnTo>
                  <a:pt x="2033516" y="325121"/>
                </a:lnTo>
                <a:lnTo>
                  <a:pt x="2026647" y="278124"/>
                </a:lnTo>
                <a:lnTo>
                  <a:pt x="2017905" y="231762"/>
                </a:lnTo>
                <a:lnTo>
                  <a:pt x="2007329" y="186075"/>
                </a:lnTo>
                <a:lnTo>
                  <a:pt x="1994960" y="141102"/>
                </a:lnTo>
                <a:lnTo>
                  <a:pt x="1980838" y="96885"/>
                </a:lnTo>
                <a:lnTo>
                  <a:pt x="1965003" y="53462"/>
                </a:lnTo>
                <a:lnTo>
                  <a:pt x="1947494" y="10873"/>
                </a:lnTo>
                <a:lnTo>
                  <a:pt x="1942504" y="0"/>
                </a:lnTo>
                <a:close/>
              </a:path>
            </a:pathLst>
          </a:custGeom>
          <a:solidFill>
            <a:srgbClr val="FFC35B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defTabSz="974568">
              <a:buClrTx/>
            </a:pPr>
            <a:endParaRPr sz="1599" dirty="0">
              <a:solidFill>
                <a:prstClr val="black"/>
              </a:solidFill>
              <a:latin typeface="Calibri" panose="020F050202020403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65;gfc6179b51b_7_14">
            <a:extLst>
              <a:ext uri="{FF2B5EF4-FFF2-40B4-BE49-F238E27FC236}">
                <a16:creationId xmlns:a16="http://schemas.microsoft.com/office/drawing/2014/main" id="{FD10B318-3340-4F15-AB47-4DE920C3EFF2}"/>
              </a:ext>
            </a:extLst>
          </p:cNvPr>
          <p:cNvSpPr/>
          <p:nvPr userDrawn="1"/>
        </p:nvSpPr>
        <p:spPr>
          <a:xfrm>
            <a:off x="3372602" y="3875288"/>
            <a:ext cx="2167940" cy="2182040"/>
          </a:xfrm>
          <a:custGeom>
            <a:avLst/>
            <a:gdLst/>
            <a:ahLst/>
            <a:cxnLst/>
            <a:rect l="l" t="t" r="r" b="b"/>
            <a:pathLst>
              <a:path w="2440940" h="2456815" extrusionOk="0">
                <a:moveTo>
                  <a:pt x="1097726" y="0"/>
                </a:moveTo>
                <a:lnTo>
                  <a:pt x="130471" y="0"/>
                </a:lnTo>
                <a:lnTo>
                  <a:pt x="79754" y="10236"/>
                </a:lnTo>
                <a:lnTo>
                  <a:pt x="38334" y="38154"/>
                </a:lnTo>
                <a:lnTo>
                  <a:pt x="10406" y="79564"/>
                </a:lnTo>
                <a:lnTo>
                  <a:pt x="165" y="130276"/>
                </a:lnTo>
                <a:lnTo>
                  <a:pt x="125" y="305497"/>
                </a:lnTo>
                <a:lnTo>
                  <a:pt x="0" y="1371865"/>
                </a:lnTo>
                <a:lnTo>
                  <a:pt x="1777" y="1416047"/>
                </a:lnTo>
                <a:lnTo>
                  <a:pt x="5701" y="1462415"/>
                </a:lnTo>
                <a:lnTo>
                  <a:pt x="11608" y="1508076"/>
                </a:lnTo>
                <a:lnTo>
                  <a:pt x="19451" y="1553004"/>
                </a:lnTo>
                <a:lnTo>
                  <a:pt x="29185" y="1597173"/>
                </a:lnTo>
                <a:lnTo>
                  <a:pt x="40762" y="1640554"/>
                </a:lnTo>
                <a:lnTo>
                  <a:pt x="54135" y="1683122"/>
                </a:lnTo>
                <a:lnTo>
                  <a:pt x="69258" y="1724850"/>
                </a:lnTo>
                <a:lnTo>
                  <a:pt x="86084" y="1765711"/>
                </a:lnTo>
                <a:lnTo>
                  <a:pt x="104566" y="1805679"/>
                </a:lnTo>
                <a:lnTo>
                  <a:pt x="124657" y="1844726"/>
                </a:lnTo>
                <a:lnTo>
                  <a:pt x="146310" y="1882827"/>
                </a:lnTo>
                <a:lnTo>
                  <a:pt x="169479" y="1919953"/>
                </a:lnTo>
                <a:lnTo>
                  <a:pt x="194117" y="1956080"/>
                </a:lnTo>
                <a:lnTo>
                  <a:pt x="220177" y="1991179"/>
                </a:lnTo>
                <a:lnTo>
                  <a:pt x="247612" y="2025224"/>
                </a:lnTo>
                <a:lnTo>
                  <a:pt x="276376" y="2058189"/>
                </a:lnTo>
                <a:lnTo>
                  <a:pt x="306421" y="2090047"/>
                </a:lnTo>
                <a:lnTo>
                  <a:pt x="337701" y="2120771"/>
                </a:lnTo>
                <a:lnTo>
                  <a:pt x="370169" y="2150334"/>
                </a:lnTo>
                <a:lnTo>
                  <a:pt x="403778" y="2178710"/>
                </a:lnTo>
                <a:lnTo>
                  <a:pt x="438482" y="2205871"/>
                </a:lnTo>
                <a:lnTo>
                  <a:pt x="474233" y="2231792"/>
                </a:lnTo>
                <a:lnTo>
                  <a:pt x="510985" y="2256445"/>
                </a:lnTo>
                <a:lnTo>
                  <a:pt x="548691" y="2279804"/>
                </a:lnTo>
                <a:lnTo>
                  <a:pt x="587305" y="2301842"/>
                </a:lnTo>
                <a:lnTo>
                  <a:pt x="626778" y="2322533"/>
                </a:lnTo>
                <a:lnTo>
                  <a:pt x="667066" y="2341849"/>
                </a:lnTo>
                <a:lnTo>
                  <a:pt x="708120" y="2359764"/>
                </a:lnTo>
                <a:lnTo>
                  <a:pt x="749895" y="2376251"/>
                </a:lnTo>
                <a:lnTo>
                  <a:pt x="792342" y="2391283"/>
                </a:lnTo>
                <a:lnTo>
                  <a:pt x="835417" y="2404834"/>
                </a:lnTo>
                <a:lnTo>
                  <a:pt x="879070" y="2416878"/>
                </a:lnTo>
                <a:lnTo>
                  <a:pt x="923257" y="2427386"/>
                </a:lnTo>
                <a:lnTo>
                  <a:pt x="967930" y="2436334"/>
                </a:lnTo>
                <a:lnTo>
                  <a:pt x="1013042" y="2443693"/>
                </a:lnTo>
                <a:lnTo>
                  <a:pt x="1058546" y="2449437"/>
                </a:lnTo>
                <a:lnTo>
                  <a:pt x="1104396" y="2453540"/>
                </a:lnTo>
                <a:lnTo>
                  <a:pt x="1150545" y="2455975"/>
                </a:lnTo>
                <a:lnTo>
                  <a:pt x="1196946" y="2456714"/>
                </a:lnTo>
                <a:lnTo>
                  <a:pt x="1243553" y="2455732"/>
                </a:lnTo>
                <a:lnTo>
                  <a:pt x="1290318" y="2453002"/>
                </a:lnTo>
                <a:lnTo>
                  <a:pt x="1337194" y="2448496"/>
                </a:lnTo>
                <a:lnTo>
                  <a:pt x="1384916" y="2442064"/>
                </a:lnTo>
                <a:lnTo>
                  <a:pt x="1431992" y="2433861"/>
                </a:lnTo>
                <a:lnTo>
                  <a:pt x="1478391" y="2423927"/>
                </a:lnTo>
                <a:lnTo>
                  <a:pt x="1524083" y="2412299"/>
                </a:lnTo>
                <a:lnTo>
                  <a:pt x="1569038" y="2399014"/>
                </a:lnTo>
                <a:lnTo>
                  <a:pt x="1613224" y="2384111"/>
                </a:lnTo>
                <a:lnTo>
                  <a:pt x="1656612" y="2367627"/>
                </a:lnTo>
                <a:lnTo>
                  <a:pt x="1699170" y="2349601"/>
                </a:lnTo>
                <a:lnTo>
                  <a:pt x="1740869" y="2330069"/>
                </a:lnTo>
                <a:lnTo>
                  <a:pt x="1781678" y="2309069"/>
                </a:lnTo>
                <a:lnTo>
                  <a:pt x="1821566" y="2286640"/>
                </a:lnTo>
                <a:lnTo>
                  <a:pt x="1860504" y="2262820"/>
                </a:lnTo>
                <a:lnTo>
                  <a:pt x="1898459" y="2237645"/>
                </a:lnTo>
                <a:lnTo>
                  <a:pt x="1935402" y="2211154"/>
                </a:lnTo>
                <a:lnTo>
                  <a:pt x="1971303" y="2183385"/>
                </a:lnTo>
                <a:lnTo>
                  <a:pt x="2006131" y="2154375"/>
                </a:lnTo>
                <a:lnTo>
                  <a:pt x="2039855" y="2124163"/>
                </a:lnTo>
                <a:lnTo>
                  <a:pt x="2072445" y="2092785"/>
                </a:lnTo>
                <a:lnTo>
                  <a:pt x="2103870" y="2060281"/>
                </a:lnTo>
                <a:lnTo>
                  <a:pt x="2134100" y="2026687"/>
                </a:lnTo>
                <a:lnTo>
                  <a:pt x="2163104" y="1992041"/>
                </a:lnTo>
                <a:lnTo>
                  <a:pt x="2190852" y="1956382"/>
                </a:lnTo>
                <a:lnTo>
                  <a:pt x="2217314" y="1919746"/>
                </a:lnTo>
                <a:lnTo>
                  <a:pt x="2242458" y="1882172"/>
                </a:lnTo>
                <a:lnTo>
                  <a:pt x="2266255" y="1843698"/>
                </a:lnTo>
                <a:lnTo>
                  <a:pt x="2288674" y="1804361"/>
                </a:lnTo>
                <a:lnTo>
                  <a:pt x="2309683" y="1764200"/>
                </a:lnTo>
                <a:lnTo>
                  <a:pt x="2329254" y="1723251"/>
                </a:lnTo>
                <a:lnTo>
                  <a:pt x="2347355" y="1681553"/>
                </a:lnTo>
                <a:lnTo>
                  <a:pt x="2363956" y="1639144"/>
                </a:lnTo>
                <a:lnTo>
                  <a:pt x="2379026" y="1596061"/>
                </a:lnTo>
                <a:lnTo>
                  <a:pt x="2392535" y="1552343"/>
                </a:lnTo>
                <a:lnTo>
                  <a:pt x="2404453" y="1508026"/>
                </a:lnTo>
                <a:lnTo>
                  <a:pt x="2414748" y="1463149"/>
                </a:lnTo>
                <a:lnTo>
                  <a:pt x="2423390" y="1417749"/>
                </a:lnTo>
                <a:lnTo>
                  <a:pt x="2430349" y="1371865"/>
                </a:lnTo>
                <a:lnTo>
                  <a:pt x="2435595" y="1325534"/>
                </a:lnTo>
                <a:lnTo>
                  <a:pt x="2439096" y="1278794"/>
                </a:lnTo>
                <a:lnTo>
                  <a:pt x="2440823" y="1231683"/>
                </a:lnTo>
                <a:lnTo>
                  <a:pt x="2440744" y="1184238"/>
                </a:lnTo>
                <a:lnTo>
                  <a:pt x="2438830" y="1136497"/>
                </a:lnTo>
                <a:lnTo>
                  <a:pt x="2435050" y="1088499"/>
                </a:lnTo>
                <a:lnTo>
                  <a:pt x="2429259" y="1039665"/>
                </a:lnTo>
                <a:lnTo>
                  <a:pt x="2421597" y="991770"/>
                </a:lnTo>
                <a:lnTo>
                  <a:pt x="2412105" y="944826"/>
                </a:lnTo>
                <a:lnTo>
                  <a:pt x="2400825" y="898847"/>
                </a:lnTo>
                <a:lnTo>
                  <a:pt x="2387795" y="853847"/>
                </a:lnTo>
                <a:lnTo>
                  <a:pt x="2373058" y="809839"/>
                </a:lnTo>
                <a:lnTo>
                  <a:pt x="2356654" y="766836"/>
                </a:lnTo>
                <a:lnTo>
                  <a:pt x="2338624" y="724853"/>
                </a:lnTo>
                <a:lnTo>
                  <a:pt x="2319007" y="683903"/>
                </a:lnTo>
                <a:lnTo>
                  <a:pt x="2297846" y="643999"/>
                </a:lnTo>
                <a:lnTo>
                  <a:pt x="2275181" y="605155"/>
                </a:lnTo>
                <a:lnTo>
                  <a:pt x="2251052" y="567385"/>
                </a:lnTo>
                <a:lnTo>
                  <a:pt x="2225501" y="530702"/>
                </a:lnTo>
                <a:lnTo>
                  <a:pt x="2198567" y="495119"/>
                </a:lnTo>
                <a:lnTo>
                  <a:pt x="2170292" y="460651"/>
                </a:lnTo>
                <a:lnTo>
                  <a:pt x="2140717" y="427310"/>
                </a:lnTo>
                <a:lnTo>
                  <a:pt x="2109881" y="395111"/>
                </a:lnTo>
                <a:lnTo>
                  <a:pt x="2077827" y="364067"/>
                </a:lnTo>
                <a:lnTo>
                  <a:pt x="2044594" y="334191"/>
                </a:lnTo>
                <a:lnTo>
                  <a:pt x="2010223" y="305497"/>
                </a:lnTo>
                <a:lnTo>
                  <a:pt x="1974755" y="277999"/>
                </a:lnTo>
                <a:lnTo>
                  <a:pt x="1938231" y="251710"/>
                </a:lnTo>
                <a:lnTo>
                  <a:pt x="1900691" y="226644"/>
                </a:lnTo>
                <a:lnTo>
                  <a:pt x="1862176" y="202814"/>
                </a:lnTo>
                <a:lnTo>
                  <a:pt x="1822727" y="180234"/>
                </a:lnTo>
                <a:lnTo>
                  <a:pt x="1782385" y="158917"/>
                </a:lnTo>
                <a:lnTo>
                  <a:pt x="1741190" y="138878"/>
                </a:lnTo>
                <a:lnTo>
                  <a:pt x="1699183" y="120128"/>
                </a:lnTo>
                <a:lnTo>
                  <a:pt x="1656405" y="102683"/>
                </a:lnTo>
                <a:lnTo>
                  <a:pt x="1612896" y="86556"/>
                </a:lnTo>
                <a:lnTo>
                  <a:pt x="1568697" y="71760"/>
                </a:lnTo>
                <a:lnTo>
                  <a:pt x="1523849" y="58308"/>
                </a:lnTo>
                <a:lnTo>
                  <a:pt x="1478393" y="46215"/>
                </a:lnTo>
                <a:lnTo>
                  <a:pt x="1432369" y="35494"/>
                </a:lnTo>
                <a:lnTo>
                  <a:pt x="1385818" y="26159"/>
                </a:lnTo>
                <a:lnTo>
                  <a:pt x="1338781" y="18222"/>
                </a:lnTo>
                <a:lnTo>
                  <a:pt x="1291298" y="11698"/>
                </a:lnTo>
                <a:lnTo>
                  <a:pt x="1243410" y="6600"/>
                </a:lnTo>
                <a:lnTo>
                  <a:pt x="1195159" y="2942"/>
                </a:lnTo>
                <a:lnTo>
                  <a:pt x="1146583" y="737"/>
                </a:lnTo>
                <a:lnTo>
                  <a:pt x="1097726" y="0"/>
                </a:lnTo>
                <a:close/>
              </a:path>
            </a:pathLst>
          </a:custGeom>
          <a:solidFill>
            <a:srgbClr val="FFC35B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defTabSz="974568">
              <a:buClrTx/>
            </a:pPr>
            <a:endParaRPr sz="1599" dirty="0">
              <a:solidFill>
                <a:prstClr val="black"/>
              </a:solidFill>
              <a:latin typeface="Calibri" panose="020F050202020403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26" name="Title Placeholder 1">
            <a:extLst>
              <a:ext uri="{FF2B5EF4-FFF2-40B4-BE49-F238E27FC236}">
                <a16:creationId xmlns:a16="http://schemas.microsoft.com/office/drawing/2014/main" id="{42414117-06AD-44B8-8708-C63882D5C0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66971" y="456875"/>
            <a:ext cx="9904702" cy="7327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000" b="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5E024F32-A19B-4879-AE5B-06951853D2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66971" y="1671781"/>
            <a:ext cx="11369795" cy="83107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37505" indent="-337505">
              <a:buFont typeface="Wingdings" panose="05000000000000000000" pitchFamily="2" charset="2"/>
              <a:buChar char="ü"/>
              <a:defRPr>
                <a:latin typeface="Calibri" panose="020F0502020204030204" pitchFamily="34" charset="0"/>
              </a:defRPr>
            </a:lvl1pPr>
            <a:lvl2pPr marL="1012515" indent="-337505">
              <a:buFont typeface="Wingdings" panose="05000000000000000000" pitchFamily="2" charset="2"/>
              <a:buChar char="ü"/>
              <a:defRPr>
                <a:latin typeface="Calibri" panose="020F0502020204030204" pitchFamily="34" charset="0"/>
              </a:defRPr>
            </a:lvl2pPr>
            <a:lvl3pPr marL="1687525" indent="-337505">
              <a:buFont typeface="Wingdings" panose="05000000000000000000" pitchFamily="2" charset="2"/>
              <a:buChar char="ü"/>
              <a:defRPr>
                <a:latin typeface="Calibri" panose="020F0502020204030204" pitchFamily="34" charset="0"/>
              </a:defRPr>
            </a:lvl3pPr>
            <a:lvl4pPr marL="2362535" indent="-337505">
              <a:buFont typeface="Wingdings" panose="05000000000000000000" pitchFamily="2" charset="2"/>
              <a:buChar char="ü"/>
              <a:defRPr>
                <a:latin typeface="Calibri" panose="020F0502020204030204" pitchFamily="34" charset="0"/>
              </a:defRPr>
            </a:lvl4pPr>
            <a:lvl5pPr marL="3037545" indent="-337505">
              <a:buFont typeface="Wingdings" panose="05000000000000000000" pitchFamily="2" charset="2"/>
              <a:buChar char="ü"/>
              <a:defRPr>
                <a:latin typeface="Calibri" panose="020F0502020204030204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506589BB-5F60-43CE-84A4-B622C9A810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8069" y="9429661"/>
            <a:ext cx="894467" cy="555801"/>
          </a:xfrm>
        </p:spPr>
        <p:txBody>
          <a:bodyPr/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fld id="{76A0B45F-ECDA-4A22-874D-35AB4A9401B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397858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14;gfc6179b51b_0_233">
            <a:extLst>
              <a:ext uri="{FF2B5EF4-FFF2-40B4-BE49-F238E27FC236}">
                <a16:creationId xmlns:a16="http://schemas.microsoft.com/office/drawing/2014/main" id="{12FC91AF-3D2E-412A-BCC6-78E73461360E}"/>
              </a:ext>
            </a:extLst>
          </p:cNvPr>
          <p:cNvSpPr/>
          <p:nvPr userDrawn="1"/>
        </p:nvSpPr>
        <p:spPr>
          <a:xfrm>
            <a:off x="317941" y="8975725"/>
            <a:ext cx="974725" cy="1463675"/>
          </a:xfrm>
          <a:custGeom>
            <a:avLst/>
            <a:gdLst/>
            <a:ahLst/>
            <a:cxnLst/>
            <a:rect l="l" t="t" r="r" b="b"/>
            <a:pathLst>
              <a:path w="974725" h="1463675" extrusionOk="0">
                <a:moveTo>
                  <a:pt x="487292" y="0"/>
                </a:moveTo>
                <a:lnTo>
                  <a:pt x="440536" y="2241"/>
                </a:lnTo>
                <a:lnTo>
                  <a:pt x="395000" y="8827"/>
                </a:lnTo>
                <a:lnTo>
                  <a:pt x="350893" y="19549"/>
                </a:lnTo>
                <a:lnTo>
                  <a:pt x="308422" y="34198"/>
                </a:lnTo>
                <a:lnTo>
                  <a:pt x="267796" y="52567"/>
                </a:lnTo>
                <a:lnTo>
                  <a:pt x="229223" y="74448"/>
                </a:lnTo>
                <a:lnTo>
                  <a:pt x="192911" y="99631"/>
                </a:lnTo>
                <a:lnTo>
                  <a:pt x="159070" y="127908"/>
                </a:lnTo>
                <a:lnTo>
                  <a:pt x="127906" y="159072"/>
                </a:lnTo>
                <a:lnTo>
                  <a:pt x="99629" y="192914"/>
                </a:lnTo>
                <a:lnTo>
                  <a:pt x="74446" y="229225"/>
                </a:lnTo>
                <a:lnTo>
                  <a:pt x="52566" y="267798"/>
                </a:lnTo>
                <a:lnTo>
                  <a:pt x="34198" y="308424"/>
                </a:lnTo>
                <a:lnTo>
                  <a:pt x="19548" y="350894"/>
                </a:lnTo>
                <a:lnTo>
                  <a:pt x="8827" y="395002"/>
                </a:lnTo>
                <a:lnTo>
                  <a:pt x="2241" y="440537"/>
                </a:lnTo>
                <a:lnTo>
                  <a:pt x="0" y="487292"/>
                </a:lnTo>
                <a:lnTo>
                  <a:pt x="58" y="1459353"/>
                </a:lnTo>
                <a:lnTo>
                  <a:pt x="170" y="1463612"/>
                </a:lnTo>
                <a:lnTo>
                  <a:pt x="974420" y="1463612"/>
                </a:lnTo>
                <a:lnTo>
                  <a:pt x="974531" y="1459353"/>
                </a:lnTo>
                <a:lnTo>
                  <a:pt x="974592" y="487292"/>
                </a:lnTo>
                <a:lnTo>
                  <a:pt x="972351" y="440536"/>
                </a:lnTo>
                <a:lnTo>
                  <a:pt x="965765" y="395001"/>
                </a:lnTo>
                <a:lnTo>
                  <a:pt x="955043" y="350893"/>
                </a:lnTo>
                <a:lnTo>
                  <a:pt x="940393" y="308422"/>
                </a:lnTo>
                <a:lnTo>
                  <a:pt x="922023" y="267796"/>
                </a:lnTo>
                <a:lnTo>
                  <a:pt x="900143" y="229223"/>
                </a:lnTo>
                <a:lnTo>
                  <a:pt x="874960" y="192912"/>
                </a:lnTo>
                <a:lnTo>
                  <a:pt x="846682" y="159070"/>
                </a:lnTo>
                <a:lnTo>
                  <a:pt x="815518" y="127907"/>
                </a:lnTo>
                <a:lnTo>
                  <a:pt x="781676" y="99630"/>
                </a:lnTo>
                <a:lnTo>
                  <a:pt x="745364" y="74447"/>
                </a:lnTo>
                <a:lnTo>
                  <a:pt x="706791" y="52567"/>
                </a:lnTo>
                <a:lnTo>
                  <a:pt x="666165" y="34198"/>
                </a:lnTo>
                <a:lnTo>
                  <a:pt x="623694" y="19549"/>
                </a:lnTo>
                <a:lnTo>
                  <a:pt x="579587" y="8827"/>
                </a:lnTo>
                <a:lnTo>
                  <a:pt x="534051" y="2241"/>
                </a:lnTo>
                <a:lnTo>
                  <a:pt x="487292" y="0"/>
                </a:lnTo>
                <a:close/>
              </a:path>
            </a:pathLst>
          </a:custGeom>
          <a:solidFill>
            <a:srgbClr val="8E90E5"/>
          </a:solidFill>
          <a:ln>
            <a:solidFill>
              <a:schemeClr val="bg1"/>
            </a:solidFill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100"/>
              <a:buFont typeface="Arial"/>
              <a:buNone/>
            </a:pPr>
            <a:endParaRPr sz="4100" b="0" i="0" u="none" strike="noStrike" cap="none" dirty="0">
              <a:solidFill>
                <a:schemeClr val="lt1"/>
              </a:solidFill>
              <a:latin typeface="Calibri" panose="020F0502020204030204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Font typeface="Arial"/>
              <a:buNone/>
            </a:pPr>
            <a:r>
              <a:rPr lang="ru-RU" sz="4100" b="0" i="0" u="none" strike="noStrike" cap="none" dirty="0">
                <a:solidFill>
                  <a:schemeClr val="lt1"/>
                </a:solidFill>
                <a:latin typeface="Calibri" panose="020F0502020204030204" pitchFamily="34" charset="0"/>
                <a:ea typeface="Calibri"/>
                <a:cs typeface="Calibri"/>
                <a:sym typeface="Calibri"/>
              </a:rPr>
              <a:t>   </a:t>
            </a:r>
            <a:endParaRPr sz="1800" b="0" i="0" u="none" strike="noStrike" cap="none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C86F0C5-B355-4D75-B958-B7A9158FC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8069" y="9429661"/>
            <a:ext cx="894467" cy="555801"/>
          </a:xfrm>
        </p:spPr>
        <p:txBody>
          <a:bodyPr/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fld id="{76A0B45F-ECDA-4A22-874D-35AB4A9401B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939036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BC3F477-044B-4B50-AB3A-9F0C7BBA3E85}"/>
              </a:ext>
            </a:extLst>
          </p:cNvPr>
          <p:cNvSpPr/>
          <p:nvPr userDrawn="1"/>
        </p:nvSpPr>
        <p:spPr>
          <a:xfrm>
            <a:off x="0" y="4979"/>
            <a:ext cx="18000663" cy="10439400"/>
          </a:xfrm>
          <a:prstGeom prst="rect">
            <a:avLst/>
          </a:prstGeom>
          <a:solidFill>
            <a:srgbClr val="8E90E5"/>
          </a:solidFill>
          <a:ln>
            <a:solidFill>
              <a:srgbClr val="8E90E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libri" panose="020F0502020204030204" pitchFamily="34" charset="0"/>
            </a:endParaRPr>
          </a:p>
        </p:txBody>
      </p:sp>
      <p:sp>
        <p:nvSpPr>
          <p:cNvPr id="6" name="Google Shape;114;gfc6179b51b_0_233">
            <a:extLst>
              <a:ext uri="{FF2B5EF4-FFF2-40B4-BE49-F238E27FC236}">
                <a16:creationId xmlns:a16="http://schemas.microsoft.com/office/drawing/2014/main" id="{12FC91AF-3D2E-412A-BCC6-78E73461360E}"/>
              </a:ext>
            </a:extLst>
          </p:cNvPr>
          <p:cNvSpPr/>
          <p:nvPr userDrawn="1"/>
        </p:nvSpPr>
        <p:spPr>
          <a:xfrm>
            <a:off x="317941" y="8975725"/>
            <a:ext cx="974725" cy="1463675"/>
          </a:xfrm>
          <a:custGeom>
            <a:avLst/>
            <a:gdLst/>
            <a:ahLst/>
            <a:cxnLst/>
            <a:rect l="l" t="t" r="r" b="b"/>
            <a:pathLst>
              <a:path w="974725" h="1463675" extrusionOk="0">
                <a:moveTo>
                  <a:pt x="487292" y="0"/>
                </a:moveTo>
                <a:lnTo>
                  <a:pt x="440536" y="2241"/>
                </a:lnTo>
                <a:lnTo>
                  <a:pt x="395000" y="8827"/>
                </a:lnTo>
                <a:lnTo>
                  <a:pt x="350893" y="19549"/>
                </a:lnTo>
                <a:lnTo>
                  <a:pt x="308422" y="34198"/>
                </a:lnTo>
                <a:lnTo>
                  <a:pt x="267796" y="52567"/>
                </a:lnTo>
                <a:lnTo>
                  <a:pt x="229223" y="74448"/>
                </a:lnTo>
                <a:lnTo>
                  <a:pt x="192911" y="99631"/>
                </a:lnTo>
                <a:lnTo>
                  <a:pt x="159070" y="127908"/>
                </a:lnTo>
                <a:lnTo>
                  <a:pt x="127906" y="159072"/>
                </a:lnTo>
                <a:lnTo>
                  <a:pt x="99629" y="192914"/>
                </a:lnTo>
                <a:lnTo>
                  <a:pt x="74446" y="229225"/>
                </a:lnTo>
                <a:lnTo>
                  <a:pt x="52566" y="267798"/>
                </a:lnTo>
                <a:lnTo>
                  <a:pt x="34198" y="308424"/>
                </a:lnTo>
                <a:lnTo>
                  <a:pt x="19548" y="350894"/>
                </a:lnTo>
                <a:lnTo>
                  <a:pt x="8827" y="395002"/>
                </a:lnTo>
                <a:lnTo>
                  <a:pt x="2241" y="440537"/>
                </a:lnTo>
                <a:lnTo>
                  <a:pt x="0" y="487292"/>
                </a:lnTo>
                <a:lnTo>
                  <a:pt x="58" y="1459353"/>
                </a:lnTo>
                <a:lnTo>
                  <a:pt x="170" y="1463612"/>
                </a:lnTo>
                <a:lnTo>
                  <a:pt x="974420" y="1463612"/>
                </a:lnTo>
                <a:lnTo>
                  <a:pt x="974531" y="1459353"/>
                </a:lnTo>
                <a:lnTo>
                  <a:pt x="974592" y="487292"/>
                </a:lnTo>
                <a:lnTo>
                  <a:pt x="972351" y="440536"/>
                </a:lnTo>
                <a:lnTo>
                  <a:pt x="965765" y="395001"/>
                </a:lnTo>
                <a:lnTo>
                  <a:pt x="955043" y="350893"/>
                </a:lnTo>
                <a:lnTo>
                  <a:pt x="940393" y="308422"/>
                </a:lnTo>
                <a:lnTo>
                  <a:pt x="922023" y="267796"/>
                </a:lnTo>
                <a:lnTo>
                  <a:pt x="900143" y="229223"/>
                </a:lnTo>
                <a:lnTo>
                  <a:pt x="874960" y="192912"/>
                </a:lnTo>
                <a:lnTo>
                  <a:pt x="846682" y="159070"/>
                </a:lnTo>
                <a:lnTo>
                  <a:pt x="815518" y="127907"/>
                </a:lnTo>
                <a:lnTo>
                  <a:pt x="781676" y="99630"/>
                </a:lnTo>
                <a:lnTo>
                  <a:pt x="745364" y="74447"/>
                </a:lnTo>
                <a:lnTo>
                  <a:pt x="706791" y="52567"/>
                </a:lnTo>
                <a:lnTo>
                  <a:pt x="666165" y="34198"/>
                </a:lnTo>
                <a:lnTo>
                  <a:pt x="623694" y="19549"/>
                </a:lnTo>
                <a:lnTo>
                  <a:pt x="579587" y="8827"/>
                </a:lnTo>
                <a:lnTo>
                  <a:pt x="534051" y="2241"/>
                </a:lnTo>
                <a:lnTo>
                  <a:pt x="487292" y="0"/>
                </a:lnTo>
                <a:close/>
              </a:path>
            </a:pathLst>
          </a:custGeom>
          <a:solidFill>
            <a:srgbClr val="8E90E5"/>
          </a:solidFill>
          <a:ln>
            <a:solidFill>
              <a:schemeClr val="bg1"/>
            </a:solidFill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100"/>
              <a:buFont typeface="Arial"/>
              <a:buNone/>
            </a:pPr>
            <a:endParaRPr sz="4100" b="0" i="0" u="none" strike="noStrike" cap="none" dirty="0">
              <a:solidFill>
                <a:schemeClr val="lt1"/>
              </a:solidFill>
              <a:latin typeface="Calibri" panose="020F0502020204030204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Font typeface="Arial"/>
              <a:buNone/>
            </a:pPr>
            <a:r>
              <a:rPr lang="ru-RU" sz="4100" b="0" i="0" u="none" strike="noStrike" cap="none" dirty="0">
                <a:solidFill>
                  <a:schemeClr val="lt1"/>
                </a:solidFill>
                <a:latin typeface="Calibri" panose="020F0502020204030204" pitchFamily="34" charset="0"/>
                <a:ea typeface="Calibri"/>
                <a:cs typeface="Calibri"/>
                <a:sym typeface="Calibri"/>
              </a:rPr>
              <a:t>   </a:t>
            </a:r>
            <a:endParaRPr sz="1800" b="0" i="0" u="none" strike="noStrike" cap="none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C86F0C5-B355-4D75-B958-B7A9158FC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8069" y="9429661"/>
            <a:ext cx="894467" cy="555801"/>
          </a:xfrm>
        </p:spPr>
        <p:txBody>
          <a:bodyPr/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fld id="{76A0B45F-ECDA-4A22-874D-35AB4A9401B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520278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след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371A3FAF-03EF-4111-88EC-041C14903A38}"/>
              </a:ext>
            </a:extLst>
          </p:cNvPr>
          <p:cNvSpPr/>
          <p:nvPr userDrawn="1"/>
        </p:nvSpPr>
        <p:spPr>
          <a:xfrm>
            <a:off x="0" y="4979"/>
            <a:ext cx="18000663" cy="10439400"/>
          </a:xfrm>
          <a:prstGeom prst="rect">
            <a:avLst/>
          </a:prstGeom>
          <a:solidFill>
            <a:srgbClr val="8E90E5"/>
          </a:solidFill>
          <a:ln>
            <a:solidFill>
              <a:srgbClr val="8E90E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libri" panose="020F0502020204030204" pitchFamily="34" charset="0"/>
            </a:endParaRPr>
          </a:p>
        </p:txBody>
      </p:sp>
      <p:sp>
        <p:nvSpPr>
          <p:cNvPr id="19" name="Google Shape;265;gfc6179b51b_0_111">
            <a:extLst>
              <a:ext uri="{FF2B5EF4-FFF2-40B4-BE49-F238E27FC236}">
                <a16:creationId xmlns:a16="http://schemas.microsoft.com/office/drawing/2014/main" id="{621EE31F-54A8-4134-A70F-FB6E3958821D}"/>
              </a:ext>
            </a:extLst>
          </p:cNvPr>
          <p:cNvSpPr/>
          <p:nvPr userDrawn="1"/>
        </p:nvSpPr>
        <p:spPr>
          <a:xfrm>
            <a:off x="0" y="0"/>
            <a:ext cx="6947700" cy="6683700"/>
          </a:xfrm>
          <a:prstGeom prst="rect">
            <a:avLst/>
          </a:prstGeom>
          <a:blipFill rotWithShape="1">
            <a:blip r:embed="rId2" cstate="print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266;gfc6179b51b_0_111">
            <a:extLst>
              <a:ext uri="{FF2B5EF4-FFF2-40B4-BE49-F238E27FC236}">
                <a16:creationId xmlns:a16="http://schemas.microsoft.com/office/drawing/2014/main" id="{E6694D69-6ECA-4A66-8F9B-AF953AF43D2B}"/>
              </a:ext>
            </a:extLst>
          </p:cNvPr>
          <p:cNvSpPr/>
          <p:nvPr userDrawn="1"/>
        </p:nvSpPr>
        <p:spPr>
          <a:xfrm>
            <a:off x="4122000" y="4238377"/>
            <a:ext cx="2440940" cy="2456815"/>
          </a:xfrm>
          <a:custGeom>
            <a:avLst/>
            <a:gdLst/>
            <a:ahLst/>
            <a:cxnLst/>
            <a:rect l="l" t="t" r="r" b="b"/>
            <a:pathLst>
              <a:path w="2440940" h="2456815" extrusionOk="0">
                <a:moveTo>
                  <a:pt x="1097726" y="0"/>
                </a:moveTo>
                <a:lnTo>
                  <a:pt x="130471" y="0"/>
                </a:lnTo>
                <a:lnTo>
                  <a:pt x="79754" y="10236"/>
                </a:lnTo>
                <a:lnTo>
                  <a:pt x="38334" y="38154"/>
                </a:lnTo>
                <a:lnTo>
                  <a:pt x="10406" y="79564"/>
                </a:lnTo>
                <a:lnTo>
                  <a:pt x="165" y="130276"/>
                </a:lnTo>
                <a:lnTo>
                  <a:pt x="125" y="305497"/>
                </a:lnTo>
                <a:lnTo>
                  <a:pt x="0" y="1371865"/>
                </a:lnTo>
                <a:lnTo>
                  <a:pt x="1777" y="1416047"/>
                </a:lnTo>
                <a:lnTo>
                  <a:pt x="5701" y="1462415"/>
                </a:lnTo>
                <a:lnTo>
                  <a:pt x="11608" y="1508076"/>
                </a:lnTo>
                <a:lnTo>
                  <a:pt x="19451" y="1553004"/>
                </a:lnTo>
                <a:lnTo>
                  <a:pt x="29185" y="1597173"/>
                </a:lnTo>
                <a:lnTo>
                  <a:pt x="40762" y="1640554"/>
                </a:lnTo>
                <a:lnTo>
                  <a:pt x="54135" y="1683122"/>
                </a:lnTo>
                <a:lnTo>
                  <a:pt x="69258" y="1724850"/>
                </a:lnTo>
                <a:lnTo>
                  <a:pt x="86084" y="1765711"/>
                </a:lnTo>
                <a:lnTo>
                  <a:pt x="104566" y="1805679"/>
                </a:lnTo>
                <a:lnTo>
                  <a:pt x="124657" y="1844726"/>
                </a:lnTo>
                <a:lnTo>
                  <a:pt x="146310" y="1882827"/>
                </a:lnTo>
                <a:lnTo>
                  <a:pt x="169479" y="1919953"/>
                </a:lnTo>
                <a:lnTo>
                  <a:pt x="194117" y="1956080"/>
                </a:lnTo>
                <a:lnTo>
                  <a:pt x="220177" y="1991179"/>
                </a:lnTo>
                <a:lnTo>
                  <a:pt x="247612" y="2025224"/>
                </a:lnTo>
                <a:lnTo>
                  <a:pt x="276376" y="2058189"/>
                </a:lnTo>
                <a:lnTo>
                  <a:pt x="306421" y="2090047"/>
                </a:lnTo>
                <a:lnTo>
                  <a:pt x="337701" y="2120771"/>
                </a:lnTo>
                <a:lnTo>
                  <a:pt x="370169" y="2150334"/>
                </a:lnTo>
                <a:lnTo>
                  <a:pt x="403778" y="2178710"/>
                </a:lnTo>
                <a:lnTo>
                  <a:pt x="438482" y="2205871"/>
                </a:lnTo>
                <a:lnTo>
                  <a:pt x="474233" y="2231792"/>
                </a:lnTo>
                <a:lnTo>
                  <a:pt x="510985" y="2256445"/>
                </a:lnTo>
                <a:lnTo>
                  <a:pt x="548691" y="2279804"/>
                </a:lnTo>
                <a:lnTo>
                  <a:pt x="587305" y="2301842"/>
                </a:lnTo>
                <a:lnTo>
                  <a:pt x="626778" y="2322533"/>
                </a:lnTo>
                <a:lnTo>
                  <a:pt x="667066" y="2341849"/>
                </a:lnTo>
                <a:lnTo>
                  <a:pt x="708120" y="2359764"/>
                </a:lnTo>
                <a:lnTo>
                  <a:pt x="749895" y="2376251"/>
                </a:lnTo>
                <a:lnTo>
                  <a:pt x="792342" y="2391283"/>
                </a:lnTo>
                <a:lnTo>
                  <a:pt x="835417" y="2404834"/>
                </a:lnTo>
                <a:lnTo>
                  <a:pt x="879070" y="2416878"/>
                </a:lnTo>
                <a:lnTo>
                  <a:pt x="923257" y="2427386"/>
                </a:lnTo>
                <a:lnTo>
                  <a:pt x="967930" y="2436334"/>
                </a:lnTo>
                <a:lnTo>
                  <a:pt x="1013042" y="2443693"/>
                </a:lnTo>
                <a:lnTo>
                  <a:pt x="1058546" y="2449437"/>
                </a:lnTo>
                <a:lnTo>
                  <a:pt x="1104396" y="2453540"/>
                </a:lnTo>
                <a:lnTo>
                  <a:pt x="1150545" y="2455975"/>
                </a:lnTo>
                <a:lnTo>
                  <a:pt x="1196946" y="2456714"/>
                </a:lnTo>
                <a:lnTo>
                  <a:pt x="1243553" y="2455732"/>
                </a:lnTo>
                <a:lnTo>
                  <a:pt x="1290318" y="2453002"/>
                </a:lnTo>
                <a:lnTo>
                  <a:pt x="1337194" y="2448496"/>
                </a:lnTo>
                <a:lnTo>
                  <a:pt x="1384916" y="2442064"/>
                </a:lnTo>
                <a:lnTo>
                  <a:pt x="1431992" y="2433861"/>
                </a:lnTo>
                <a:lnTo>
                  <a:pt x="1478391" y="2423927"/>
                </a:lnTo>
                <a:lnTo>
                  <a:pt x="1524083" y="2412299"/>
                </a:lnTo>
                <a:lnTo>
                  <a:pt x="1569038" y="2399014"/>
                </a:lnTo>
                <a:lnTo>
                  <a:pt x="1613224" y="2384111"/>
                </a:lnTo>
                <a:lnTo>
                  <a:pt x="1656612" y="2367627"/>
                </a:lnTo>
                <a:lnTo>
                  <a:pt x="1699170" y="2349601"/>
                </a:lnTo>
                <a:lnTo>
                  <a:pt x="1740869" y="2330069"/>
                </a:lnTo>
                <a:lnTo>
                  <a:pt x="1781678" y="2309069"/>
                </a:lnTo>
                <a:lnTo>
                  <a:pt x="1821566" y="2286640"/>
                </a:lnTo>
                <a:lnTo>
                  <a:pt x="1860504" y="2262820"/>
                </a:lnTo>
                <a:lnTo>
                  <a:pt x="1898459" y="2237645"/>
                </a:lnTo>
                <a:lnTo>
                  <a:pt x="1935402" y="2211154"/>
                </a:lnTo>
                <a:lnTo>
                  <a:pt x="1971303" y="2183385"/>
                </a:lnTo>
                <a:lnTo>
                  <a:pt x="2006131" y="2154375"/>
                </a:lnTo>
                <a:lnTo>
                  <a:pt x="2039855" y="2124163"/>
                </a:lnTo>
                <a:lnTo>
                  <a:pt x="2072445" y="2092785"/>
                </a:lnTo>
                <a:lnTo>
                  <a:pt x="2103870" y="2060281"/>
                </a:lnTo>
                <a:lnTo>
                  <a:pt x="2134100" y="2026687"/>
                </a:lnTo>
                <a:lnTo>
                  <a:pt x="2163104" y="1992041"/>
                </a:lnTo>
                <a:lnTo>
                  <a:pt x="2190852" y="1956382"/>
                </a:lnTo>
                <a:lnTo>
                  <a:pt x="2217314" y="1919746"/>
                </a:lnTo>
                <a:lnTo>
                  <a:pt x="2242458" y="1882172"/>
                </a:lnTo>
                <a:lnTo>
                  <a:pt x="2266255" y="1843698"/>
                </a:lnTo>
                <a:lnTo>
                  <a:pt x="2288674" y="1804361"/>
                </a:lnTo>
                <a:lnTo>
                  <a:pt x="2309683" y="1764200"/>
                </a:lnTo>
                <a:lnTo>
                  <a:pt x="2329254" y="1723251"/>
                </a:lnTo>
                <a:lnTo>
                  <a:pt x="2347355" y="1681553"/>
                </a:lnTo>
                <a:lnTo>
                  <a:pt x="2363956" y="1639144"/>
                </a:lnTo>
                <a:lnTo>
                  <a:pt x="2379026" y="1596061"/>
                </a:lnTo>
                <a:lnTo>
                  <a:pt x="2392535" y="1552343"/>
                </a:lnTo>
                <a:lnTo>
                  <a:pt x="2404453" y="1508026"/>
                </a:lnTo>
                <a:lnTo>
                  <a:pt x="2414748" y="1463149"/>
                </a:lnTo>
                <a:lnTo>
                  <a:pt x="2423390" y="1417749"/>
                </a:lnTo>
                <a:lnTo>
                  <a:pt x="2430349" y="1371865"/>
                </a:lnTo>
                <a:lnTo>
                  <a:pt x="2435595" y="1325534"/>
                </a:lnTo>
                <a:lnTo>
                  <a:pt x="2439096" y="1278794"/>
                </a:lnTo>
                <a:lnTo>
                  <a:pt x="2440823" y="1231683"/>
                </a:lnTo>
                <a:lnTo>
                  <a:pt x="2440744" y="1184238"/>
                </a:lnTo>
                <a:lnTo>
                  <a:pt x="2438830" y="1136497"/>
                </a:lnTo>
                <a:lnTo>
                  <a:pt x="2435050" y="1088499"/>
                </a:lnTo>
                <a:lnTo>
                  <a:pt x="2429259" y="1039665"/>
                </a:lnTo>
                <a:lnTo>
                  <a:pt x="2421597" y="991770"/>
                </a:lnTo>
                <a:lnTo>
                  <a:pt x="2412105" y="944826"/>
                </a:lnTo>
                <a:lnTo>
                  <a:pt x="2400825" y="898847"/>
                </a:lnTo>
                <a:lnTo>
                  <a:pt x="2387795" y="853847"/>
                </a:lnTo>
                <a:lnTo>
                  <a:pt x="2373058" y="809839"/>
                </a:lnTo>
                <a:lnTo>
                  <a:pt x="2356654" y="766836"/>
                </a:lnTo>
                <a:lnTo>
                  <a:pt x="2338624" y="724853"/>
                </a:lnTo>
                <a:lnTo>
                  <a:pt x="2319007" y="683903"/>
                </a:lnTo>
                <a:lnTo>
                  <a:pt x="2297846" y="643999"/>
                </a:lnTo>
                <a:lnTo>
                  <a:pt x="2275181" y="605155"/>
                </a:lnTo>
                <a:lnTo>
                  <a:pt x="2251052" y="567385"/>
                </a:lnTo>
                <a:lnTo>
                  <a:pt x="2225501" y="530702"/>
                </a:lnTo>
                <a:lnTo>
                  <a:pt x="2198567" y="495119"/>
                </a:lnTo>
                <a:lnTo>
                  <a:pt x="2170292" y="460651"/>
                </a:lnTo>
                <a:lnTo>
                  <a:pt x="2140717" y="427310"/>
                </a:lnTo>
                <a:lnTo>
                  <a:pt x="2109881" y="395111"/>
                </a:lnTo>
                <a:lnTo>
                  <a:pt x="2077827" y="364067"/>
                </a:lnTo>
                <a:lnTo>
                  <a:pt x="2044594" y="334191"/>
                </a:lnTo>
                <a:lnTo>
                  <a:pt x="2010223" y="305497"/>
                </a:lnTo>
                <a:lnTo>
                  <a:pt x="1974755" y="277999"/>
                </a:lnTo>
                <a:lnTo>
                  <a:pt x="1938231" y="251710"/>
                </a:lnTo>
                <a:lnTo>
                  <a:pt x="1900691" y="226644"/>
                </a:lnTo>
                <a:lnTo>
                  <a:pt x="1862176" y="202814"/>
                </a:lnTo>
                <a:lnTo>
                  <a:pt x="1822727" y="180234"/>
                </a:lnTo>
                <a:lnTo>
                  <a:pt x="1782385" y="158917"/>
                </a:lnTo>
                <a:lnTo>
                  <a:pt x="1741190" y="138878"/>
                </a:lnTo>
                <a:lnTo>
                  <a:pt x="1699183" y="120128"/>
                </a:lnTo>
                <a:lnTo>
                  <a:pt x="1656405" y="102683"/>
                </a:lnTo>
                <a:lnTo>
                  <a:pt x="1612896" y="86556"/>
                </a:lnTo>
                <a:lnTo>
                  <a:pt x="1568697" y="71760"/>
                </a:lnTo>
                <a:lnTo>
                  <a:pt x="1523849" y="58308"/>
                </a:lnTo>
                <a:lnTo>
                  <a:pt x="1478393" y="46215"/>
                </a:lnTo>
                <a:lnTo>
                  <a:pt x="1432369" y="35494"/>
                </a:lnTo>
                <a:lnTo>
                  <a:pt x="1385818" y="26159"/>
                </a:lnTo>
                <a:lnTo>
                  <a:pt x="1338781" y="18222"/>
                </a:lnTo>
                <a:lnTo>
                  <a:pt x="1291298" y="11698"/>
                </a:lnTo>
                <a:lnTo>
                  <a:pt x="1243410" y="6600"/>
                </a:lnTo>
                <a:lnTo>
                  <a:pt x="1195159" y="2942"/>
                </a:lnTo>
                <a:lnTo>
                  <a:pt x="1146583" y="737"/>
                </a:lnTo>
                <a:lnTo>
                  <a:pt x="1097726" y="0"/>
                </a:lnTo>
                <a:close/>
              </a:path>
            </a:pathLst>
          </a:custGeom>
          <a:solidFill>
            <a:srgbClr val="FFC35B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267;gfc6179b51b_0_111">
            <a:extLst>
              <a:ext uri="{FF2B5EF4-FFF2-40B4-BE49-F238E27FC236}">
                <a16:creationId xmlns:a16="http://schemas.microsoft.com/office/drawing/2014/main" id="{B2A85E20-0B39-4AE9-BBB5-AC7CD2C7DEEA}"/>
              </a:ext>
            </a:extLst>
          </p:cNvPr>
          <p:cNvSpPr/>
          <p:nvPr userDrawn="1"/>
        </p:nvSpPr>
        <p:spPr>
          <a:xfrm>
            <a:off x="2678230" y="8914860"/>
            <a:ext cx="11399400" cy="374700"/>
          </a:xfrm>
          <a:prstGeom prst="rect">
            <a:avLst/>
          </a:prstGeom>
          <a:blipFill rotWithShape="1">
            <a:blip r:embed="rId3" cstate="print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268;gfc6179b51b_0_111">
            <a:extLst>
              <a:ext uri="{FF2B5EF4-FFF2-40B4-BE49-F238E27FC236}">
                <a16:creationId xmlns:a16="http://schemas.microsoft.com/office/drawing/2014/main" id="{C91CA527-FD10-4C17-AAE4-9EAB01DEE6AE}"/>
              </a:ext>
            </a:extLst>
          </p:cNvPr>
          <p:cNvSpPr/>
          <p:nvPr userDrawn="1"/>
        </p:nvSpPr>
        <p:spPr>
          <a:xfrm>
            <a:off x="2698121" y="9444574"/>
            <a:ext cx="11370300" cy="231300"/>
          </a:xfrm>
          <a:prstGeom prst="rect">
            <a:avLst/>
          </a:prstGeom>
          <a:blipFill rotWithShape="1">
            <a:blip r:embed="rId4" cstate="print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23" name="Google Shape;269;gfc6179b51b_0_111">
            <a:extLst>
              <a:ext uri="{FF2B5EF4-FFF2-40B4-BE49-F238E27FC236}">
                <a16:creationId xmlns:a16="http://schemas.microsoft.com/office/drawing/2014/main" id="{1777F900-97DF-4860-B279-8BFA7D6FF327}"/>
              </a:ext>
            </a:extLst>
          </p:cNvPr>
          <p:cNvSpPr/>
          <p:nvPr userDrawn="1"/>
        </p:nvSpPr>
        <p:spPr>
          <a:xfrm>
            <a:off x="14755180" y="8033190"/>
            <a:ext cx="1543050" cy="1578609"/>
          </a:xfrm>
          <a:custGeom>
            <a:avLst/>
            <a:gdLst/>
            <a:ahLst/>
            <a:cxnLst/>
            <a:rect l="l" t="t" r="r" b="b"/>
            <a:pathLst>
              <a:path w="1543050" h="1578609" extrusionOk="0">
                <a:moveTo>
                  <a:pt x="246415" y="1875"/>
                </a:moveTo>
                <a:lnTo>
                  <a:pt x="196754" y="6881"/>
                </a:lnTo>
                <a:lnTo>
                  <a:pt x="150499" y="21239"/>
                </a:lnTo>
                <a:lnTo>
                  <a:pt x="108642" y="43958"/>
                </a:lnTo>
                <a:lnTo>
                  <a:pt x="72173" y="74048"/>
                </a:lnTo>
                <a:lnTo>
                  <a:pt x="42084" y="110517"/>
                </a:lnTo>
                <a:lnTo>
                  <a:pt x="19364" y="152376"/>
                </a:lnTo>
                <a:lnTo>
                  <a:pt x="5006" y="198633"/>
                </a:lnTo>
                <a:lnTo>
                  <a:pt x="0" y="248298"/>
                </a:lnTo>
                <a:lnTo>
                  <a:pt x="0" y="1317114"/>
                </a:lnTo>
                <a:lnTo>
                  <a:pt x="5132" y="1368933"/>
                </a:lnTo>
                <a:lnTo>
                  <a:pt x="20000" y="1417698"/>
                </a:lnTo>
                <a:lnTo>
                  <a:pt x="43810" y="1462219"/>
                </a:lnTo>
                <a:lnTo>
                  <a:pt x="75769" y="1501305"/>
                </a:lnTo>
                <a:lnTo>
                  <a:pt x="115083" y="1533766"/>
                </a:lnTo>
                <a:lnTo>
                  <a:pt x="160958" y="1558411"/>
                </a:lnTo>
                <a:lnTo>
                  <a:pt x="210815" y="1573584"/>
                </a:lnTo>
                <a:lnTo>
                  <a:pt x="261589" y="1578582"/>
                </a:lnTo>
                <a:lnTo>
                  <a:pt x="311821" y="1573688"/>
                </a:lnTo>
                <a:lnTo>
                  <a:pt x="360167" y="1559190"/>
                </a:lnTo>
                <a:lnTo>
                  <a:pt x="405221" y="1535364"/>
                </a:lnTo>
                <a:lnTo>
                  <a:pt x="445578" y="1502484"/>
                </a:lnTo>
                <a:lnTo>
                  <a:pt x="1175776" y="731772"/>
                </a:lnTo>
                <a:lnTo>
                  <a:pt x="492832" y="731772"/>
                </a:lnTo>
                <a:lnTo>
                  <a:pt x="492832" y="248298"/>
                </a:lnTo>
                <a:lnTo>
                  <a:pt x="487826" y="198633"/>
                </a:lnTo>
                <a:lnTo>
                  <a:pt x="473467" y="152376"/>
                </a:lnTo>
                <a:lnTo>
                  <a:pt x="450747" y="110517"/>
                </a:lnTo>
                <a:lnTo>
                  <a:pt x="420657" y="74048"/>
                </a:lnTo>
                <a:lnTo>
                  <a:pt x="384188" y="43958"/>
                </a:lnTo>
                <a:lnTo>
                  <a:pt x="342331" y="21239"/>
                </a:lnTo>
                <a:lnTo>
                  <a:pt x="296076" y="6881"/>
                </a:lnTo>
                <a:lnTo>
                  <a:pt x="246415" y="1875"/>
                </a:lnTo>
                <a:close/>
              </a:path>
              <a:path w="1543050" h="1578609" extrusionOk="0">
                <a:moveTo>
                  <a:pt x="1310598" y="0"/>
                </a:moveTo>
                <a:lnTo>
                  <a:pt x="1282322" y="0"/>
                </a:lnTo>
                <a:lnTo>
                  <a:pt x="1237091" y="6826"/>
                </a:lnTo>
                <a:lnTo>
                  <a:pt x="1193569" y="22039"/>
                </a:lnTo>
                <a:lnTo>
                  <a:pt x="1153026" y="45599"/>
                </a:lnTo>
                <a:lnTo>
                  <a:pt x="1116726" y="77464"/>
                </a:lnTo>
                <a:lnTo>
                  <a:pt x="492832" y="731772"/>
                </a:lnTo>
                <a:lnTo>
                  <a:pt x="1175776" y="731772"/>
                </a:lnTo>
                <a:lnTo>
                  <a:pt x="1476240" y="414558"/>
                </a:lnTo>
                <a:lnTo>
                  <a:pt x="1506556" y="374903"/>
                </a:lnTo>
                <a:lnTo>
                  <a:pt x="1527721" y="331338"/>
                </a:lnTo>
                <a:lnTo>
                  <a:pt x="1539778" y="285263"/>
                </a:lnTo>
                <a:lnTo>
                  <a:pt x="1542774" y="238078"/>
                </a:lnTo>
                <a:lnTo>
                  <a:pt x="1536752" y="191184"/>
                </a:lnTo>
                <a:lnTo>
                  <a:pt x="1521757" y="145982"/>
                </a:lnTo>
                <a:lnTo>
                  <a:pt x="1497835" y="103870"/>
                </a:lnTo>
                <a:lnTo>
                  <a:pt x="1465030" y="66250"/>
                </a:lnTo>
                <a:lnTo>
                  <a:pt x="1430227" y="38995"/>
                </a:lnTo>
                <a:lnTo>
                  <a:pt x="1392243" y="18889"/>
                </a:lnTo>
                <a:lnTo>
                  <a:pt x="1352045" y="5902"/>
                </a:lnTo>
                <a:lnTo>
                  <a:pt x="131059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24" name="Google Shape;270;gfc6179b51b_0_111">
            <a:extLst>
              <a:ext uri="{FF2B5EF4-FFF2-40B4-BE49-F238E27FC236}">
                <a16:creationId xmlns:a16="http://schemas.microsoft.com/office/drawing/2014/main" id="{3E075669-9738-4C25-952A-A4EC377FDC19}"/>
              </a:ext>
            </a:extLst>
          </p:cNvPr>
          <p:cNvSpPr/>
          <p:nvPr userDrawn="1"/>
        </p:nvSpPr>
        <p:spPr>
          <a:xfrm>
            <a:off x="14755180" y="8035066"/>
            <a:ext cx="868680" cy="1576704"/>
          </a:xfrm>
          <a:custGeom>
            <a:avLst/>
            <a:gdLst/>
            <a:ahLst/>
            <a:cxnLst/>
            <a:rect l="l" t="t" r="r" b="b"/>
            <a:pathLst>
              <a:path w="868680" h="1576704" extrusionOk="0">
                <a:moveTo>
                  <a:pt x="246415" y="0"/>
                </a:moveTo>
                <a:lnTo>
                  <a:pt x="196754" y="5006"/>
                </a:lnTo>
                <a:lnTo>
                  <a:pt x="150499" y="19363"/>
                </a:lnTo>
                <a:lnTo>
                  <a:pt x="108642" y="42082"/>
                </a:lnTo>
                <a:lnTo>
                  <a:pt x="72173" y="72172"/>
                </a:lnTo>
                <a:lnTo>
                  <a:pt x="42084" y="108641"/>
                </a:lnTo>
                <a:lnTo>
                  <a:pt x="19364" y="150500"/>
                </a:lnTo>
                <a:lnTo>
                  <a:pt x="5006" y="196757"/>
                </a:lnTo>
                <a:lnTo>
                  <a:pt x="0" y="246423"/>
                </a:lnTo>
                <a:lnTo>
                  <a:pt x="0" y="1315238"/>
                </a:lnTo>
                <a:lnTo>
                  <a:pt x="5132" y="1367057"/>
                </a:lnTo>
                <a:lnTo>
                  <a:pt x="20000" y="1415822"/>
                </a:lnTo>
                <a:lnTo>
                  <a:pt x="43810" y="1460343"/>
                </a:lnTo>
                <a:lnTo>
                  <a:pt x="75769" y="1499430"/>
                </a:lnTo>
                <a:lnTo>
                  <a:pt x="115083" y="1531891"/>
                </a:lnTo>
                <a:lnTo>
                  <a:pt x="160958" y="1556536"/>
                </a:lnTo>
                <a:lnTo>
                  <a:pt x="210815" y="1571708"/>
                </a:lnTo>
                <a:lnTo>
                  <a:pt x="261589" y="1576706"/>
                </a:lnTo>
                <a:lnTo>
                  <a:pt x="311821" y="1571812"/>
                </a:lnTo>
                <a:lnTo>
                  <a:pt x="360167" y="1557314"/>
                </a:lnTo>
                <a:lnTo>
                  <a:pt x="405221" y="1533488"/>
                </a:lnTo>
                <a:lnTo>
                  <a:pt x="445578" y="1500609"/>
                </a:lnTo>
                <a:lnTo>
                  <a:pt x="868391" y="1054422"/>
                </a:lnTo>
                <a:lnTo>
                  <a:pt x="801997" y="1053127"/>
                </a:lnTo>
                <a:lnTo>
                  <a:pt x="743391" y="1049498"/>
                </a:lnTo>
                <a:lnTo>
                  <a:pt x="692154" y="1043097"/>
                </a:lnTo>
                <a:lnTo>
                  <a:pt x="647865" y="1033484"/>
                </a:lnTo>
                <a:lnTo>
                  <a:pt x="610108" y="1020219"/>
                </a:lnTo>
                <a:lnTo>
                  <a:pt x="552506" y="980976"/>
                </a:lnTo>
                <a:lnTo>
                  <a:pt x="515995" y="921852"/>
                </a:lnTo>
                <a:lnTo>
                  <a:pt x="504601" y="883736"/>
                </a:lnTo>
                <a:lnTo>
                  <a:pt x="497221" y="839331"/>
                </a:lnTo>
                <a:lnTo>
                  <a:pt x="493438" y="788198"/>
                </a:lnTo>
                <a:lnTo>
                  <a:pt x="492832" y="729896"/>
                </a:lnTo>
                <a:lnTo>
                  <a:pt x="492832" y="246423"/>
                </a:lnTo>
                <a:lnTo>
                  <a:pt x="487826" y="196757"/>
                </a:lnTo>
                <a:lnTo>
                  <a:pt x="473467" y="150500"/>
                </a:lnTo>
                <a:lnTo>
                  <a:pt x="450747" y="108641"/>
                </a:lnTo>
                <a:lnTo>
                  <a:pt x="420657" y="72172"/>
                </a:lnTo>
                <a:lnTo>
                  <a:pt x="384188" y="42082"/>
                </a:lnTo>
                <a:lnTo>
                  <a:pt x="342331" y="19363"/>
                </a:lnTo>
                <a:lnTo>
                  <a:pt x="296076" y="5006"/>
                </a:lnTo>
                <a:lnTo>
                  <a:pt x="246415" y="0"/>
                </a:lnTo>
                <a:close/>
              </a:path>
            </a:pathLst>
          </a:custGeom>
          <a:solidFill>
            <a:srgbClr val="FFC35B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271;gfc6179b51b_0_111">
            <a:extLst>
              <a:ext uri="{FF2B5EF4-FFF2-40B4-BE49-F238E27FC236}">
                <a16:creationId xmlns:a16="http://schemas.microsoft.com/office/drawing/2014/main" id="{DD6AFAC0-2EAF-40CF-8C3F-E2A2FECBDF61}"/>
              </a:ext>
            </a:extLst>
          </p:cNvPr>
          <p:cNvSpPr/>
          <p:nvPr userDrawn="1"/>
        </p:nvSpPr>
        <p:spPr>
          <a:xfrm>
            <a:off x="15705250" y="8035203"/>
            <a:ext cx="1532255" cy="1579245"/>
          </a:xfrm>
          <a:custGeom>
            <a:avLst/>
            <a:gdLst/>
            <a:ahLst/>
            <a:cxnLst/>
            <a:rect l="l" t="t" r="r" b="b"/>
            <a:pathLst>
              <a:path w="1532255" h="1579245" extrusionOk="0">
                <a:moveTo>
                  <a:pt x="1272229" y="0"/>
                </a:moveTo>
                <a:lnTo>
                  <a:pt x="1222351" y="4860"/>
                </a:lnTo>
                <a:lnTo>
                  <a:pt x="1174345" y="19256"/>
                </a:lnTo>
                <a:lnTo>
                  <a:pt x="1129605" y="42915"/>
                </a:lnTo>
                <a:lnTo>
                  <a:pt x="1089526" y="75559"/>
                </a:lnTo>
                <a:lnTo>
                  <a:pt x="66064" y="1166935"/>
                </a:lnTo>
                <a:lnTo>
                  <a:pt x="35960" y="1206309"/>
                </a:lnTo>
                <a:lnTo>
                  <a:pt x="14945" y="1249567"/>
                </a:lnTo>
                <a:lnTo>
                  <a:pt x="2973" y="1295318"/>
                </a:lnTo>
                <a:lnTo>
                  <a:pt x="0" y="1342172"/>
                </a:lnTo>
                <a:lnTo>
                  <a:pt x="5981" y="1388737"/>
                </a:lnTo>
                <a:lnTo>
                  <a:pt x="20871" y="1433622"/>
                </a:lnTo>
                <a:lnTo>
                  <a:pt x="44627" y="1475438"/>
                </a:lnTo>
                <a:lnTo>
                  <a:pt x="77202" y="1512792"/>
                </a:lnTo>
                <a:lnTo>
                  <a:pt x="116577" y="1542901"/>
                </a:lnTo>
                <a:lnTo>
                  <a:pt x="159837" y="1563920"/>
                </a:lnTo>
                <a:lnTo>
                  <a:pt x="205589" y="1575895"/>
                </a:lnTo>
                <a:lnTo>
                  <a:pt x="252444" y="1578869"/>
                </a:lnTo>
                <a:lnTo>
                  <a:pt x="299011" y="1572888"/>
                </a:lnTo>
                <a:lnTo>
                  <a:pt x="343899" y="1557996"/>
                </a:lnTo>
                <a:lnTo>
                  <a:pt x="385718" y="1534238"/>
                </a:lnTo>
                <a:lnTo>
                  <a:pt x="423077" y="1501660"/>
                </a:lnTo>
                <a:lnTo>
                  <a:pt x="1042607" y="840891"/>
                </a:lnTo>
                <a:lnTo>
                  <a:pt x="1531995" y="840891"/>
                </a:lnTo>
                <a:lnTo>
                  <a:pt x="1531995" y="259638"/>
                </a:lnTo>
                <a:lnTo>
                  <a:pt x="1526899" y="208181"/>
                </a:lnTo>
                <a:lnTo>
                  <a:pt x="1512135" y="159757"/>
                </a:lnTo>
                <a:lnTo>
                  <a:pt x="1488492" y="115549"/>
                </a:lnTo>
                <a:lnTo>
                  <a:pt x="1456758" y="76737"/>
                </a:lnTo>
                <a:lnTo>
                  <a:pt x="1417719" y="44503"/>
                </a:lnTo>
                <a:lnTo>
                  <a:pt x="1372165" y="20030"/>
                </a:lnTo>
                <a:lnTo>
                  <a:pt x="1322656" y="4962"/>
                </a:lnTo>
                <a:lnTo>
                  <a:pt x="1297472" y="1234"/>
                </a:lnTo>
                <a:lnTo>
                  <a:pt x="1272229" y="0"/>
                </a:lnTo>
                <a:close/>
              </a:path>
              <a:path w="1532255" h="1579245" extrusionOk="0">
                <a:moveTo>
                  <a:pt x="1531995" y="840891"/>
                </a:moveTo>
                <a:lnTo>
                  <a:pt x="1042607" y="840891"/>
                </a:lnTo>
                <a:lnTo>
                  <a:pt x="1042607" y="1332104"/>
                </a:lnTo>
                <a:lnTo>
                  <a:pt x="1047578" y="1381420"/>
                </a:lnTo>
                <a:lnTo>
                  <a:pt x="1061835" y="1427353"/>
                </a:lnTo>
                <a:lnTo>
                  <a:pt x="1084396" y="1468919"/>
                </a:lnTo>
                <a:lnTo>
                  <a:pt x="1114275" y="1505133"/>
                </a:lnTo>
                <a:lnTo>
                  <a:pt x="1150489" y="1535013"/>
                </a:lnTo>
                <a:lnTo>
                  <a:pt x="1192055" y="1557573"/>
                </a:lnTo>
                <a:lnTo>
                  <a:pt x="1237989" y="1571831"/>
                </a:lnTo>
                <a:lnTo>
                  <a:pt x="1287306" y="1576802"/>
                </a:lnTo>
                <a:lnTo>
                  <a:pt x="1336619" y="1571831"/>
                </a:lnTo>
                <a:lnTo>
                  <a:pt x="1382550" y="1557573"/>
                </a:lnTo>
                <a:lnTo>
                  <a:pt x="1424114" y="1535013"/>
                </a:lnTo>
                <a:lnTo>
                  <a:pt x="1460327" y="1505133"/>
                </a:lnTo>
                <a:lnTo>
                  <a:pt x="1490206" y="1468919"/>
                </a:lnTo>
                <a:lnTo>
                  <a:pt x="1512766" y="1427353"/>
                </a:lnTo>
                <a:lnTo>
                  <a:pt x="1527024" y="1381420"/>
                </a:lnTo>
                <a:lnTo>
                  <a:pt x="1531995" y="1332104"/>
                </a:lnTo>
                <a:lnTo>
                  <a:pt x="1531995" y="840891"/>
                </a:lnTo>
                <a:close/>
              </a:path>
            </a:pathLst>
          </a:custGeom>
          <a:solidFill>
            <a:srgbClr val="66C2A9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272;gfc6179b51b_0_111">
            <a:extLst>
              <a:ext uri="{FF2B5EF4-FFF2-40B4-BE49-F238E27FC236}">
                <a16:creationId xmlns:a16="http://schemas.microsoft.com/office/drawing/2014/main" id="{0A88CD74-BF78-42CF-9D51-DCB3EA347537}"/>
              </a:ext>
            </a:extLst>
          </p:cNvPr>
          <p:cNvSpPr/>
          <p:nvPr userDrawn="1"/>
        </p:nvSpPr>
        <p:spPr>
          <a:xfrm>
            <a:off x="16374291" y="8035203"/>
            <a:ext cx="866140" cy="1579245"/>
          </a:xfrm>
          <a:custGeom>
            <a:avLst/>
            <a:gdLst/>
            <a:ahLst/>
            <a:cxnLst/>
            <a:rect l="l" t="t" r="r" b="b"/>
            <a:pathLst>
              <a:path w="866140" h="1579245" extrusionOk="0">
                <a:moveTo>
                  <a:pt x="603190" y="0"/>
                </a:moveTo>
                <a:lnTo>
                  <a:pt x="553015" y="4954"/>
                </a:lnTo>
                <a:lnTo>
                  <a:pt x="504783" y="19589"/>
                </a:lnTo>
                <a:lnTo>
                  <a:pt x="459840" y="43559"/>
                </a:lnTo>
                <a:lnTo>
                  <a:pt x="419533" y="76517"/>
                </a:lnTo>
                <a:lnTo>
                  <a:pt x="0" y="523825"/>
                </a:lnTo>
                <a:lnTo>
                  <a:pt x="66350" y="525120"/>
                </a:lnTo>
                <a:lnTo>
                  <a:pt x="124837" y="528750"/>
                </a:lnTo>
                <a:lnTo>
                  <a:pt x="175893" y="535154"/>
                </a:lnTo>
                <a:lnTo>
                  <a:pt x="219951" y="544772"/>
                </a:lnTo>
                <a:lnTo>
                  <a:pt x="257444" y="558044"/>
                </a:lnTo>
                <a:lnTo>
                  <a:pt x="314469" y="597311"/>
                </a:lnTo>
                <a:lnTo>
                  <a:pt x="350431" y="656474"/>
                </a:lnTo>
                <a:lnTo>
                  <a:pt x="361596" y="694617"/>
                </a:lnTo>
                <a:lnTo>
                  <a:pt x="368795" y="739054"/>
                </a:lnTo>
                <a:lnTo>
                  <a:pt x="372460" y="790224"/>
                </a:lnTo>
                <a:lnTo>
                  <a:pt x="373024" y="848569"/>
                </a:lnTo>
                <a:lnTo>
                  <a:pt x="373024" y="1332402"/>
                </a:lnTo>
                <a:lnTo>
                  <a:pt x="378030" y="1382101"/>
                </a:lnTo>
                <a:lnTo>
                  <a:pt x="392387" y="1428389"/>
                </a:lnTo>
                <a:lnTo>
                  <a:pt x="415105" y="1470276"/>
                </a:lnTo>
                <a:lnTo>
                  <a:pt x="445193" y="1506770"/>
                </a:lnTo>
                <a:lnTo>
                  <a:pt x="481661" y="1536880"/>
                </a:lnTo>
                <a:lnTo>
                  <a:pt x="523517" y="1559615"/>
                </a:lnTo>
                <a:lnTo>
                  <a:pt x="569771" y="1573982"/>
                </a:lnTo>
                <a:lnTo>
                  <a:pt x="619433" y="1578992"/>
                </a:lnTo>
                <a:lnTo>
                  <a:pt x="669094" y="1573982"/>
                </a:lnTo>
                <a:lnTo>
                  <a:pt x="715350" y="1559615"/>
                </a:lnTo>
                <a:lnTo>
                  <a:pt x="757208" y="1536880"/>
                </a:lnTo>
                <a:lnTo>
                  <a:pt x="793677" y="1506770"/>
                </a:lnTo>
                <a:lnTo>
                  <a:pt x="823768" y="1470276"/>
                </a:lnTo>
                <a:lnTo>
                  <a:pt x="846488" y="1428389"/>
                </a:lnTo>
                <a:lnTo>
                  <a:pt x="860847" y="1382101"/>
                </a:lnTo>
                <a:lnTo>
                  <a:pt x="865854" y="1332402"/>
                </a:lnTo>
                <a:lnTo>
                  <a:pt x="865854" y="262807"/>
                </a:lnTo>
                <a:lnTo>
                  <a:pt x="860721" y="210947"/>
                </a:lnTo>
                <a:lnTo>
                  <a:pt x="845853" y="162145"/>
                </a:lnTo>
                <a:lnTo>
                  <a:pt x="822043" y="117591"/>
                </a:lnTo>
                <a:lnTo>
                  <a:pt x="790084" y="78477"/>
                </a:lnTo>
                <a:lnTo>
                  <a:pt x="750770" y="45993"/>
                </a:lnTo>
                <a:lnTo>
                  <a:pt x="704894" y="21329"/>
                </a:lnTo>
                <a:lnTo>
                  <a:pt x="654500" y="5574"/>
                </a:lnTo>
                <a:lnTo>
                  <a:pt x="628774" y="1423"/>
                </a:lnTo>
                <a:lnTo>
                  <a:pt x="603190" y="0"/>
                </a:lnTo>
                <a:close/>
              </a:path>
            </a:pathLst>
          </a:custGeom>
          <a:solidFill>
            <a:srgbClr val="FFC35B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273;gfc6179b51b_0_111">
            <a:extLst>
              <a:ext uri="{FF2B5EF4-FFF2-40B4-BE49-F238E27FC236}">
                <a16:creationId xmlns:a16="http://schemas.microsoft.com/office/drawing/2014/main" id="{D769B528-35E1-42D0-B201-B9690CCBBAD1}"/>
              </a:ext>
            </a:extLst>
          </p:cNvPr>
          <p:cNvSpPr/>
          <p:nvPr userDrawn="1"/>
        </p:nvSpPr>
        <p:spPr>
          <a:xfrm>
            <a:off x="15693152" y="9088296"/>
            <a:ext cx="521969" cy="525779"/>
          </a:xfrm>
          <a:custGeom>
            <a:avLst/>
            <a:gdLst/>
            <a:ahLst/>
            <a:cxnLst/>
            <a:rect l="l" t="t" r="r" b="b"/>
            <a:pathLst>
              <a:path w="521969" h="525779" extrusionOk="0">
                <a:moveTo>
                  <a:pt x="235018" y="0"/>
                </a:moveTo>
                <a:lnTo>
                  <a:pt x="27953" y="0"/>
                </a:lnTo>
                <a:lnTo>
                  <a:pt x="17098" y="2191"/>
                </a:lnTo>
                <a:lnTo>
                  <a:pt x="8231" y="8167"/>
                </a:lnTo>
                <a:lnTo>
                  <a:pt x="2253" y="17031"/>
                </a:lnTo>
                <a:lnTo>
                  <a:pt x="60" y="27886"/>
                </a:lnTo>
                <a:lnTo>
                  <a:pt x="0" y="293062"/>
                </a:lnTo>
                <a:lnTo>
                  <a:pt x="5774" y="339821"/>
                </a:lnTo>
                <a:lnTo>
                  <a:pt x="20607" y="382764"/>
                </a:lnTo>
                <a:lnTo>
                  <a:pt x="43406" y="421269"/>
                </a:lnTo>
                <a:lnTo>
                  <a:pt x="73076" y="454711"/>
                </a:lnTo>
                <a:lnTo>
                  <a:pt x="108528" y="482466"/>
                </a:lnTo>
                <a:lnTo>
                  <a:pt x="148666" y="503912"/>
                </a:lnTo>
                <a:lnTo>
                  <a:pt x="192400" y="518424"/>
                </a:lnTo>
                <a:lnTo>
                  <a:pt x="238636" y="525379"/>
                </a:lnTo>
                <a:lnTo>
                  <a:pt x="286282" y="524153"/>
                </a:lnTo>
                <a:lnTo>
                  <a:pt x="332723" y="514547"/>
                </a:lnTo>
                <a:lnTo>
                  <a:pt x="375630" y="497337"/>
                </a:lnTo>
                <a:lnTo>
                  <a:pt x="414341" y="473344"/>
                </a:lnTo>
                <a:lnTo>
                  <a:pt x="448190" y="443392"/>
                </a:lnTo>
                <a:lnTo>
                  <a:pt x="476515" y="408303"/>
                </a:lnTo>
                <a:lnTo>
                  <a:pt x="498652" y="368898"/>
                </a:lnTo>
                <a:lnTo>
                  <a:pt x="513938" y="326001"/>
                </a:lnTo>
                <a:lnTo>
                  <a:pt x="521709" y="280433"/>
                </a:lnTo>
                <a:lnTo>
                  <a:pt x="521301" y="233017"/>
                </a:lnTo>
                <a:lnTo>
                  <a:pt x="512471" y="187039"/>
                </a:lnTo>
                <a:lnTo>
                  <a:pt x="495973" y="145443"/>
                </a:lnTo>
                <a:lnTo>
                  <a:pt x="472631" y="108502"/>
                </a:lnTo>
                <a:lnTo>
                  <a:pt x="443271" y="76492"/>
                </a:lnTo>
                <a:lnTo>
                  <a:pt x="408715" y="49687"/>
                </a:lnTo>
                <a:lnTo>
                  <a:pt x="369787" y="28360"/>
                </a:lnTo>
                <a:lnTo>
                  <a:pt x="327313" y="12787"/>
                </a:lnTo>
                <a:lnTo>
                  <a:pt x="282115" y="3242"/>
                </a:lnTo>
                <a:lnTo>
                  <a:pt x="235018" y="0"/>
                </a:lnTo>
                <a:close/>
              </a:path>
            </a:pathLst>
          </a:custGeom>
          <a:solidFill>
            <a:srgbClr val="FFC35B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31" name="Title Placeholder 1">
            <a:extLst>
              <a:ext uri="{FF2B5EF4-FFF2-40B4-BE49-F238E27FC236}">
                <a16:creationId xmlns:a16="http://schemas.microsoft.com/office/drawing/2014/main" id="{FBCD2AD7-9349-4F5B-818C-D408CB7A8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8170" y="456875"/>
            <a:ext cx="10488595" cy="7327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000" b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DF04ACD5-5292-4026-B6A7-05709B22C1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47700" y="1671781"/>
            <a:ext cx="10489066" cy="60882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37505" indent="-337505">
              <a:buFont typeface="Wingdings" panose="05000000000000000000" pitchFamily="2" charset="2"/>
              <a:buChar char="ü"/>
              <a:defRPr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1012515" indent="-337505">
              <a:buFont typeface="Wingdings" panose="05000000000000000000" pitchFamily="2" charset="2"/>
              <a:buChar char="ü"/>
              <a:defRPr>
                <a:solidFill>
                  <a:schemeClr val="bg1"/>
                </a:solidFill>
                <a:latin typeface="Calibri" panose="020F0502020204030204" pitchFamily="34" charset="0"/>
              </a:defRPr>
            </a:lvl2pPr>
            <a:lvl3pPr marL="1687525" indent="-337505">
              <a:buFont typeface="Wingdings" panose="05000000000000000000" pitchFamily="2" charset="2"/>
              <a:buChar char="ü"/>
              <a:defRPr>
                <a:solidFill>
                  <a:schemeClr val="bg1"/>
                </a:solidFill>
                <a:latin typeface="Calibri" panose="020F0502020204030204" pitchFamily="34" charset="0"/>
              </a:defRPr>
            </a:lvl3pPr>
            <a:lvl4pPr marL="2362535" indent="-337505">
              <a:buFont typeface="Wingdings" panose="05000000000000000000" pitchFamily="2" charset="2"/>
              <a:buChar char="ü"/>
              <a:defRPr>
                <a:solidFill>
                  <a:schemeClr val="bg1"/>
                </a:solidFill>
                <a:latin typeface="Calibri" panose="020F0502020204030204" pitchFamily="34" charset="0"/>
              </a:defRPr>
            </a:lvl4pPr>
            <a:lvl5pPr marL="3037545" indent="-337505">
              <a:buFont typeface="Wingdings" panose="05000000000000000000" pitchFamily="2" charset="2"/>
              <a:buChar char="ü"/>
              <a:defRPr>
                <a:solidFill>
                  <a:schemeClr val="bg1"/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33" name="Google Shape;114;gfc6179b51b_0_233">
            <a:extLst>
              <a:ext uri="{FF2B5EF4-FFF2-40B4-BE49-F238E27FC236}">
                <a16:creationId xmlns:a16="http://schemas.microsoft.com/office/drawing/2014/main" id="{2DDD1465-A3E6-4B07-B745-5ED6FBFF42EF}"/>
              </a:ext>
            </a:extLst>
          </p:cNvPr>
          <p:cNvSpPr/>
          <p:nvPr userDrawn="1"/>
        </p:nvSpPr>
        <p:spPr>
          <a:xfrm>
            <a:off x="317941" y="8975725"/>
            <a:ext cx="974725" cy="1463675"/>
          </a:xfrm>
          <a:custGeom>
            <a:avLst/>
            <a:gdLst/>
            <a:ahLst/>
            <a:cxnLst/>
            <a:rect l="l" t="t" r="r" b="b"/>
            <a:pathLst>
              <a:path w="974725" h="1463675" extrusionOk="0">
                <a:moveTo>
                  <a:pt x="487292" y="0"/>
                </a:moveTo>
                <a:lnTo>
                  <a:pt x="440536" y="2241"/>
                </a:lnTo>
                <a:lnTo>
                  <a:pt x="395000" y="8827"/>
                </a:lnTo>
                <a:lnTo>
                  <a:pt x="350893" y="19549"/>
                </a:lnTo>
                <a:lnTo>
                  <a:pt x="308422" y="34198"/>
                </a:lnTo>
                <a:lnTo>
                  <a:pt x="267796" y="52567"/>
                </a:lnTo>
                <a:lnTo>
                  <a:pt x="229223" y="74448"/>
                </a:lnTo>
                <a:lnTo>
                  <a:pt x="192911" y="99631"/>
                </a:lnTo>
                <a:lnTo>
                  <a:pt x="159070" y="127908"/>
                </a:lnTo>
                <a:lnTo>
                  <a:pt x="127906" y="159072"/>
                </a:lnTo>
                <a:lnTo>
                  <a:pt x="99629" y="192914"/>
                </a:lnTo>
                <a:lnTo>
                  <a:pt x="74446" y="229225"/>
                </a:lnTo>
                <a:lnTo>
                  <a:pt x="52566" y="267798"/>
                </a:lnTo>
                <a:lnTo>
                  <a:pt x="34198" y="308424"/>
                </a:lnTo>
                <a:lnTo>
                  <a:pt x="19548" y="350894"/>
                </a:lnTo>
                <a:lnTo>
                  <a:pt x="8827" y="395002"/>
                </a:lnTo>
                <a:lnTo>
                  <a:pt x="2241" y="440537"/>
                </a:lnTo>
                <a:lnTo>
                  <a:pt x="0" y="487292"/>
                </a:lnTo>
                <a:lnTo>
                  <a:pt x="58" y="1459353"/>
                </a:lnTo>
                <a:lnTo>
                  <a:pt x="170" y="1463612"/>
                </a:lnTo>
                <a:lnTo>
                  <a:pt x="974420" y="1463612"/>
                </a:lnTo>
                <a:lnTo>
                  <a:pt x="974531" y="1459353"/>
                </a:lnTo>
                <a:lnTo>
                  <a:pt x="974592" y="487292"/>
                </a:lnTo>
                <a:lnTo>
                  <a:pt x="972351" y="440536"/>
                </a:lnTo>
                <a:lnTo>
                  <a:pt x="965765" y="395001"/>
                </a:lnTo>
                <a:lnTo>
                  <a:pt x="955043" y="350893"/>
                </a:lnTo>
                <a:lnTo>
                  <a:pt x="940393" y="308422"/>
                </a:lnTo>
                <a:lnTo>
                  <a:pt x="922023" y="267796"/>
                </a:lnTo>
                <a:lnTo>
                  <a:pt x="900143" y="229223"/>
                </a:lnTo>
                <a:lnTo>
                  <a:pt x="874960" y="192912"/>
                </a:lnTo>
                <a:lnTo>
                  <a:pt x="846682" y="159070"/>
                </a:lnTo>
                <a:lnTo>
                  <a:pt x="815518" y="127907"/>
                </a:lnTo>
                <a:lnTo>
                  <a:pt x="781676" y="99630"/>
                </a:lnTo>
                <a:lnTo>
                  <a:pt x="745364" y="74447"/>
                </a:lnTo>
                <a:lnTo>
                  <a:pt x="706791" y="52567"/>
                </a:lnTo>
                <a:lnTo>
                  <a:pt x="666165" y="34198"/>
                </a:lnTo>
                <a:lnTo>
                  <a:pt x="623694" y="19549"/>
                </a:lnTo>
                <a:lnTo>
                  <a:pt x="579587" y="8827"/>
                </a:lnTo>
                <a:lnTo>
                  <a:pt x="534051" y="2241"/>
                </a:lnTo>
                <a:lnTo>
                  <a:pt x="487292" y="0"/>
                </a:lnTo>
                <a:close/>
              </a:path>
            </a:pathLst>
          </a:custGeom>
          <a:solidFill>
            <a:srgbClr val="8E90E5"/>
          </a:solidFill>
          <a:ln>
            <a:solidFill>
              <a:schemeClr val="bg1"/>
            </a:solidFill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100"/>
              <a:buFont typeface="Arial"/>
              <a:buNone/>
            </a:pPr>
            <a:endParaRPr sz="4100" b="0" i="0" u="none" strike="noStrike" cap="none" dirty="0">
              <a:solidFill>
                <a:schemeClr val="lt1"/>
              </a:solidFill>
              <a:latin typeface="Calibri" panose="020F0502020204030204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Font typeface="Arial"/>
              <a:buNone/>
            </a:pPr>
            <a:r>
              <a:rPr lang="ru-RU" sz="4100" b="0" i="0" u="none" strike="noStrike" cap="none" dirty="0">
                <a:solidFill>
                  <a:schemeClr val="lt1"/>
                </a:solidFill>
                <a:latin typeface="Calibri" panose="020F0502020204030204" pitchFamily="34" charset="0"/>
                <a:ea typeface="Calibri"/>
                <a:cs typeface="Calibri"/>
                <a:sym typeface="Calibri"/>
              </a:rPr>
              <a:t>   </a:t>
            </a:r>
            <a:endParaRPr sz="1800" b="0" i="0" u="none" strike="noStrike" cap="none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DEA347F7-6C24-46D5-BF2E-15A975698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8069" y="9429661"/>
            <a:ext cx="894467" cy="555801"/>
          </a:xfrm>
        </p:spPr>
        <p:txBody>
          <a:bodyPr/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fld id="{76A0B45F-ECDA-4A22-874D-35AB4A9401B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342693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obj">
  <p:cSld name="Title Slide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11"/>
          <p:cNvSpPr txBox="1">
            <a:spLocks noGrp="1"/>
          </p:cNvSpPr>
          <p:nvPr>
            <p:ph type="ctrTitle"/>
          </p:nvPr>
        </p:nvSpPr>
        <p:spPr>
          <a:xfrm>
            <a:off x="1350050" y="3236214"/>
            <a:ext cx="15300564" cy="8996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11"/>
          <p:cNvSpPr txBox="1">
            <a:spLocks noGrp="1"/>
          </p:cNvSpPr>
          <p:nvPr>
            <p:ph type="subTitle" idx="1"/>
          </p:nvPr>
        </p:nvSpPr>
        <p:spPr>
          <a:xfrm>
            <a:off x="2700100" y="5846064"/>
            <a:ext cx="12600464" cy="5725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1"/>
          <p:cNvSpPr txBox="1">
            <a:spLocks noGrp="1"/>
          </p:cNvSpPr>
          <p:nvPr>
            <p:ph type="ftr" idx="11"/>
          </p:nvPr>
        </p:nvSpPr>
        <p:spPr>
          <a:xfrm>
            <a:off x="6120226" y="9708642"/>
            <a:ext cx="5760212" cy="2727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1"/>
          <p:cNvSpPr txBox="1">
            <a:spLocks noGrp="1"/>
          </p:cNvSpPr>
          <p:nvPr>
            <p:ph type="dt" idx="10"/>
          </p:nvPr>
        </p:nvSpPr>
        <p:spPr>
          <a:xfrm>
            <a:off x="900033" y="9708642"/>
            <a:ext cx="4140152" cy="2727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1"/>
          <p:cNvSpPr txBox="1">
            <a:spLocks noGrp="1"/>
          </p:cNvSpPr>
          <p:nvPr>
            <p:ph type="sldNum" idx="12"/>
          </p:nvPr>
        </p:nvSpPr>
        <p:spPr>
          <a:xfrm>
            <a:off x="12960479" y="9708643"/>
            <a:ext cx="4140152" cy="2767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294179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7670" y="516809"/>
            <a:ext cx="17087042" cy="110246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7973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35613524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직사각형 21">
            <a:extLst>
              <a:ext uri="{FF2B5EF4-FFF2-40B4-BE49-F238E27FC236}">
                <a16:creationId xmlns:a16="http://schemas.microsoft.com/office/drawing/2014/main" id="{C0AD03F6-15F2-4D54-8634-F2FD4B876D5D}"/>
              </a:ext>
            </a:extLst>
          </p:cNvPr>
          <p:cNvSpPr/>
          <p:nvPr userDrawn="1"/>
        </p:nvSpPr>
        <p:spPr>
          <a:xfrm>
            <a:off x="1" y="2884072"/>
            <a:ext cx="18000662" cy="467125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658"/>
          </a:p>
        </p:txBody>
      </p:sp>
      <p:sp>
        <p:nvSpPr>
          <p:cNvPr id="26" name="그림 개체 틀 25">
            <a:extLst>
              <a:ext uri="{FF2B5EF4-FFF2-40B4-BE49-F238E27FC236}">
                <a16:creationId xmlns:a16="http://schemas.microsoft.com/office/drawing/2014/main" id="{FD1AC33C-0748-4865-932F-6D8BA4643AC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934822" y="79242"/>
            <a:ext cx="10110443" cy="10280912"/>
          </a:xfrm>
          <a:custGeom>
            <a:avLst/>
            <a:gdLst>
              <a:gd name="connsiteX0" fmla="*/ 3704348 w 6847888"/>
              <a:gd name="connsiteY0" fmla="*/ 5 h 6753884"/>
              <a:gd name="connsiteX1" fmla="*/ 4005720 w 6847888"/>
              <a:gd name="connsiteY1" fmla="*/ 361947 h 6753884"/>
              <a:gd name="connsiteX2" fmla="*/ 3756101 w 6847888"/>
              <a:gd name="connsiteY2" fmla="*/ 1075954 h 6753884"/>
              <a:gd name="connsiteX3" fmla="*/ 3808606 w 6847888"/>
              <a:gd name="connsiteY3" fmla="*/ 1408969 h 6753884"/>
              <a:gd name="connsiteX4" fmla="*/ 4102330 w 6847888"/>
              <a:gd name="connsiteY4" fmla="*/ 1405443 h 6753884"/>
              <a:gd name="connsiteX5" fmla="*/ 4189935 w 6847888"/>
              <a:gd name="connsiteY5" fmla="*/ 955591 h 6753884"/>
              <a:gd name="connsiteX6" fmla="*/ 4386903 w 6847888"/>
              <a:gd name="connsiteY6" fmla="*/ 729816 h 6753884"/>
              <a:gd name="connsiteX7" fmla="*/ 4462508 w 6847888"/>
              <a:gd name="connsiteY7" fmla="*/ 1003700 h 6753884"/>
              <a:gd name="connsiteX8" fmla="*/ 4290141 w 6847888"/>
              <a:gd name="connsiteY8" fmla="*/ 1451300 h 6753884"/>
              <a:gd name="connsiteX9" fmla="*/ 4479906 w 6847888"/>
              <a:gd name="connsiteY9" fmla="*/ 1558119 h 6753884"/>
              <a:gd name="connsiteX10" fmla="*/ 4652418 w 6847888"/>
              <a:gd name="connsiteY10" fmla="*/ 1291849 h 6753884"/>
              <a:gd name="connsiteX11" fmla="*/ 4765676 w 6847888"/>
              <a:gd name="connsiteY11" fmla="*/ 714012 h 6753884"/>
              <a:gd name="connsiteX12" fmla="*/ 4799428 w 6847888"/>
              <a:gd name="connsiteY12" fmla="*/ 394967 h 6753884"/>
              <a:gd name="connsiteX13" fmla="*/ 5004194 w 6847888"/>
              <a:gd name="connsiteY13" fmla="*/ 127002 h 6753884"/>
              <a:gd name="connsiteX14" fmla="*/ 5239118 w 6847888"/>
              <a:gd name="connsiteY14" fmla="*/ 192050 h 6753884"/>
              <a:gd name="connsiteX15" fmla="*/ 5208812 w 6847888"/>
              <a:gd name="connsiteY15" fmla="*/ 577136 h 6753884"/>
              <a:gd name="connsiteX16" fmla="*/ 4785928 w 6847888"/>
              <a:gd name="connsiteY16" fmla="*/ 1648852 h 6753884"/>
              <a:gd name="connsiteX17" fmla="*/ 5084152 w 6847888"/>
              <a:gd name="connsiteY17" fmla="*/ 1573924 h 6753884"/>
              <a:gd name="connsiteX18" fmla="*/ 5454388 w 6847888"/>
              <a:gd name="connsiteY18" fmla="*/ 1220876 h 6753884"/>
              <a:gd name="connsiteX19" fmla="*/ 5820412 w 6847888"/>
              <a:gd name="connsiteY19" fmla="*/ 791621 h 6753884"/>
              <a:gd name="connsiteX20" fmla="*/ 6488554 w 6847888"/>
              <a:gd name="connsiteY20" fmla="*/ 699901 h 6753884"/>
              <a:gd name="connsiteX21" fmla="*/ 6192287 w 6847888"/>
              <a:gd name="connsiteY21" fmla="*/ 1353942 h 6753884"/>
              <a:gd name="connsiteX22" fmla="*/ 5480803 w 6847888"/>
              <a:gd name="connsiteY22" fmla="*/ 1591998 h 6753884"/>
              <a:gd name="connsiteX23" fmla="*/ 4996546 w 6847888"/>
              <a:gd name="connsiteY23" fmla="*/ 2136796 h 6753884"/>
              <a:gd name="connsiteX24" fmla="*/ 5316970 w 6847888"/>
              <a:gd name="connsiteY24" fmla="*/ 2261685 h 6753884"/>
              <a:gd name="connsiteX25" fmla="*/ 5832552 w 6847888"/>
              <a:gd name="connsiteY25" fmla="*/ 2059893 h 6753884"/>
              <a:gd name="connsiteX26" fmla="*/ 6198284 w 6847888"/>
              <a:gd name="connsiteY26" fmla="*/ 1721240 h 6753884"/>
              <a:gd name="connsiteX27" fmla="*/ 6511057 w 6847888"/>
              <a:gd name="connsiteY27" fmla="*/ 1787139 h 6753884"/>
              <a:gd name="connsiteX28" fmla="*/ 6338392 w 6847888"/>
              <a:gd name="connsiteY28" fmla="*/ 2109428 h 6753884"/>
              <a:gd name="connsiteX29" fmla="*/ 5894660 w 6847888"/>
              <a:gd name="connsiteY29" fmla="*/ 2187178 h 6753884"/>
              <a:gd name="connsiteX30" fmla="*/ 5350720 w 6847888"/>
              <a:gd name="connsiteY30" fmla="*/ 2509611 h 6753884"/>
              <a:gd name="connsiteX31" fmla="*/ 5337966 w 6847888"/>
              <a:gd name="connsiteY31" fmla="*/ 2841924 h 6753884"/>
              <a:gd name="connsiteX32" fmla="*/ 5722747 w 6847888"/>
              <a:gd name="connsiteY32" fmla="*/ 2939991 h 6753884"/>
              <a:gd name="connsiteX33" fmla="*/ 6365545 w 6847888"/>
              <a:gd name="connsiteY33" fmla="*/ 2659891 h 6753884"/>
              <a:gd name="connsiteX34" fmla="*/ 6772825 w 6847888"/>
              <a:gd name="connsiteY34" fmla="*/ 2757962 h 6753884"/>
              <a:gd name="connsiteX35" fmla="*/ 6450302 w 6847888"/>
              <a:gd name="connsiteY35" fmla="*/ 3041588 h 6753884"/>
              <a:gd name="connsiteX36" fmla="*/ 5794002 w 6847888"/>
              <a:gd name="connsiteY36" fmla="*/ 3061344 h 6753884"/>
              <a:gd name="connsiteX37" fmla="*/ 5566884 w 6847888"/>
              <a:gd name="connsiteY37" fmla="*/ 3295578 h 6753884"/>
              <a:gd name="connsiteX38" fmla="*/ 5924786 w 6847888"/>
              <a:gd name="connsiteY38" fmla="*/ 3470206 h 6753884"/>
              <a:gd name="connsiteX39" fmla="*/ 6646448 w 6847888"/>
              <a:gd name="connsiteY39" fmla="*/ 3568310 h 6753884"/>
              <a:gd name="connsiteX40" fmla="*/ 5957990 w 6847888"/>
              <a:gd name="connsiteY40" fmla="*/ 3543273 h 6753884"/>
              <a:gd name="connsiteX41" fmla="*/ 5679994 w 6847888"/>
              <a:gd name="connsiteY41" fmla="*/ 3559455 h 6753884"/>
              <a:gd name="connsiteX42" fmla="*/ 5639035 w 6847888"/>
              <a:gd name="connsiteY42" fmla="*/ 4035837 h 6753884"/>
              <a:gd name="connsiteX43" fmla="*/ 6838762 w 6847888"/>
              <a:gd name="connsiteY43" fmla="*/ 4397663 h 6753884"/>
              <a:gd name="connsiteX44" fmla="*/ 5833001 w 6847888"/>
              <a:gd name="connsiteY44" fmla="*/ 4238897 h 6753884"/>
              <a:gd name="connsiteX45" fmla="*/ 5215709 w 6847888"/>
              <a:gd name="connsiteY45" fmla="*/ 4274451 h 6753884"/>
              <a:gd name="connsiteX46" fmla="*/ 5136502 w 6847888"/>
              <a:gd name="connsiteY46" fmla="*/ 4515036 h 6753884"/>
              <a:gd name="connsiteX47" fmla="*/ 5480660 w 6847888"/>
              <a:gd name="connsiteY47" fmla="*/ 4848320 h 6753884"/>
              <a:gd name="connsiteX48" fmla="*/ 6101276 w 6847888"/>
              <a:gd name="connsiteY48" fmla="*/ 5412584 h 6753884"/>
              <a:gd name="connsiteX49" fmla="*/ 5335310 w 6847888"/>
              <a:gd name="connsiteY49" fmla="*/ 4941769 h 6753884"/>
              <a:gd name="connsiteX50" fmla="*/ 4887530 w 6847888"/>
              <a:gd name="connsiteY50" fmla="*/ 4918188 h 6753884"/>
              <a:gd name="connsiteX51" fmla="*/ 4721424 w 6847888"/>
              <a:gd name="connsiteY51" fmla="*/ 5309901 h 6753884"/>
              <a:gd name="connsiteX52" fmla="*/ 4794693 w 6847888"/>
              <a:gd name="connsiteY52" fmla="*/ 5776368 h 6753884"/>
              <a:gd name="connsiteX53" fmla="*/ 4843214 w 6847888"/>
              <a:gd name="connsiteY53" fmla="*/ 6753302 h 6753884"/>
              <a:gd name="connsiteX54" fmla="*/ 4621620 w 6847888"/>
              <a:gd name="connsiteY54" fmla="*/ 6003373 h 6753884"/>
              <a:gd name="connsiteX55" fmla="*/ 4542910 w 6847888"/>
              <a:gd name="connsiteY55" fmla="*/ 5278318 h 6753884"/>
              <a:gd name="connsiteX56" fmla="*/ 4284891 w 6847888"/>
              <a:gd name="connsiteY56" fmla="*/ 4931956 h 6753884"/>
              <a:gd name="connsiteX57" fmla="*/ 3901613 w 6847888"/>
              <a:gd name="connsiteY57" fmla="*/ 4940185 h 6753884"/>
              <a:gd name="connsiteX58" fmla="*/ 3718599 w 6847888"/>
              <a:gd name="connsiteY58" fmla="*/ 5262629 h 6753884"/>
              <a:gd name="connsiteX59" fmla="*/ 3768102 w 6847888"/>
              <a:gd name="connsiteY59" fmla="*/ 5681014 h 6753884"/>
              <a:gd name="connsiteX60" fmla="*/ 3541585 w 6847888"/>
              <a:gd name="connsiteY60" fmla="*/ 6112805 h 6753884"/>
              <a:gd name="connsiteX61" fmla="*/ 3390074 w 6847888"/>
              <a:gd name="connsiteY61" fmla="*/ 5647148 h 6753884"/>
              <a:gd name="connsiteX62" fmla="*/ 3530334 w 6847888"/>
              <a:gd name="connsiteY62" fmla="*/ 5252751 h 6753884"/>
              <a:gd name="connsiteX63" fmla="*/ 3438078 w 6847888"/>
              <a:gd name="connsiteY63" fmla="*/ 4904921 h 6753884"/>
              <a:gd name="connsiteX64" fmla="*/ 3123805 w 6847888"/>
              <a:gd name="connsiteY64" fmla="*/ 4837894 h 6753884"/>
              <a:gd name="connsiteX65" fmla="*/ 2747277 w 6847888"/>
              <a:gd name="connsiteY65" fmla="*/ 5184314 h 6753884"/>
              <a:gd name="connsiteX66" fmla="*/ 2508759 w 6847888"/>
              <a:gd name="connsiteY66" fmla="*/ 5867983 h 6753884"/>
              <a:gd name="connsiteX67" fmla="*/ 1877212 w 6847888"/>
              <a:gd name="connsiteY67" fmla="*/ 6254619 h 6753884"/>
              <a:gd name="connsiteX68" fmla="*/ 1793956 w 6847888"/>
              <a:gd name="connsiteY68" fmla="*/ 5594938 h 6753884"/>
              <a:gd name="connsiteX69" fmla="*/ 2825282 w 6847888"/>
              <a:gd name="connsiteY69" fmla="*/ 4769457 h 6753884"/>
              <a:gd name="connsiteX70" fmla="*/ 2843283 w 6847888"/>
              <a:gd name="connsiteY70" fmla="*/ 4338371 h 6753884"/>
              <a:gd name="connsiteX71" fmla="*/ 2509509 w 6847888"/>
              <a:gd name="connsiteY71" fmla="*/ 4184563 h 6753884"/>
              <a:gd name="connsiteX72" fmla="*/ 2145732 w 6847888"/>
              <a:gd name="connsiteY72" fmla="*/ 4312267 h 6753884"/>
              <a:gd name="connsiteX73" fmla="*/ 1745953 w 6847888"/>
              <a:gd name="connsiteY73" fmla="*/ 4757462 h 6753884"/>
              <a:gd name="connsiteX74" fmla="*/ 1410678 w 6847888"/>
              <a:gd name="connsiteY74" fmla="*/ 4810378 h 6753884"/>
              <a:gd name="connsiteX75" fmla="*/ 1519436 w 6847888"/>
              <a:gd name="connsiteY75" fmla="*/ 4450552 h 6753884"/>
              <a:gd name="connsiteX76" fmla="*/ 2177235 w 6847888"/>
              <a:gd name="connsiteY76" fmla="*/ 4061094 h 6753884"/>
              <a:gd name="connsiteX77" fmla="*/ 2236489 w 6847888"/>
              <a:gd name="connsiteY77" fmla="*/ 3792989 h 6753884"/>
              <a:gd name="connsiteX78" fmla="*/ 1943218 w 6847888"/>
              <a:gd name="connsiteY78" fmla="*/ 3725256 h 6753884"/>
              <a:gd name="connsiteX79" fmla="*/ 1646195 w 6847888"/>
              <a:gd name="connsiteY79" fmla="*/ 3769000 h 6753884"/>
              <a:gd name="connsiteX80" fmla="*/ 1475933 w 6847888"/>
              <a:gd name="connsiteY80" fmla="*/ 3821210 h 6753884"/>
              <a:gd name="connsiteX81" fmla="*/ 773301 w 6847888"/>
              <a:gd name="connsiteY81" fmla="*/ 4138496 h 6753884"/>
              <a:gd name="connsiteX82" fmla="*/ 10449 w 6847888"/>
              <a:gd name="connsiteY82" fmla="*/ 4282644 h 6753884"/>
              <a:gd name="connsiteX83" fmla="*/ 698113 w 6847888"/>
              <a:gd name="connsiteY83" fmla="*/ 3885768 h 6753884"/>
              <a:gd name="connsiteX84" fmla="*/ 1569689 w 6847888"/>
              <a:gd name="connsiteY84" fmla="*/ 3693508 h 6753884"/>
              <a:gd name="connsiteX85" fmla="*/ 1871212 w 6847888"/>
              <a:gd name="connsiteY85" fmla="*/ 3598260 h 6753884"/>
              <a:gd name="connsiteX86" fmla="*/ 2129231 w 6847888"/>
              <a:gd name="connsiteY86" fmla="*/ 3361198 h 6753884"/>
              <a:gd name="connsiteX87" fmla="*/ 1946218 w 6847888"/>
              <a:gd name="connsiteY87" fmla="*/ 3168586 h 6753884"/>
              <a:gd name="connsiteX88" fmla="*/ 1078525 w 6847888"/>
              <a:gd name="connsiteY88" fmla="*/ 3261717 h 6753884"/>
              <a:gd name="connsiteX89" fmla="*/ 355264 w 6847888"/>
              <a:gd name="connsiteY89" fmla="*/ 3077920 h 6753884"/>
              <a:gd name="connsiteX90" fmla="*/ 1270418 w 6847888"/>
              <a:gd name="connsiteY90" fmla="*/ 3019717 h 6753884"/>
              <a:gd name="connsiteX91" fmla="*/ 1876462 w 6847888"/>
              <a:gd name="connsiteY91" fmla="*/ 2963274 h 6753884"/>
              <a:gd name="connsiteX92" fmla="*/ 2046289 w 6847888"/>
              <a:gd name="connsiteY92" fmla="*/ 2552361 h 6753884"/>
              <a:gd name="connsiteX93" fmla="*/ 1608020 w 6847888"/>
              <a:gd name="connsiteY93" fmla="*/ 2243943 h 6753884"/>
              <a:gd name="connsiteX94" fmla="*/ 884360 w 6847888"/>
              <a:gd name="connsiteY94" fmla="*/ 1671796 h 6753884"/>
              <a:gd name="connsiteX95" fmla="*/ 1677807 w 6847888"/>
              <a:gd name="connsiteY95" fmla="*/ 2125859 h 6753884"/>
              <a:gd name="connsiteX96" fmla="*/ 2480999 w 6847888"/>
              <a:gd name="connsiteY96" fmla="*/ 2291025 h 6753884"/>
              <a:gd name="connsiteX97" fmla="*/ 2789337 w 6847888"/>
              <a:gd name="connsiteY97" fmla="*/ 1973660 h 6753884"/>
              <a:gd name="connsiteX98" fmla="*/ 2605228 w 6847888"/>
              <a:gd name="connsiteY98" fmla="*/ 1554212 h 6753884"/>
              <a:gd name="connsiteX99" fmla="*/ 1886011 w 6847888"/>
              <a:gd name="connsiteY99" fmla="*/ 841920 h 6753884"/>
              <a:gd name="connsiteX100" fmla="*/ 2701797 w 6847888"/>
              <a:gd name="connsiteY100" fmla="*/ 1488981 h 6753884"/>
              <a:gd name="connsiteX101" fmla="*/ 3003046 w 6847888"/>
              <a:gd name="connsiteY101" fmla="*/ 1694006 h 6753884"/>
              <a:gd name="connsiteX102" fmla="*/ 3172858 w 6847888"/>
              <a:gd name="connsiteY102" fmla="*/ 1616116 h 6753884"/>
              <a:gd name="connsiteX103" fmla="*/ 3170310 w 6847888"/>
              <a:gd name="connsiteY103" fmla="*/ 1323597 h 6753884"/>
              <a:gd name="connsiteX104" fmla="*/ 2928026 w 6847888"/>
              <a:gd name="connsiteY104" fmla="*/ 677624 h 6753884"/>
              <a:gd name="connsiteX105" fmla="*/ 3225507 w 6847888"/>
              <a:gd name="connsiteY105" fmla="*/ 1291714 h 6753884"/>
              <a:gd name="connsiteX106" fmla="*/ 3426679 w 6847888"/>
              <a:gd name="connsiteY106" fmla="*/ 1486720 h 6753884"/>
              <a:gd name="connsiteX107" fmla="*/ 3527334 w 6847888"/>
              <a:gd name="connsiteY107" fmla="*/ 1399091 h 6753884"/>
              <a:gd name="connsiteX108" fmla="*/ 3537085 w 6847888"/>
              <a:gd name="connsiteY108" fmla="*/ 1104881 h 6753884"/>
              <a:gd name="connsiteX109" fmla="*/ 3372073 w 6847888"/>
              <a:gd name="connsiteY109" fmla="*/ 293510 h 6753884"/>
              <a:gd name="connsiteX110" fmla="*/ 3704348 w 6847888"/>
              <a:gd name="connsiteY110" fmla="*/ 5 h 6753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</a:cxnLst>
            <a:rect l="l" t="t" r="r" b="b"/>
            <a:pathLst>
              <a:path w="6847888" h="6753884">
                <a:moveTo>
                  <a:pt x="3704348" y="5"/>
                </a:moveTo>
                <a:cubicBezTo>
                  <a:pt x="3810646" y="-809"/>
                  <a:pt x="4026723" y="117124"/>
                  <a:pt x="4005720" y="361947"/>
                </a:cubicBezTo>
                <a:cubicBezTo>
                  <a:pt x="3986743" y="580216"/>
                  <a:pt x="3787229" y="901450"/>
                  <a:pt x="3756101" y="1075954"/>
                </a:cubicBezTo>
                <a:cubicBezTo>
                  <a:pt x="3742751" y="1176844"/>
                  <a:pt x="3745600" y="1330654"/>
                  <a:pt x="3808606" y="1408969"/>
                </a:cubicBezTo>
                <a:cubicBezTo>
                  <a:pt x="3880610" y="1486578"/>
                  <a:pt x="4030324" y="1512685"/>
                  <a:pt x="4102330" y="1405443"/>
                </a:cubicBezTo>
                <a:cubicBezTo>
                  <a:pt x="4185586" y="1287617"/>
                  <a:pt x="4206888" y="1092324"/>
                  <a:pt x="4189935" y="955591"/>
                </a:cubicBezTo>
                <a:cubicBezTo>
                  <a:pt x="4179856" y="789440"/>
                  <a:pt x="4293168" y="715308"/>
                  <a:pt x="4386903" y="729816"/>
                </a:cubicBezTo>
                <a:cubicBezTo>
                  <a:pt x="4480638" y="744325"/>
                  <a:pt x="4529242" y="877503"/>
                  <a:pt x="4462508" y="1003700"/>
                </a:cubicBezTo>
                <a:cubicBezTo>
                  <a:pt x="4392324" y="1120160"/>
                  <a:pt x="4279766" y="1338885"/>
                  <a:pt x="4290141" y="1451300"/>
                </a:cubicBezTo>
                <a:cubicBezTo>
                  <a:pt x="4288366" y="1524678"/>
                  <a:pt x="4391924" y="1561977"/>
                  <a:pt x="4479906" y="1558119"/>
                </a:cubicBezTo>
                <a:cubicBezTo>
                  <a:pt x="4599916" y="1551769"/>
                  <a:pt x="4630666" y="1394858"/>
                  <a:pt x="4652418" y="1291849"/>
                </a:cubicBezTo>
                <a:cubicBezTo>
                  <a:pt x="4692172" y="1095709"/>
                  <a:pt x="4755176" y="909446"/>
                  <a:pt x="4765676" y="714012"/>
                </a:cubicBezTo>
                <a:cubicBezTo>
                  <a:pt x="4790178" y="564532"/>
                  <a:pt x="4759676" y="492802"/>
                  <a:pt x="4799428" y="394967"/>
                </a:cubicBezTo>
                <a:cubicBezTo>
                  <a:pt x="4841432" y="238337"/>
                  <a:pt x="4931439" y="146757"/>
                  <a:pt x="5004194" y="127002"/>
                </a:cubicBezTo>
                <a:cubicBezTo>
                  <a:pt x="5150010" y="75499"/>
                  <a:pt x="5211817" y="169191"/>
                  <a:pt x="5239118" y="192050"/>
                </a:cubicBezTo>
                <a:cubicBezTo>
                  <a:pt x="5299674" y="250846"/>
                  <a:pt x="5296994" y="393292"/>
                  <a:pt x="5208812" y="577136"/>
                </a:cubicBezTo>
                <a:cubicBezTo>
                  <a:pt x="5067800" y="821536"/>
                  <a:pt x="4525658" y="1443540"/>
                  <a:pt x="4785928" y="1648852"/>
                </a:cubicBezTo>
                <a:cubicBezTo>
                  <a:pt x="4920938" y="1725051"/>
                  <a:pt x="5009743" y="1637420"/>
                  <a:pt x="5084152" y="1573924"/>
                </a:cubicBezTo>
                <a:cubicBezTo>
                  <a:pt x="5127654" y="1540058"/>
                  <a:pt x="5352230" y="1344488"/>
                  <a:pt x="5454388" y="1220876"/>
                </a:cubicBezTo>
                <a:cubicBezTo>
                  <a:pt x="5595400" y="1069185"/>
                  <a:pt x="5664252" y="970828"/>
                  <a:pt x="5820412" y="791621"/>
                </a:cubicBezTo>
                <a:cubicBezTo>
                  <a:pt x="5968922" y="636402"/>
                  <a:pt x="6229786" y="490356"/>
                  <a:pt x="6488554" y="699901"/>
                </a:cubicBezTo>
                <a:cubicBezTo>
                  <a:pt x="6742073" y="1018099"/>
                  <a:pt x="6400803" y="1304555"/>
                  <a:pt x="6192287" y="1353942"/>
                </a:cubicBezTo>
                <a:cubicBezTo>
                  <a:pt x="5889261" y="1436635"/>
                  <a:pt x="5698873" y="1491549"/>
                  <a:pt x="5480803" y="1591998"/>
                </a:cubicBezTo>
                <a:cubicBezTo>
                  <a:pt x="5253910" y="1696510"/>
                  <a:pt x="4931590" y="1809017"/>
                  <a:pt x="4996546" y="2136796"/>
                </a:cubicBezTo>
                <a:cubicBezTo>
                  <a:pt x="5046203" y="2240795"/>
                  <a:pt x="5220216" y="2280734"/>
                  <a:pt x="5316970" y="2261685"/>
                </a:cubicBezTo>
                <a:cubicBezTo>
                  <a:pt x="5465506" y="2226691"/>
                  <a:pt x="5685666" y="2149966"/>
                  <a:pt x="5832552" y="2059893"/>
                </a:cubicBezTo>
                <a:cubicBezTo>
                  <a:pt x="5944310" y="1983412"/>
                  <a:pt x="6085200" y="1766699"/>
                  <a:pt x="6198284" y="1721240"/>
                </a:cubicBezTo>
                <a:cubicBezTo>
                  <a:pt x="6311367" y="1675781"/>
                  <a:pt x="6409799" y="1653087"/>
                  <a:pt x="6511057" y="1787139"/>
                </a:cubicBezTo>
                <a:cubicBezTo>
                  <a:pt x="6586814" y="1937277"/>
                  <a:pt x="6450153" y="2050727"/>
                  <a:pt x="6338392" y="2109428"/>
                </a:cubicBezTo>
                <a:cubicBezTo>
                  <a:pt x="6216682" y="2164201"/>
                  <a:pt x="6007516" y="2152934"/>
                  <a:pt x="5894660" y="2187178"/>
                </a:cubicBezTo>
                <a:cubicBezTo>
                  <a:pt x="5781804" y="2221422"/>
                  <a:pt x="5522488" y="2346487"/>
                  <a:pt x="5350720" y="2509611"/>
                </a:cubicBezTo>
                <a:cubicBezTo>
                  <a:pt x="5241060" y="2619816"/>
                  <a:pt x="5275712" y="2737504"/>
                  <a:pt x="5337966" y="2841924"/>
                </a:cubicBezTo>
                <a:cubicBezTo>
                  <a:pt x="5400220" y="2946343"/>
                  <a:pt x="5592838" y="2982464"/>
                  <a:pt x="5722747" y="2939991"/>
                </a:cubicBezTo>
                <a:cubicBezTo>
                  <a:pt x="5947168" y="2871978"/>
                  <a:pt x="6241035" y="2686984"/>
                  <a:pt x="6365545" y="2659891"/>
                </a:cubicBezTo>
                <a:cubicBezTo>
                  <a:pt x="6512556" y="2630965"/>
                  <a:pt x="6751074" y="2582282"/>
                  <a:pt x="6772825" y="2757962"/>
                </a:cubicBezTo>
                <a:cubicBezTo>
                  <a:pt x="6792326" y="2934346"/>
                  <a:pt x="6647566" y="3011956"/>
                  <a:pt x="6450302" y="3041588"/>
                </a:cubicBezTo>
                <a:cubicBezTo>
                  <a:pt x="6314542" y="3061344"/>
                  <a:pt x="6067777" y="3008996"/>
                  <a:pt x="5794002" y="3061344"/>
                </a:cubicBezTo>
                <a:cubicBezTo>
                  <a:pt x="5694092" y="3093797"/>
                  <a:pt x="5565984" y="3135708"/>
                  <a:pt x="5566884" y="3295578"/>
                </a:cubicBezTo>
                <a:cubicBezTo>
                  <a:pt x="5584136" y="3394602"/>
                  <a:pt x="5764046" y="3461148"/>
                  <a:pt x="5924786" y="3470206"/>
                </a:cubicBezTo>
                <a:cubicBezTo>
                  <a:pt x="6241250" y="3470455"/>
                  <a:pt x="6675030" y="3353870"/>
                  <a:pt x="6646448" y="3568310"/>
                </a:cubicBezTo>
                <a:cubicBezTo>
                  <a:pt x="6606736" y="3806610"/>
                  <a:pt x="6208178" y="3558109"/>
                  <a:pt x="5957990" y="3543273"/>
                </a:cubicBezTo>
                <a:cubicBezTo>
                  <a:pt x="5890802" y="3537398"/>
                  <a:pt x="5745062" y="3544992"/>
                  <a:pt x="5679994" y="3559455"/>
                </a:cubicBezTo>
                <a:cubicBezTo>
                  <a:pt x="5453044" y="3598970"/>
                  <a:pt x="5291757" y="3892894"/>
                  <a:pt x="5639035" y="4035837"/>
                </a:cubicBezTo>
                <a:cubicBezTo>
                  <a:pt x="5961740" y="4167682"/>
                  <a:pt x="6953080" y="3913801"/>
                  <a:pt x="6838762" y="4397663"/>
                </a:cubicBezTo>
                <a:cubicBezTo>
                  <a:pt x="6705978" y="4839592"/>
                  <a:pt x="6223310" y="4344608"/>
                  <a:pt x="5833001" y="4238897"/>
                </a:cubicBezTo>
                <a:cubicBezTo>
                  <a:pt x="5646234" y="4186402"/>
                  <a:pt x="5306312" y="4159727"/>
                  <a:pt x="5215709" y="4274451"/>
                </a:cubicBezTo>
                <a:cubicBezTo>
                  <a:pt x="5163956" y="4333010"/>
                  <a:pt x="5115501" y="4416966"/>
                  <a:pt x="5136502" y="4515036"/>
                </a:cubicBezTo>
                <a:cubicBezTo>
                  <a:pt x="5159005" y="4603405"/>
                  <a:pt x="5300256" y="4745093"/>
                  <a:pt x="5480660" y="4848320"/>
                </a:cubicBezTo>
                <a:cubicBezTo>
                  <a:pt x="5689832" y="4949866"/>
                  <a:pt x="6354463" y="5164998"/>
                  <a:pt x="6101276" y="5412584"/>
                </a:cubicBezTo>
                <a:cubicBezTo>
                  <a:pt x="5865496" y="5624531"/>
                  <a:pt x="5484828" y="5051110"/>
                  <a:pt x="5335310" y="4941769"/>
                </a:cubicBezTo>
                <a:cubicBezTo>
                  <a:pt x="5119438" y="4860879"/>
                  <a:pt x="4989844" y="4856833"/>
                  <a:pt x="4887530" y="4918188"/>
                </a:cubicBezTo>
                <a:cubicBezTo>
                  <a:pt x="4794522" y="5004970"/>
                  <a:pt x="4697526" y="5071784"/>
                  <a:pt x="4721424" y="5309901"/>
                </a:cubicBezTo>
                <a:cubicBezTo>
                  <a:pt x="4755926" y="5583650"/>
                  <a:pt x="4727188" y="5504030"/>
                  <a:pt x="4794693" y="5776368"/>
                </a:cubicBezTo>
                <a:cubicBezTo>
                  <a:pt x="4904951" y="6155243"/>
                  <a:pt x="5127484" y="6709559"/>
                  <a:pt x="4843214" y="6753302"/>
                </a:cubicBezTo>
                <a:cubicBezTo>
                  <a:pt x="4588196" y="6769530"/>
                  <a:pt x="4579617" y="6445041"/>
                  <a:pt x="4621620" y="6003373"/>
                </a:cubicBezTo>
                <a:cubicBezTo>
                  <a:pt x="4647170" y="5698890"/>
                  <a:pt x="4617916" y="5550657"/>
                  <a:pt x="4542910" y="5278318"/>
                </a:cubicBezTo>
                <a:cubicBezTo>
                  <a:pt x="4468702" y="5079954"/>
                  <a:pt x="4391774" y="4988312"/>
                  <a:pt x="4284891" y="4931956"/>
                </a:cubicBezTo>
                <a:cubicBezTo>
                  <a:pt x="4178008" y="4875601"/>
                  <a:pt x="4014121" y="4892209"/>
                  <a:pt x="3901613" y="4940185"/>
                </a:cubicBezTo>
                <a:cubicBezTo>
                  <a:pt x="3743350" y="5001568"/>
                  <a:pt x="3741100" y="5120815"/>
                  <a:pt x="3718599" y="5262629"/>
                </a:cubicBezTo>
                <a:cubicBezTo>
                  <a:pt x="3709598" y="5410793"/>
                  <a:pt x="3737350" y="5450302"/>
                  <a:pt x="3768102" y="5681014"/>
                </a:cubicBezTo>
                <a:cubicBezTo>
                  <a:pt x="3780853" y="5856693"/>
                  <a:pt x="3746350" y="6098694"/>
                  <a:pt x="3541585" y="6112805"/>
                </a:cubicBezTo>
                <a:cubicBezTo>
                  <a:pt x="3324820" y="6102222"/>
                  <a:pt x="3348072" y="5776967"/>
                  <a:pt x="3390074" y="5647148"/>
                </a:cubicBezTo>
                <a:cubicBezTo>
                  <a:pt x="3432077" y="5517329"/>
                  <a:pt x="3522084" y="5376221"/>
                  <a:pt x="3530334" y="5252751"/>
                </a:cubicBezTo>
                <a:cubicBezTo>
                  <a:pt x="3538585" y="5129281"/>
                  <a:pt x="3505583" y="4974063"/>
                  <a:pt x="3438078" y="4904921"/>
                </a:cubicBezTo>
                <a:cubicBezTo>
                  <a:pt x="3370573" y="4835777"/>
                  <a:pt x="3245314" y="4820961"/>
                  <a:pt x="3123805" y="4837894"/>
                </a:cubicBezTo>
                <a:cubicBezTo>
                  <a:pt x="2952042" y="4883754"/>
                  <a:pt x="2850034" y="5012867"/>
                  <a:pt x="2747277" y="5184314"/>
                </a:cubicBezTo>
                <a:cubicBezTo>
                  <a:pt x="2644519" y="5355760"/>
                  <a:pt x="2559763" y="5625982"/>
                  <a:pt x="2508759" y="5867983"/>
                </a:cubicBezTo>
                <a:cubicBezTo>
                  <a:pt x="2460755" y="6006268"/>
                  <a:pt x="2223738" y="6403487"/>
                  <a:pt x="1877212" y="6254619"/>
                </a:cubicBezTo>
                <a:cubicBezTo>
                  <a:pt x="1636444" y="6171364"/>
                  <a:pt x="1607193" y="5793900"/>
                  <a:pt x="1793956" y="5594938"/>
                </a:cubicBezTo>
                <a:cubicBezTo>
                  <a:pt x="2088728" y="5283090"/>
                  <a:pt x="2592015" y="5170203"/>
                  <a:pt x="2825282" y="4769457"/>
                </a:cubicBezTo>
                <a:cubicBezTo>
                  <a:pt x="2918289" y="4595893"/>
                  <a:pt x="2895788" y="4435736"/>
                  <a:pt x="2843283" y="4338371"/>
                </a:cubicBezTo>
                <a:cubicBezTo>
                  <a:pt x="2790780" y="4241007"/>
                  <a:pt x="2641519" y="4190208"/>
                  <a:pt x="2509509" y="4184563"/>
                </a:cubicBezTo>
                <a:cubicBezTo>
                  <a:pt x="2358748" y="4181741"/>
                  <a:pt x="2273241" y="4217018"/>
                  <a:pt x="2145732" y="4312267"/>
                </a:cubicBezTo>
                <a:cubicBezTo>
                  <a:pt x="2018222" y="4407514"/>
                  <a:pt x="1852461" y="4674914"/>
                  <a:pt x="1745953" y="4757462"/>
                </a:cubicBezTo>
                <a:cubicBezTo>
                  <a:pt x="1658196" y="4843537"/>
                  <a:pt x="1498434" y="4878110"/>
                  <a:pt x="1410678" y="4810378"/>
                </a:cubicBezTo>
                <a:cubicBezTo>
                  <a:pt x="1280168" y="4721480"/>
                  <a:pt x="1403177" y="4498529"/>
                  <a:pt x="1519436" y="4450552"/>
                </a:cubicBezTo>
                <a:cubicBezTo>
                  <a:pt x="1787955" y="4347544"/>
                  <a:pt x="2057226" y="4170453"/>
                  <a:pt x="2177235" y="4061094"/>
                </a:cubicBezTo>
                <a:cubicBezTo>
                  <a:pt x="2297244" y="3951736"/>
                  <a:pt x="2282993" y="3869892"/>
                  <a:pt x="2236489" y="3792989"/>
                </a:cubicBezTo>
                <a:cubicBezTo>
                  <a:pt x="2154732" y="3718907"/>
                  <a:pt x="2105229" y="3718202"/>
                  <a:pt x="1943218" y="3725256"/>
                </a:cubicBezTo>
                <a:cubicBezTo>
                  <a:pt x="1769954" y="3730901"/>
                  <a:pt x="1718201" y="3759123"/>
                  <a:pt x="1646195" y="3769000"/>
                </a:cubicBezTo>
                <a:cubicBezTo>
                  <a:pt x="1589191" y="3786639"/>
                  <a:pt x="1621415" y="3759627"/>
                  <a:pt x="1475933" y="3821210"/>
                </a:cubicBezTo>
                <a:cubicBezTo>
                  <a:pt x="1330451" y="3882794"/>
                  <a:pt x="996953" y="4018334"/>
                  <a:pt x="773301" y="4138496"/>
                </a:cubicBezTo>
                <a:cubicBezTo>
                  <a:pt x="529052" y="4269722"/>
                  <a:pt x="137210" y="4545329"/>
                  <a:pt x="10449" y="4282644"/>
                </a:cubicBezTo>
                <a:cubicBezTo>
                  <a:pt x="-71518" y="4012081"/>
                  <a:pt x="344836" y="3944329"/>
                  <a:pt x="698113" y="3885768"/>
                </a:cubicBezTo>
                <a:cubicBezTo>
                  <a:pt x="971883" y="3849080"/>
                  <a:pt x="1374172" y="3741426"/>
                  <a:pt x="1569689" y="3693508"/>
                </a:cubicBezTo>
                <a:cubicBezTo>
                  <a:pt x="1765206" y="3645589"/>
                  <a:pt x="1770704" y="3640592"/>
                  <a:pt x="1871212" y="3598260"/>
                </a:cubicBezTo>
                <a:cubicBezTo>
                  <a:pt x="1961969" y="3542522"/>
                  <a:pt x="2122480" y="3500189"/>
                  <a:pt x="2129231" y="3361198"/>
                </a:cubicBezTo>
                <a:cubicBezTo>
                  <a:pt x="2131481" y="3239845"/>
                  <a:pt x="2060976" y="3207391"/>
                  <a:pt x="1946218" y="3168586"/>
                </a:cubicBezTo>
                <a:cubicBezTo>
                  <a:pt x="1771100" y="3152007"/>
                  <a:pt x="1388950" y="3204399"/>
                  <a:pt x="1078525" y="3261717"/>
                </a:cubicBezTo>
                <a:cubicBezTo>
                  <a:pt x="768100" y="3319035"/>
                  <a:pt x="334262" y="3420107"/>
                  <a:pt x="355264" y="3077920"/>
                </a:cubicBezTo>
                <a:cubicBezTo>
                  <a:pt x="419768" y="2677879"/>
                  <a:pt x="878138" y="2975268"/>
                  <a:pt x="1270418" y="3019717"/>
                </a:cubicBezTo>
                <a:cubicBezTo>
                  <a:pt x="1492434" y="3054994"/>
                  <a:pt x="1726451" y="3053583"/>
                  <a:pt x="1876462" y="2963274"/>
                </a:cubicBezTo>
                <a:cubicBezTo>
                  <a:pt x="1971719" y="2866615"/>
                  <a:pt x="2091030" y="2672250"/>
                  <a:pt x="2046289" y="2552361"/>
                </a:cubicBezTo>
                <a:cubicBezTo>
                  <a:pt x="2001549" y="2432472"/>
                  <a:pt x="1608041" y="2243980"/>
                  <a:pt x="1608020" y="2243943"/>
                </a:cubicBezTo>
                <a:cubicBezTo>
                  <a:pt x="1296260" y="2073846"/>
                  <a:pt x="701803" y="1907011"/>
                  <a:pt x="884360" y="1671796"/>
                </a:cubicBezTo>
                <a:cubicBezTo>
                  <a:pt x="1089824" y="1412656"/>
                  <a:pt x="1481682" y="1994995"/>
                  <a:pt x="1677807" y="2125859"/>
                </a:cubicBezTo>
                <a:cubicBezTo>
                  <a:pt x="2056079" y="2339783"/>
                  <a:pt x="2295745" y="2316391"/>
                  <a:pt x="2480999" y="2291025"/>
                </a:cubicBezTo>
                <a:cubicBezTo>
                  <a:pt x="2666255" y="2265659"/>
                  <a:pt x="2767530" y="2105153"/>
                  <a:pt x="2789337" y="1973660"/>
                </a:cubicBezTo>
                <a:cubicBezTo>
                  <a:pt x="2809717" y="1860696"/>
                  <a:pt x="2713780" y="1633569"/>
                  <a:pt x="2605228" y="1554212"/>
                </a:cubicBezTo>
                <a:cubicBezTo>
                  <a:pt x="2304269" y="1292718"/>
                  <a:pt x="1625026" y="1082788"/>
                  <a:pt x="1886011" y="841920"/>
                </a:cubicBezTo>
                <a:cubicBezTo>
                  <a:pt x="2137837" y="626183"/>
                  <a:pt x="2414335" y="1222589"/>
                  <a:pt x="2701797" y="1488981"/>
                </a:cubicBezTo>
                <a:cubicBezTo>
                  <a:pt x="2883834" y="1636745"/>
                  <a:pt x="2924536" y="1672817"/>
                  <a:pt x="3003046" y="1694006"/>
                </a:cubicBezTo>
                <a:cubicBezTo>
                  <a:pt x="3081556" y="1715196"/>
                  <a:pt x="3144981" y="1677851"/>
                  <a:pt x="3172858" y="1616116"/>
                </a:cubicBezTo>
                <a:cubicBezTo>
                  <a:pt x="3200735" y="1554382"/>
                  <a:pt x="3211115" y="1480012"/>
                  <a:pt x="3170310" y="1323597"/>
                </a:cubicBezTo>
                <a:cubicBezTo>
                  <a:pt x="3129505" y="1167182"/>
                  <a:pt x="2599438" y="804735"/>
                  <a:pt x="2928026" y="677624"/>
                </a:cubicBezTo>
                <a:cubicBezTo>
                  <a:pt x="3190782" y="552811"/>
                  <a:pt x="3103292" y="1038951"/>
                  <a:pt x="3225507" y="1291714"/>
                </a:cubicBezTo>
                <a:cubicBezTo>
                  <a:pt x="3297966" y="1401632"/>
                  <a:pt x="3343420" y="1480087"/>
                  <a:pt x="3426679" y="1486720"/>
                </a:cubicBezTo>
                <a:cubicBezTo>
                  <a:pt x="3501136" y="1491635"/>
                  <a:pt x="3501457" y="1464354"/>
                  <a:pt x="3527334" y="1399091"/>
                </a:cubicBezTo>
                <a:cubicBezTo>
                  <a:pt x="3548336" y="1340531"/>
                  <a:pt x="3548336" y="1183196"/>
                  <a:pt x="3537085" y="1104881"/>
                </a:cubicBezTo>
                <a:cubicBezTo>
                  <a:pt x="3511208" y="920618"/>
                  <a:pt x="3344196" y="477655"/>
                  <a:pt x="3372073" y="293510"/>
                </a:cubicBezTo>
                <a:cubicBezTo>
                  <a:pt x="3412576" y="117124"/>
                  <a:pt x="3498677" y="1580"/>
                  <a:pt x="3704348" y="5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1350020" rtl="0" eaLnBrk="1" fontAlgn="auto" latinLnBrk="1" hangingPunct="1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Tx/>
              <a:buSzTx/>
              <a:buFontTx/>
              <a:buNone/>
              <a:tabLst/>
              <a:defRPr sz="1772"/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6439903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Название тем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2;gfc6179b51b_7_14">
            <a:extLst>
              <a:ext uri="{FF2B5EF4-FFF2-40B4-BE49-F238E27FC236}">
                <a16:creationId xmlns:a16="http://schemas.microsoft.com/office/drawing/2014/main" id="{F2F49CA3-6680-4E34-8F59-BD1ED33FE266}"/>
              </a:ext>
            </a:extLst>
          </p:cNvPr>
          <p:cNvSpPr/>
          <p:nvPr userDrawn="1"/>
        </p:nvSpPr>
        <p:spPr>
          <a:xfrm>
            <a:off x="-1" y="0"/>
            <a:ext cx="18000663" cy="104394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7992" y="0"/>
                </a:lnTo>
                <a:lnTo>
                  <a:pt x="1828799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solidFill>
            <a:srgbClr val="84C2DD"/>
          </a:solidFill>
          <a:ln>
            <a:solidFill>
              <a:srgbClr val="84C2DD"/>
            </a:solidFill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63;gfc6179b51b_7_14">
            <a:extLst>
              <a:ext uri="{FF2B5EF4-FFF2-40B4-BE49-F238E27FC236}">
                <a16:creationId xmlns:a16="http://schemas.microsoft.com/office/drawing/2014/main" id="{C5B2130B-3296-4425-89D5-4ED0BD1BFEEF}"/>
              </a:ext>
            </a:extLst>
          </p:cNvPr>
          <p:cNvSpPr/>
          <p:nvPr userDrawn="1"/>
        </p:nvSpPr>
        <p:spPr>
          <a:xfrm>
            <a:off x="-1" y="0"/>
            <a:ext cx="6948170" cy="6684009"/>
          </a:xfrm>
          <a:custGeom>
            <a:avLst/>
            <a:gdLst/>
            <a:ahLst/>
            <a:cxnLst/>
            <a:rect l="l" t="t" r="r" b="b"/>
            <a:pathLst>
              <a:path w="6948170" h="6684009" extrusionOk="0">
                <a:moveTo>
                  <a:pt x="1942504" y="0"/>
                </a:moveTo>
                <a:lnTo>
                  <a:pt x="0" y="0"/>
                </a:lnTo>
                <a:lnTo>
                  <a:pt x="0" y="6216117"/>
                </a:lnTo>
                <a:lnTo>
                  <a:pt x="30204" y="6253099"/>
                </a:lnTo>
                <a:lnTo>
                  <a:pt x="61526" y="6288511"/>
                </a:lnTo>
                <a:lnTo>
                  <a:pt x="94251" y="6322730"/>
                </a:lnTo>
                <a:lnTo>
                  <a:pt x="128351" y="6355711"/>
                </a:lnTo>
                <a:lnTo>
                  <a:pt x="163795" y="6387410"/>
                </a:lnTo>
                <a:lnTo>
                  <a:pt x="200554" y="6417782"/>
                </a:lnTo>
                <a:lnTo>
                  <a:pt x="238598" y="6446782"/>
                </a:lnTo>
                <a:lnTo>
                  <a:pt x="277898" y="6474367"/>
                </a:lnTo>
                <a:lnTo>
                  <a:pt x="318423" y="6500491"/>
                </a:lnTo>
                <a:lnTo>
                  <a:pt x="360145" y="6525110"/>
                </a:lnTo>
                <a:lnTo>
                  <a:pt x="403034" y="6548180"/>
                </a:lnTo>
                <a:lnTo>
                  <a:pt x="447059" y="6569656"/>
                </a:lnTo>
                <a:lnTo>
                  <a:pt x="492192" y="6589493"/>
                </a:lnTo>
                <a:lnTo>
                  <a:pt x="538119" y="6607532"/>
                </a:lnTo>
                <a:lnTo>
                  <a:pt x="584424" y="6623629"/>
                </a:lnTo>
                <a:lnTo>
                  <a:pt x="631056" y="6637794"/>
                </a:lnTo>
                <a:lnTo>
                  <a:pt x="677962" y="6650036"/>
                </a:lnTo>
                <a:lnTo>
                  <a:pt x="725092" y="6660368"/>
                </a:lnTo>
                <a:lnTo>
                  <a:pt x="772394" y="6668798"/>
                </a:lnTo>
                <a:lnTo>
                  <a:pt x="819815" y="6675336"/>
                </a:lnTo>
                <a:lnTo>
                  <a:pt x="867305" y="6679994"/>
                </a:lnTo>
                <a:lnTo>
                  <a:pt x="914812" y="6682782"/>
                </a:lnTo>
                <a:lnTo>
                  <a:pt x="962284" y="6683708"/>
                </a:lnTo>
                <a:lnTo>
                  <a:pt x="1012088" y="6682688"/>
                </a:lnTo>
                <a:lnTo>
                  <a:pt x="1061733" y="6679634"/>
                </a:lnTo>
                <a:lnTo>
                  <a:pt x="1111155" y="6674558"/>
                </a:lnTo>
                <a:lnTo>
                  <a:pt x="1160294" y="6667473"/>
                </a:lnTo>
                <a:lnTo>
                  <a:pt x="1209089" y="6658391"/>
                </a:lnTo>
                <a:lnTo>
                  <a:pt x="1257478" y="6647323"/>
                </a:lnTo>
                <a:lnTo>
                  <a:pt x="1305401" y="6634282"/>
                </a:lnTo>
                <a:lnTo>
                  <a:pt x="1352795" y="6619280"/>
                </a:lnTo>
                <a:lnTo>
                  <a:pt x="1399599" y="6602328"/>
                </a:lnTo>
                <a:lnTo>
                  <a:pt x="1445753" y="6583439"/>
                </a:lnTo>
                <a:lnTo>
                  <a:pt x="1491195" y="6562625"/>
                </a:lnTo>
                <a:lnTo>
                  <a:pt x="1535864" y="6539897"/>
                </a:lnTo>
                <a:lnTo>
                  <a:pt x="1579698" y="6515268"/>
                </a:lnTo>
                <a:lnTo>
                  <a:pt x="1622637" y="6488749"/>
                </a:lnTo>
                <a:lnTo>
                  <a:pt x="1664618" y="6460354"/>
                </a:lnTo>
                <a:lnTo>
                  <a:pt x="1705581" y="6430093"/>
                </a:lnTo>
                <a:lnTo>
                  <a:pt x="1745464" y="6397978"/>
                </a:lnTo>
                <a:lnTo>
                  <a:pt x="1784207" y="6364023"/>
                </a:lnTo>
                <a:lnTo>
                  <a:pt x="1821747" y="6328238"/>
                </a:lnTo>
                <a:lnTo>
                  <a:pt x="5232743" y="2727982"/>
                </a:lnTo>
                <a:lnTo>
                  <a:pt x="2042485" y="2727982"/>
                </a:lnTo>
                <a:lnTo>
                  <a:pt x="2042485" y="469522"/>
                </a:lnTo>
                <a:lnTo>
                  <a:pt x="2041475" y="420860"/>
                </a:lnTo>
                <a:lnTo>
                  <a:pt x="2038472" y="372713"/>
                </a:lnTo>
                <a:lnTo>
                  <a:pt x="2033516" y="325121"/>
                </a:lnTo>
                <a:lnTo>
                  <a:pt x="2026647" y="278124"/>
                </a:lnTo>
                <a:lnTo>
                  <a:pt x="2017905" y="231762"/>
                </a:lnTo>
                <a:lnTo>
                  <a:pt x="2007329" y="186075"/>
                </a:lnTo>
                <a:lnTo>
                  <a:pt x="1994960" y="141102"/>
                </a:lnTo>
                <a:lnTo>
                  <a:pt x="1980838" y="96885"/>
                </a:lnTo>
                <a:lnTo>
                  <a:pt x="1965003" y="53462"/>
                </a:lnTo>
                <a:lnTo>
                  <a:pt x="1947494" y="10873"/>
                </a:lnTo>
                <a:lnTo>
                  <a:pt x="1942504" y="0"/>
                </a:lnTo>
                <a:close/>
              </a:path>
              <a:path w="6948170" h="6684009" extrusionOk="0">
                <a:moveTo>
                  <a:pt x="6852581" y="0"/>
                </a:moveTo>
                <a:lnTo>
                  <a:pt x="4643663" y="0"/>
                </a:lnTo>
                <a:lnTo>
                  <a:pt x="2042485" y="2727982"/>
                </a:lnTo>
                <a:lnTo>
                  <a:pt x="5232743" y="2727982"/>
                </a:lnTo>
                <a:lnTo>
                  <a:pt x="6636304" y="1246172"/>
                </a:lnTo>
                <a:lnTo>
                  <a:pt x="6668849" y="1209982"/>
                </a:lnTo>
                <a:lnTo>
                  <a:pt x="6699588" y="1172806"/>
                </a:lnTo>
                <a:lnTo>
                  <a:pt x="6728523" y="1134698"/>
                </a:lnTo>
                <a:lnTo>
                  <a:pt x="6755656" y="1095716"/>
                </a:lnTo>
                <a:lnTo>
                  <a:pt x="6780989" y="1055915"/>
                </a:lnTo>
                <a:lnTo>
                  <a:pt x="6804522" y="1015354"/>
                </a:lnTo>
                <a:lnTo>
                  <a:pt x="6826259" y="974087"/>
                </a:lnTo>
                <a:lnTo>
                  <a:pt x="6846201" y="932171"/>
                </a:lnTo>
                <a:lnTo>
                  <a:pt x="6864350" y="889664"/>
                </a:lnTo>
                <a:lnTo>
                  <a:pt x="6880708" y="846620"/>
                </a:lnTo>
                <a:lnTo>
                  <a:pt x="6895275" y="803097"/>
                </a:lnTo>
                <a:lnTo>
                  <a:pt x="6908055" y="759152"/>
                </a:lnTo>
                <a:lnTo>
                  <a:pt x="6919050" y="714840"/>
                </a:lnTo>
                <a:lnTo>
                  <a:pt x="6928260" y="670219"/>
                </a:lnTo>
                <a:lnTo>
                  <a:pt x="6935687" y="625344"/>
                </a:lnTo>
                <a:lnTo>
                  <a:pt x="6941334" y="580272"/>
                </a:lnTo>
                <a:lnTo>
                  <a:pt x="6945203" y="535059"/>
                </a:lnTo>
                <a:lnTo>
                  <a:pt x="6947294" y="489763"/>
                </a:lnTo>
                <a:lnTo>
                  <a:pt x="6947611" y="444439"/>
                </a:lnTo>
                <a:lnTo>
                  <a:pt x="6946154" y="399143"/>
                </a:lnTo>
                <a:lnTo>
                  <a:pt x="6942925" y="353934"/>
                </a:lnTo>
                <a:lnTo>
                  <a:pt x="6937927" y="308866"/>
                </a:lnTo>
                <a:lnTo>
                  <a:pt x="6931161" y="263996"/>
                </a:lnTo>
                <a:lnTo>
                  <a:pt x="6922629" y="219381"/>
                </a:lnTo>
                <a:lnTo>
                  <a:pt x="6912332" y="175078"/>
                </a:lnTo>
                <a:lnTo>
                  <a:pt x="6900274" y="131142"/>
                </a:lnTo>
                <a:lnTo>
                  <a:pt x="6886454" y="87630"/>
                </a:lnTo>
                <a:lnTo>
                  <a:pt x="6870876" y="44599"/>
                </a:lnTo>
                <a:lnTo>
                  <a:pt x="6853540" y="2104"/>
                </a:lnTo>
                <a:lnTo>
                  <a:pt x="6852581" y="0"/>
                </a:lnTo>
                <a:close/>
              </a:path>
            </a:pathLst>
          </a:custGeom>
          <a:solidFill>
            <a:srgbClr val="8E90E5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64;gfc6179b51b_7_14">
            <a:extLst>
              <a:ext uri="{FF2B5EF4-FFF2-40B4-BE49-F238E27FC236}">
                <a16:creationId xmlns:a16="http://schemas.microsoft.com/office/drawing/2014/main" id="{5BB5C978-8988-4623-B891-C66E1629352C}"/>
              </a:ext>
            </a:extLst>
          </p:cNvPr>
          <p:cNvSpPr/>
          <p:nvPr userDrawn="1"/>
        </p:nvSpPr>
        <p:spPr>
          <a:xfrm>
            <a:off x="-1" y="0"/>
            <a:ext cx="3797300" cy="6684009"/>
          </a:xfrm>
          <a:custGeom>
            <a:avLst/>
            <a:gdLst/>
            <a:ahLst/>
            <a:cxnLst/>
            <a:rect l="l" t="t" r="r" b="b"/>
            <a:pathLst>
              <a:path w="3797300" h="6684009" extrusionOk="0">
                <a:moveTo>
                  <a:pt x="1942504" y="0"/>
                </a:moveTo>
                <a:lnTo>
                  <a:pt x="0" y="0"/>
                </a:lnTo>
                <a:lnTo>
                  <a:pt x="0" y="6216117"/>
                </a:lnTo>
                <a:lnTo>
                  <a:pt x="30204" y="6253099"/>
                </a:lnTo>
                <a:lnTo>
                  <a:pt x="61526" y="6288511"/>
                </a:lnTo>
                <a:lnTo>
                  <a:pt x="94251" y="6322730"/>
                </a:lnTo>
                <a:lnTo>
                  <a:pt x="128351" y="6355711"/>
                </a:lnTo>
                <a:lnTo>
                  <a:pt x="163795" y="6387410"/>
                </a:lnTo>
                <a:lnTo>
                  <a:pt x="200554" y="6417782"/>
                </a:lnTo>
                <a:lnTo>
                  <a:pt x="238598" y="6446782"/>
                </a:lnTo>
                <a:lnTo>
                  <a:pt x="277898" y="6474367"/>
                </a:lnTo>
                <a:lnTo>
                  <a:pt x="318423" y="6500491"/>
                </a:lnTo>
                <a:lnTo>
                  <a:pt x="360145" y="6525110"/>
                </a:lnTo>
                <a:lnTo>
                  <a:pt x="403034" y="6548180"/>
                </a:lnTo>
                <a:lnTo>
                  <a:pt x="447059" y="6569656"/>
                </a:lnTo>
                <a:lnTo>
                  <a:pt x="492192" y="6589493"/>
                </a:lnTo>
                <a:lnTo>
                  <a:pt x="538119" y="6607532"/>
                </a:lnTo>
                <a:lnTo>
                  <a:pt x="584424" y="6623629"/>
                </a:lnTo>
                <a:lnTo>
                  <a:pt x="631056" y="6637794"/>
                </a:lnTo>
                <a:lnTo>
                  <a:pt x="677962" y="6650036"/>
                </a:lnTo>
                <a:lnTo>
                  <a:pt x="725092" y="6660368"/>
                </a:lnTo>
                <a:lnTo>
                  <a:pt x="772394" y="6668798"/>
                </a:lnTo>
                <a:lnTo>
                  <a:pt x="819815" y="6675336"/>
                </a:lnTo>
                <a:lnTo>
                  <a:pt x="867305" y="6679994"/>
                </a:lnTo>
                <a:lnTo>
                  <a:pt x="914812" y="6682782"/>
                </a:lnTo>
                <a:lnTo>
                  <a:pt x="962284" y="6683708"/>
                </a:lnTo>
                <a:lnTo>
                  <a:pt x="1012088" y="6682688"/>
                </a:lnTo>
                <a:lnTo>
                  <a:pt x="1061733" y="6679634"/>
                </a:lnTo>
                <a:lnTo>
                  <a:pt x="1111155" y="6674558"/>
                </a:lnTo>
                <a:lnTo>
                  <a:pt x="1160294" y="6667473"/>
                </a:lnTo>
                <a:lnTo>
                  <a:pt x="1209089" y="6658391"/>
                </a:lnTo>
                <a:lnTo>
                  <a:pt x="1257478" y="6647323"/>
                </a:lnTo>
                <a:lnTo>
                  <a:pt x="1305401" y="6634282"/>
                </a:lnTo>
                <a:lnTo>
                  <a:pt x="1352795" y="6619280"/>
                </a:lnTo>
                <a:lnTo>
                  <a:pt x="1399599" y="6602328"/>
                </a:lnTo>
                <a:lnTo>
                  <a:pt x="1445753" y="6583439"/>
                </a:lnTo>
                <a:lnTo>
                  <a:pt x="1491195" y="6562625"/>
                </a:lnTo>
                <a:lnTo>
                  <a:pt x="1535864" y="6539897"/>
                </a:lnTo>
                <a:lnTo>
                  <a:pt x="1579698" y="6515268"/>
                </a:lnTo>
                <a:lnTo>
                  <a:pt x="1622637" y="6488749"/>
                </a:lnTo>
                <a:lnTo>
                  <a:pt x="1664618" y="6460354"/>
                </a:lnTo>
                <a:lnTo>
                  <a:pt x="1705581" y="6430093"/>
                </a:lnTo>
                <a:lnTo>
                  <a:pt x="1745464" y="6397978"/>
                </a:lnTo>
                <a:lnTo>
                  <a:pt x="1784207" y="6364023"/>
                </a:lnTo>
                <a:lnTo>
                  <a:pt x="1821747" y="6328238"/>
                </a:lnTo>
                <a:lnTo>
                  <a:pt x="3796837" y="4243953"/>
                </a:lnTo>
                <a:lnTo>
                  <a:pt x="3660070" y="4242575"/>
                </a:lnTo>
                <a:lnTo>
                  <a:pt x="3530116" y="4239431"/>
                </a:lnTo>
                <a:lnTo>
                  <a:pt x="3406824" y="4234361"/>
                </a:lnTo>
                <a:lnTo>
                  <a:pt x="3347628" y="4231055"/>
                </a:lnTo>
                <a:lnTo>
                  <a:pt x="3290041" y="4227208"/>
                </a:lnTo>
                <a:lnTo>
                  <a:pt x="3234044" y="4222801"/>
                </a:lnTo>
                <a:lnTo>
                  <a:pt x="3179617" y="4217813"/>
                </a:lnTo>
                <a:lnTo>
                  <a:pt x="3126742" y="4212224"/>
                </a:lnTo>
                <a:lnTo>
                  <a:pt x="3075399" y="4206015"/>
                </a:lnTo>
                <a:lnTo>
                  <a:pt x="3025570" y="4199166"/>
                </a:lnTo>
                <a:lnTo>
                  <a:pt x="2977236" y="4191656"/>
                </a:lnTo>
                <a:lnTo>
                  <a:pt x="2930378" y="4183467"/>
                </a:lnTo>
                <a:lnTo>
                  <a:pt x="2884977" y="4174578"/>
                </a:lnTo>
                <a:lnTo>
                  <a:pt x="2841014" y="4164969"/>
                </a:lnTo>
                <a:lnTo>
                  <a:pt x="2798469" y="4154621"/>
                </a:lnTo>
                <a:lnTo>
                  <a:pt x="2757325" y="4143513"/>
                </a:lnTo>
                <a:lnTo>
                  <a:pt x="2717562" y="4131626"/>
                </a:lnTo>
                <a:lnTo>
                  <a:pt x="2679161" y="4118940"/>
                </a:lnTo>
                <a:lnTo>
                  <a:pt x="2642103" y="4105434"/>
                </a:lnTo>
                <a:lnTo>
                  <a:pt x="2606369" y="4091090"/>
                </a:lnTo>
                <a:lnTo>
                  <a:pt x="2538798" y="4059805"/>
                </a:lnTo>
                <a:lnTo>
                  <a:pt x="2476297" y="4024925"/>
                </a:lnTo>
                <a:lnTo>
                  <a:pt x="2418714" y="3986293"/>
                </a:lnTo>
                <a:lnTo>
                  <a:pt x="2365897" y="3943748"/>
                </a:lnTo>
                <a:lnTo>
                  <a:pt x="2317695" y="3897131"/>
                </a:lnTo>
                <a:lnTo>
                  <a:pt x="2273955" y="3846285"/>
                </a:lnTo>
                <a:lnTo>
                  <a:pt x="2234527" y="3791049"/>
                </a:lnTo>
                <a:lnTo>
                  <a:pt x="2199259" y="3731265"/>
                </a:lnTo>
                <a:lnTo>
                  <a:pt x="2167998" y="3666774"/>
                </a:lnTo>
                <a:lnTo>
                  <a:pt x="2140595" y="3597416"/>
                </a:lnTo>
                <a:lnTo>
                  <a:pt x="2128291" y="3560863"/>
                </a:lnTo>
                <a:lnTo>
                  <a:pt x="2116896" y="3523033"/>
                </a:lnTo>
                <a:lnTo>
                  <a:pt x="2106388" y="3483908"/>
                </a:lnTo>
                <a:lnTo>
                  <a:pt x="2096750" y="3443466"/>
                </a:lnTo>
                <a:lnTo>
                  <a:pt x="2087962" y="3401689"/>
                </a:lnTo>
                <a:lnTo>
                  <a:pt x="2080006" y="3358556"/>
                </a:lnTo>
                <a:lnTo>
                  <a:pt x="2072862" y="3314047"/>
                </a:lnTo>
                <a:lnTo>
                  <a:pt x="2066512" y="3268143"/>
                </a:lnTo>
                <a:lnTo>
                  <a:pt x="2060936" y="3220824"/>
                </a:lnTo>
                <a:lnTo>
                  <a:pt x="2056116" y="3172069"/>
                </a:lnTo>
                <a:lnTo>
                  <a:pt x="2052033" y="3121860"/>
                </a:lnTo>
                <a:lnTo>
                  <a:pt x="2048667" y="3070175"/>
                </a:lnTo>
                <a:lnTo>
                  <a:pt x="2046000" y="3016996"/>
                </a:lnTo>
                <a:lnTo>
                  <a:pt x="2044013" y="2962302"/>
                </a:lnTo>
                <a:lnTo>
                  <a:pt x="2042687" y="2906074"/>
                </a:lnTo>
                <a:lnTo>
                  <a:pt x="2042003" y="2848291"/>
                </a:lnTo>
                <a:lnTo>
                  <a:pt x="2041942" y="2788934"/>
                </a:lnTo>
                <a:lnTo>
                  <a:pt x="2042485" y="2727982"/>
                </a:lnTo>
                <a:lnTo>
                  <a:pt x="2042485" y="469522"/>
                </a:lnTo>
                <a:lnTo>
                  <a:pt x="2041475" y="420860"/>
                </a:lnTo>
                <a:lnTo>
                  <a:pt x="2038472" y="372713"/>
                </a:lnTo>
                <a:lnTo>
                  <a:pt x="2033516" y="325121"/>
                </a:lnTo>
                <a:lnTo>
                  <a:pt x="2026647" y="278124"/>
                </a:lnTo>
                <a:lnTo>
                  <a:pt x="2017905" y="231762"/>
                </a:lnTo>
                <a:lnTo>
                  <a:pt x="2007329" y="186075"/>
                </a:lnTo>
                <a:lnTo>
                  <a:pt x="1994960" y="141102"/>
                </a:lnTo>
                <a:lnTo>
                  <a:pt x="1980838" y="96885"/>
                </a:lnTo>
                <a:lnTo>
                  <a:pt x="1965003" y="53462"/>
                </a:lnTo>
                <a:lnTo>
                  <a:pt x="1947494" y="10873"/>
                </a:lnTo>
                <a:lnTo>
                  <a:pt x="1942504" y="0"/>
                </a:lnTo>
                <a:close/>
              </a:path>
            </a:pathLst>
          </a:custGeom>
          <a:solidFill>
            <a:srgbClr val="FFC35B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65;gfc6179b51b_7_14">
            <a:extLst>
              <a:ext uri="{FF2B5EF4-FFF2-40B4-BE49-F238E27FC236}">
                <a16:creationId xmlns:a16="http://schemas.microsoft.com/office/drawing/2014/main" id="{88A7C779-8045-4A40-AC2B-7B0A0775F761}"/>
              </a:ext>
            </a:extLst>
          </p:cNvPr>
          <p:cNvSpPr/>
          <p:nvPr userDrawn="1"/>
        </p:nvSpPr>
        <p:spPr>
          <a:xfrm>
            <a:off x="4121999" y="4238377"/>
            <a:ext cx="2440940" cy="2456815"/>
          </a:xfrm>
          <a:custGeom>
            <a:avLst/>
            <a:gdLst/>
            <a:ahLst/>
            <a:cxnLst/>
            <a:rect l="l" t="t" r="r" b="b"/>
            <a:pathLst>
              <a:path w="2440940" h="2456815" extrusionOk="0">
                <a:moveTo>
                  <a:pt x="1097726" y="0"/>
                </a:moveTo>
                <a:lnTo>
                  <a:pt x="130471" y="0"/>
                </a:lnTo>
                <a:lnTo>
                  <a:pt x="79754" y="10236"/>
                </a:lnTo>
                <a:lnTo>
                  <a:pt x="38334" y="38154"/>
                </a:lnTo>
                <a:lnTo>
                  <a:pt x="10406" y="79564"/>
                </a:lnTo>
                <a:lnTo>
                  <a:pt x="165" y="130276"/>
                </a:lnTo>
                <a:lnTo>
                  <a:pt x="125" y="305497"/>
                </a:lnTo>
                <a:lnTo>
                  <a:pt x="0" y="1371865"/>
                </a:lnTo>
                <a:lnTo>
                  <a:pt x="1777" y="1416047"/>
                </a:lnTo>
                <a:lnTo>
                  <a:pt x="5701" y="1462415"/>
                </a:lnTo>
                <a:lnTo>
                  <a:pt x="11608" y="1508076"/>
                </a:lnTo>
                <a:lnTo>
                  <a:pt x="19451" y="1553004"/>
                </a:lnTo>
                <a:lnTo>
                  <a:pt x="29185" y="1597173"/>
                </a:lnTo>
                <a:lnTo>
                  <a:pt x="40762" y="1640554"/>
                </a:lnTo>
                <a:lnTo>
                  <a:pt x="54135" y="1683122"/>
                </a:lnTo>
                <a:lnTo>
                  <a:pt x="69258" y="1724850"/>
                </a:lnTo>
                <a:lnTo>
                  <a:pt x="86084" y="1765711"/>
                </a:lnTo>
                <a:lnTo>
                  <a:pt x="104566" y="1805679"/>
                </a:lnTo>
                <a:lnTo>
                  <a:pt x="124657" y="1844726"/>
                </a:lnTo>
                <a:lnTo>
                  <a:pt x="146310" y="1882827"/>
                </a:lnTo>
                <a:lnTo>
                  <a:pt x="169479" y="1919953"/>
                </a:lnTo>
                <a:lnTo>
                  <a:pt x="194117" y="1956080"/>
                </a:lnTo>
                <a:lnTo>
                  <a:pt x="220177" y="1991179"/>
                </a:lnTo>
                <a:lnTo>
                  <a:pt x="247612" y="2025224"/>
                </a:lnTo>
                <a:lnTo>
                  <a:pt x="276376" y="2058189"/>
                </a:lnTo>
                <a:lnTo>
                  <a:pt x="306421" y="2090047"/>
                </a:lnTo>
                <a:lnTo>
                  <a:pt x="337701" y="2120771"/>
                </a:lnTo>
                <a:lnTo>
                  <a:pt x="370169" y="2150334"/>
                </a:lnTo>
                <a:lnTo>
                  <a:pt x="403778" y="2178710"/>
                </a:lnTo>
                <a:lnTo>
                  <a:pt x="438482" y="2205871"/>
                </a:lnTo>
                <a:lnTo>
                  <a:pt x="474233" y="2231792"/>
                </a:lnTo>
                <a:lnTo>
                  <a:pt x="510985" y="2256445"/>
                </a:lnTo>
                <a:lnTo>
                  <a:pt x="548691" y="2279804"/>
                </a:lnTo>
                <a:lnTo>
                  <a:pt x="587305" y="2301842"/>
                </a:lnTo>
                <a:lnTo>
                  <a:pt x="626778" y="2322533"/>
                </a:lnTo>
                <a:lnTo>
                  <a:pt x="667066" y="2341849"/>
                </a:lnTo>
                <a:lnTo>
                  <a:pt x="708120" y="2359764"/>
                </a:lnTo>
                <a:lnTo>
                  <a:pt x="749895" y="2376251"/>
                </a:lnTo>
                <a:lnTo>
                  <a:pt x="792342" y="2391283"/>
                </a:lnTo>
                <a:lnTo>
                  <a:pt x="835417" y="2404834"/>
                </a:lnTo>
                <a:lnTo>
                  <a:pt x="879070" y="2416878"/>
                </a:lnTo>
                <a:lnTo>
                  <a:pt x="923257" y="2427386"/>
                </a:lnTo>
                <a:lnTo>
                  <a:pt x="967930" y="2436334"/>
                </a:lnTo>
                <a:lnTo>
                  <a:pt x="1013042" y="2443693"/>
                </a:lnTo>
                <a:lnTo>
                  <a:pt x="1058546" y="2449437"/>
                </a:lnTo>
                <a:lnTo>
                  <a:pt x="1104396" y="2453540"/>
                </a:lnTo>
                <a:lnTo>
                  <a:pt x="1150545" y="2455975"/>
                </a:lnTo>
                <a:lnTo>
                  <a:pt x="1196946" y="2456714"/>
                </a:lnTo>
                <a:lnTo>
                  <a:pt x="1243553" y="2455732"/>
                </a:lnTo>
                <a:lnTo>
                  <a:pt x="1290318" y="2453002"/>
                </a:lnTo>
                <a:lnTo>
                  <a:pt x="1337194" y="2448496"/>
                </a:lnTo>
                <a:lnTo>
                  <a:pt x="1384916" y="2442064"/>
                </a:lnTo>
                <a:lnTo>
                  <a:pt x="1431992" y="2433861"/>
                </a:lnTo>
                <a:lnTo>
                  <a:pt x="1478391" y="2423927"/>
                </a:lnTo>
                <a:lnTo>
                  <a:pt x="1524083" y="2412299"/>
                </a:lnTo>
                <a:lnTo>
                  <a:pt x="1569038" y="2399014"/>
                </a:lnTo>
                <a:lnTo>
                  <a:pt x="1613224" y="2384111"/>
                </a:lnTo>
                <a:lnTo>
                  <a:pt x="1656612" y="2367627"/>
                </a:lnTo>
                <a:lnTo>
                  <a:pt x="1699170" y="2349601"/>
                </a:lnTo>
                <a:lnTo>
                  <a:pt x="1740869" y="2330069"/>
                </a:lnTo>
                <a:lnTo>
                  <a:pt x="1781678" y="2309069"/>
                </a:lnTo>
                <a:lnTo>
                  <a:pt x="1821566" y="2286640"/>
                </a:lnTo>
                <a:lnTo>
                  <a:pt x="1860504" y="2262820"/>
                </a:lnTo>
                <a:lnTo>
                  <a:pt x="1898459" y="2237645"/>
                </a:lnTo>
                <a:lnTo>
                  <a:pt x="1935402" y="2211154"/>
                </a:lnTo>
                <a:lnTo>
                  <a:pt x="1971303" y="2183385"/>
                </a:lnTo>
                <a:lnTo>
                  <a:pt x="2006131" y="2154375"/>
                </a:lnTo>
                <a:lnTo>
                  <a:pt x="2039855" y="2124163"/>
                </a:lnTo>
                <a:lnTo>
                  <a:pt x="2072445" y="2092785"/>
                </a:lnTo>
                <a:lnTo>
                  <a:pt x="2103870" y="2060281"/>
                </a:lnTo>
                <a:lnTo>
                  <a:pt x="2134100" y="2026687"/>
                </a:lnTo>
                <a:lnTo>
                  <a:pt x="2163104" y="1992041"/>
                </a:lnTo>
                <a:lnTo>
                  <a:pt x="2190852" y="1956382"/>
                </a:lnTo>
                <a:lnTo>
                  <a:pt x="2217314" y="1919746"/>
                </a:lnTo>
                <a:lnTo>
                  <a:pt x="2242458" y="1882172"/>
                </a:lnTo>
                <a:lnTo>
                  <a:pt x="2266255" y="1843698"/>
                </a:lnTo>
                <a:lnTo>
                  <a:pt x="2288674" y="1804361"/>
                </a:lnTo>
                <a:lnTo>
                  <a:pt x="2309683" y="1764200"/>
                </a:lnTo>
                <a:lnTo>
                  <a:pt x="2329254" y="1723251"/>
                </a:lnTo>
                <a:lnTo>
                  <a:pt x="2347355" y="1681553"/>
                </a:lnTo>
                <a:lnTo>
                  <a:pt x="2363956" y="1639144"/>
                </a:lnTo>
                <a:lnTo>
                  <a:pt x="2379026" y="1596061"/>
                </a:lnTo>
                <a:lnTo>
                  <a:pt x="2392535" y="1552343"/>
                </a:lnTo>
                <a:lnTo>
                  <a:pt x="2404453" y="1508026"/>
                </a:lnTo>
                <a:lnTo>
                  <a:pt x="2414748" y="1463149"/>
                </a:lnTo>
                <a:lnTo>
                  <a:pt x="2423390" y="1417749"/>
                </a:lnTo>
                <a:lnTo>
                  <a:pt x="2430349" y="1371865"/>
                </a:lnTo>
                <a:lnTo>
                  <a:pt x="2435595" y="1325534"/>
                </a:lnTo>
                <a:lnTo>
                  <a:pt x="2439096" y="1278794"/>
                </a:lnTo>
                <a:lnTo>
                  <a:pt x="2440823" y="1231683"/>
                </a:lnTo>
                <a:lnTo>
                  <a:pt x="2440744" y="1184238"/>
                </a:lnTo>
                <a:lnTo>
                  <a:pt x="2438830" y="1136497"/>
                </a:lnTo>
                <a:lnTo>
                  <a:pt x="2435050" y="1088499"/>
                </a:lnTo>
                <a:lnTo>
                  <a:pt x="2429259" y="1039665"/>
                </a:lnTo>
                <a:lnTo>
                  <a:pt x="2421597" y="991770"/>
                </a:lnTo>
                <a:lnTo>
                  <a:pt x="2412105" y="944826"/>
                </a:lnTo>
                <a:lnTo>
                  <a:pt x="2400825" y="898847"/>
                </a:lnTo>
                <a:lnTo>
                  <a:pt x="2387795" y="853847"/>
                </a:lnTo>
                <a:lnTo>
                  <a:pt x="2373058" y="809839"/>
                </a:lnTo>
                <a:lnTo>
                  <a:pt x="2356654" y="766836"/>
                </a:lnTo>
                <a:lnTo>
                  <a:pt x="2338624" y="724853"/>
                </a:lnTo>
                <a:lnTo>
                  <a:pt x="2319007" y="683903"/>
                </a:lnTo>
                <a:lnTo>
                  <a:pt x="2297846" y="643999"/>
                </a:lnTo>
                <a:lnTo>
                  <a:pt x="2275181" y="605155"/>
                </a:lnTo>
                <a:lnTo>
                  <a:pt x="2251052" y="567385"/>
                </a:lnTo>
                <a:lnTo>
                  <a:pt x="2225501" y="530702"/>
                </a:lnTo>
                <a:lnTo>
                  <a:pt x="2198567" y="495119"/>
                </a:lnTo>
                <a:lnTo>
                  <a:pt x="2170292" y="460651"/>
                </a:lnTo>
                <a:lnTo>
                  <a:pt x="2140717" y="427310"/>
                </a:lnTo>
                <a:lnTo>
                  <a:pt x="2109881" y="395111"/>
                </a:lnTo>
                <a:lnTo>
                  <a:pt x="2077827" y="364067"/>
                </a:lnTo>
                <a:lnTo>
                  <a:pt x="2044594" y="334191"/>
                </a:lnTo>
                <a:lnTo>
                  <a:pt x="2010223" y="305497"/>
                </a:lnTo>
                <a:lnTo>
                  <a:pt x="1974755" y="277999"/>
                </a:lnTo>
                <a:lnTo>
                  <a:pt x="1938231" y="251710"/>
                </a:lnTo>
                <a:lnTo>
                  <a:pt x="1900691" y="226644"/>
                </a:lnTo>
                <a:lnTo>
                  <a:pt x="1862176" y="202814"/>
                </a:lnTo>
                <a:lnTo>
                  <a:pt x="1822727" y="180234"/>
                </a:lnTo>
                <a:lnTo>
                  <a:pt x="1782385" y="158917"/>
                </a:lnTo>
                <a:lnTo>
                  <a:pt x="1741190" y="138878"/>
                </a:lnTo>
                <a:lnTo>
                  <a:pt x="1699183" y="120128"/>
                </a:lnTo>
                <a:lnTo>
                  <a:pt x="1656405" y="102683"/>
                </a:lnTo>
                <a:lnTo>
                  <a:pt x="1612896" y="86556"/>
                </a:lnTo>
                <a:lnTo>
                  <a:pt x="1568697" y="71760"/>
                </a:lnTo>
                <a:lnTo>
                  <a:pt x="1523849" y="58308"/>
                </a:lnTo>
                <a:lnTo>
                  <a:pt x="1478393" y="46215"/>
                </a:lnTo>
                <a:lnTo>
                  <a:pt x="1432369" y="35494"/>
                </a:lnTo>
                <a:lnTo>
                  <a:pt x="1385818" y="26159"/>
                </a:lnTo>
                <a:lnTo>
                  <a:pt x="1338781" y="18222"/>
                </a:lnTo>
                <a:lnTo>
                  <a:pt x="1291298" y="11698"/>
                </a:lnTo>
                <a:lnTo>
                  <a:pt x="1243410" y="6600"/>
                </a:lnTo>
                <a:lnTo>
                  <a:pt x="1195159" y="2942"/>
                </a:lnTo>
                <a:lnTo>
                  <a:pt x="1146583" y="737"/>
                </a:lnTo>
                <a:lnTo>
                  <a:pt x="1097726" y="0"/>
                </a:lnTo>
                <a:close/>
              </a:path>
            </a:pathLst>
          </a:custGeom>
          <a:solidFill>
            <a:srgbClr val="FFC35B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14;gfc6179b51b_0_233">
            <a:extLst>
              <a:ext uri="{FF2B5EF4-FFF2-40B4-BE49-F238E27FC236}">
                <a16:creationId xmlns:a16="http://schemas.microsoft.com/office/drawing/2014/main" id="{1E7351AE-BA28-43BB-9BFD-B0569FA22389}"/>
              </a:ext>
            </a:extLst>
          </p:cNvPr>
          <p:cNvSpPr/>
          <p:nvPr userDrawn="1"/>
        </p:nvSpPr>
        <p:spPr>
          <a:xfrm>
            <a:off x="317941" y="8975725"/>
            <a:ext cx="974725" cy="1463675"/>
          </a:xfrm>
          <a:custGeom>
            <a:avLst/>
            <a:gdLst/>
            <a:ahLst/>
            <a:cxnLst/>
            <a:rect l="l" t="t" r="r" b="b"/>
            <a:pathLst>
              <a:path w="974725" h="1463675" extrusionOk="0">
                <a:moveTo>
                  <a:pt x="487292" y="0"/>
                </a:moveTo>
                <a:lnTo>
                  <a:pt x="440536" y="2241"/>
                </a:lnTo>
                <a:lnTo>
                  <a:pt x="395000" y="8827"/>
                </a:lnTo>
                <a:lnTo>
                  <a:pt x="350893" y="19549"/>
                </a:lnTo>
                <a:lnTo>
                  <a:pt x="308422" y="34198"/>
                </a:lnTo>
                <a:lnTo>
                  <a:pt x="267796" y="52567"/>
                </a:lnTo>
                <a:lnTo>
                  <a:pt x="229223" y="74448"/>
                </a:lnTo>
                <a:lnTo>
                  <a:pt x="192911" y="99631"/>
                </a:lnTo>
                <a:lnTo>
                  <a:pt x="159070" y="127908"/>
                </a:lnTo>
                <a:lnTo>
                  <a:pt x="127906" y="159072"/>
                </a:lnTo>
                <a:lnTo>
                  <a:pt x="99629" y="192914"/>
                </a:lnTo>
                <a:lnTo>
                  <a:pt x="74446" y="229225"/>
                </a:lnTo>
                <a:lnTo>
                  <a:pt x="52566" y="267798"/>
                </a:lnTo>
                <a:lnTo>
                  <a:pt x="34198" y="308424"/>
                </a:lnTo>
                <a:lnTo>
                  <a:pt x="19548" y="350894"/>
                </a:lnTo>
                <a:lnTo>
                  <a:pt x="8827" y="395002"/>
                </a:lnTo>
                <a:lnTo>
                  <a:pt x="2241" y="440537"/>
                </a:lnTo>
                <a:lnTo>
                  <a:pt x="0" y="487292"/>
                </a:lnTo>
                <a:lnTo>
                  <a:pt x="58" y="1459353"/>
                </a:lnTo>
                <a:lnTo>
                  <a:pt x="170" y="1463612"/>
                </a:lnTo>
                <a:lnTo>
                  <a:pt x="974420" y="1463612"/>
                </a:lnTo>
                <a:lnTo>
                  <a:pt x="974531" y="1459353"/>
                </a:lnTo>
                <a:lnTo>
                  <a:pt x="974592" y="487292"/>
                </a:lnTo>
                <a:lnTo>
                  <a:pt x="972351" y="440536"/>
                </a:lnTo>
                <a:lnTo>
                  <a:pt x="965765" y="395001"/>
                </a:lnTo>
                <a:lnTo>
                  <a:pt x="955043" y="350893"/>
                </a:lnTo>
                <a:lnTo>
                  <a:pt x="940393" y="308422"/>
                </a:lnTo>
                <a:lnTo>
                  <a:pt x="922023" y="267796"/>
                </a:lnTo>
                <a:lnTo>
                  <a:pt x="900143" y="229223"/>
                </a:lnTo>
                <a:lnTo>
                  <a:pt x="874960" y="192912"/>
                </a:lnTo>
                <a:lnTo>
                  <a:pt x="846682" y="159070"/>
                </a:lnTo>
                <a:lnTo>
                  <a:pt x="815518" y="127907"/>
                </a:lnTo>
                <a:lnTo>
                  <a:pt x="781676" y="99630"/>
                </a:lnTo>
                <a:lnTo>
                  <a:pt x="745364" y="74447"/>
                </a:lnTo>
                <a:lnTo>
                  <a:pt x="706791" y="52567"/>
                </a:lnTo>
                <a:lnTo>
                  <a:pt x="666165" y="34198"/>
                </a:lnTo>
                <a:lnTo>
                  <a:pt x="623694" y="19549"/>
                </a:lnTo>
                <a:lnTo>
                  <a:pt x="579587" y="8827"/>
                </a:lnTo>
                <a:lnTo>
                  <a:pt x="534051" y="2241"/>
                </a:lnTo>
                <a:lnTo>
                  <a:pt x="487292" y="0"/>
                </a:lnTo>
                <a:close/>
              </a:path>
            </a:pathLst>
          </a:custGeom>
          <a:solidFill>
            <a:srgbClr val="8E90E5"/>
          </a:solidFill>
          <a:ln>
            <a:solidFill>
              <a:schemeClr val="bg1"/>
            </a:solidFill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100"/>
              <a:buFont typeface="Arial"/>
              <a:buNone/>
            </a:pPr>
            <a:endParaRPr sz="41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Font typeface="Arial"/>
              <a:buNone/>
            </a:pPr>
            <a:r>
              <a:rPr lang="ru-RU" sz="41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58069" y="9429661"/>
            <a:ext cx="894467" cy="555801"/>
          </a:xfrm>
        </p:spPr>
        <p:txBody>
          <a:bodyPr/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fld id="{76A0B45F-ECDA-4A22-874D-35AB4A9401B6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A8428777-6A88-4739-80C9-6B63323F04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3340" y="4234428"/>
            <a:ext cx="10554165" cy="24568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b="0">
                <a:solidFill>
                  <a:schemeClr val="bg1"/>
                </a:solidFill>
                <a:latin typeface="Cera Pro" panose="00000500000000000000" pitchFamily="2" charset="0"/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80518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62591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Group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 txBox="1">
            <a:spLocks noGrp="1"/>
          </p:cNvSpPr>
          <p:nvPr>
            <p:ph type="title"/>
          </p:nvPr>
        </p:nvSpPr>
        <p:spPr>
          <a:xfrm>
            <a:off x="1350050" y="3085974"/>
            <a:ext cx="15300564" cy="899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/>
            <a:lvl1pPr lvl="0">
              <a:defRPr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dirty="0"/>
          </a:p>
        </p:txBody>
      </p:sp>
      <p:sp>
        <p:nvSpPr>
          <p:cNvPr id="14" name="Shape 14"/>
          <p:cNvSpPr txBox="1">
            <a:spLocks noGrp="1"/>
          </p:cNvSpPr>
          <p:nvPr>
            <p:ph type="subTitle" idx="2"/>
          </p:nvPr>
        </p:nvSpPr>
        <p:spPr>
          <a:xfrm>
            <a:off x="2700100" y="5846065"/>
            <a:ext cx="12600464" cy="57259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/>
            <a:lvl1pPr lvl="0"/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ftr" idx="11"/>
          </p:nvPr>
        </p:nvSpPr>
        <p:spPr>
          <a:prstGeom prst="rect">
            <a:avLst/>
          </a:prstGeom>
        </p:spPr>
        <p:txBody>
          <a:bodyPr lIns="0" tIns="0" rIns="0" bIns="0"/>
          <a:lstStyle>
            <a:defPPr/>
            <a:lvl1pPr lvl="0"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dt" idx="10"/>
          </p:nvPr>
        </p:nvSpPr>
        <p:spPr>
          <a:prstGeom prst="rect">
            <a:avLst/>
          </a:prstGeom>
        </p:spPr>
        <p:txBody>
          <a:bodyPr lIns="0" tIns="0" rIns="0" bIns="0"/>
          <a:lstStyle>
            <a:defPPr/>
            <a:lvl1pPr lvl="0"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t>3/31/2023</a:t>
            </a:r>
          </a:p>
        </p:txBody>
      </p:sp>
      <p:sp>
        <p:nvSpPr>
          <p:cNvPr id="17" name="Shape 17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lIns="0" tIns="0" rIns="0" bIns="0"/>
          <a:lstStyle>
            <a:defPPr/>
            <a:lvl1pPr lvl="0"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4954217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Название темы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2;gfc6179b51b_7_14">
            <a:extLst>
              <a:ext uri="{FF2B5EF4-FFF2-40B4-BE49-F238E27FC236}">
                <a16:creationId xmlns:a16="http://schemas.microsoft.com/office/drawing/2014/main" id="{F1673B65-AFBD-4D97-BE58-570667B27BEF}"/>
              </a:ext>
            </a:extLst>
          </p:cNvPr>
          <p:cNvSpPr/>
          <p:nvPr userDrawn="1"/>
        </p:nvSpPr>
        <p:spPr>
          <a:xfrm>
            <a:off x="-1" y="0"/>
            <a:ext cx="18000663" cy="104394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7992" y="0"/>
                </a:lnTo>
                <a:lnTo>
                  <a:pt x="1828799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solidFill>
            <a:srgbClr val="66C2A9"/>
          </a:solidFill>
          <a:ln>
            <a:solidFill>
              <a:srgbClr val="66C2A9"/>
            </a:solidFill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63;gfc6179b51b_7_14">
            <a:extLst>
              <a:ext uri="{FF2B5EF4-FFF2-40B4-BE49-F238E27FC236}">
                <a16:creationId xmlns:a16="http://schemas.microsoft.com/office/drawing/2014/main" id="{66C90B06-3C98-41F3-B3F2-50A7967B6EAB}"/>
              </a:ext>
            </a:extLst>
          </p:cNvPr>
          <p:cNvSpPr/>
          <p:nvPr userDrawn="1"/>
        </p:nvSpPr>
        <p:spPr>
          <a:xfrm>
            <a:off x="-1" y="0"/>
            <a:ext cx="6948170" cy="6684009"/>
          </a:xfrm>
          <a:custGeom>
            <a:avLst/>
            <a:gdLst/>
            <a:ahLst/>
            <a:cxnLst/>
            <a:rect l="l" t="t" r="r" b="b"/>
            <a:pathLst>
              <a:path w="6948170" h="6684009" extrusionOk="0">
                <a:moveTo>
                  <a:pt x="1942504" y="0"/>
                </a:moveTo>
                <a:lnTo>
                  <a:pt x="0" y="0"/>
                </a:lnTo>
                <a:lnTo>
                  <a:pt x="0" y="6216117"/>
                </a:lnTo>
                <a:lnTo>
                  <a:pt x="30204" y="6253099"/>
                </a:lnTo>
                <a:lnTo>
                  <a:pt x="61526" y="6288511"/>
                </a:lnTo>
                <a:lnTo>
                  <a:pt x="94251" y="6322730"/>
                </a:lnTo>
                <a:lnTo>
                  <a:pt x="128351" y="6355711"/>
                </a:lnTo>
                <a:lnTo>
                  <a:pt x="163795" y="6387410"/>
                </a:lnTo>
                <a:lnTo>
                  <a:pt x="200554" y="6417782"/>
                </a:lnTo>
                <a:lnTo>
                  <a:pt x="238598" y="6446782"/>
                </a:lnTo>
                <a:lnTo>
                  <a:pt x="277898" y="6474367"/>
                </a:lnTo>
                <a:lnTo>
                  <a:pt x="318423" y="6500491"/>
                </a:lnTo>
                <a:lnTo>
                  <a:pt x="360145" y="6525110"/>
                </a:lnTo>
                <a:lnTo>
                  <a:pt x="403034" y="6548180"/>
                </a:lnTo>
                <a:lnTo>
                  <a:pt x="447059" y="6569656"/>
                </a:lnTo>
                <a:lnTo>
                  <a:pt x="492192" y="6589493"/>
                </a:lnTo>
                <a:lnTo>
                  <a:pt x="538119" y="6607532"/>
                </a:lnTo>
                <a:lnTo>
                  <a:pt x="584424" y="6623629"/>
                </a:lnTo>
                <a:lnTo>
                  <a:pt x="631056" y="6637794"/>
                </a:lnTo>
                <a:lnTo>
                  <a:pt x="677962" y="6650036"/>
                </a:lnTo>
                <a:lnTo>
                  <a:pt x="725092" y="6660368"/>
                </a:lnTo>
                <a:lnTo>
                  <a:pt x="772394" y="6668798"/>
                </a:lnTo>
                <a:lnTo>
                  <a:pt x="819815" y="6675336"/>
                </a:lnTo>
                <a:lnTo>
                  <a:pt x="867305" y="6679994"/>
                </a:lnTo>
                <a:lnTo>
                  <a:pt x="914812" y="6682782"/>
                </a:lnTo>
                <a:lnTo>
                  <a:pt x="962284" y="6683708"/>
                </a:lnTo>
                <a:lnTo>
                  <a:pt x="1012088" y="6682688"/>
                </a:lnTo>
                <a:lnTo>
                  <a:pt x="1061733" y="6679634"/>
                </a:lnTo>
                <a:lnTo>
                  <a:pt x="1111155" y="6674558"/>
                </a:lnTo>
                <a:lnTo>
                  <a:pt x="1160294" y="6667473"/>
                </a:lnTo>
                <a:lnTo>
                  <a:pt x="1209089" y="6658391"/>
                </a:lnTo>
                <a:lnTo>
                  <a:pt x="1257478" y="6647323"/>
                </a:lnTo>
                <a:lnTo>
                  <a:pt x="1305401" y="6634282"/>
                </a:lnTo>
                <a:lnTo>
                  <a:pt x="1352795" y="6619280"/>
                </a:lnTo>
                <a:lnTo>
                  <a:pt x="1399599" y="6602328"/>
                </a:lnTo>
                <a:lnTo>
                  <a:pt x="1445753" y="6583439"/>
                </a:lnTo>
                <a:lnTo>
                  <a:pt x="1491195" y="6562625"/>
                </a:lnTo>
                <a:lnTo>
                  <a:pt x="1535864" y="6539897"/>
                </a:lnTo>
                <a:lnTo>
                  <a:pt x="1579698" y="6515268"/>
                </a:lnTo>
                <a:lnTo>
                  <a:pt x="1622637" y="6488749"/>
                </a:lnTo>
                <a:lnTo>
                  <a:pt x="1664618" y="6460354"/>
                </a:lnTo>
                <a:lnTo>
                  <a:pt x="1705581" y="6430093"/>
                </a:lnTo>
                <a:lnTo>
                  <a:pt x="1745464" y="6397978"/>
                </a:lnTo>
                <a:lnTo>
                  <a:pt x="1784207" y="6364023"/>
                </a:lnTo>
                <a:lnTo>
                  <a:pt x="1821747" y="6328238"/>
                </a:lnTo>
                <a:lnTo>
                  <a:pt x="5232743" y="2727982"/>
                </a:lnTo>
                <a:lnTo>
                  <a:pt x="2042485" y="2727982"/>
                </a:lnTo>
                <a:lnTo>
                  <a:pt x="2042485" y="469522"/>
                </a:lnTo>
                <a:lnTo>
                  <a:pt x="2041475" y="420860"/>
                </a:lnTo>
                <a:lnTo>
                  <a:pt x="2038472" y="372713"/>
                </a:lnTo>
                <a:lnTo>
                  <a:pt x="2033516" y="325121"/>
                </a:lnTo>
                <a:lnTo>
                  <a:pt x="2026647" y="278124"/>
                </a:lnTo>
                <a:lnTo>
                  <a:pt x="2017905" y="231762"/>
                </a:lnTo>
                <a:lnTo>
                  <a:pt x="2007329" y="186075"/>
                </a:lnTo>
                <a:lnTo>
                  <a:pt x="1994960" y="141102"/>
                </a:lnTo>
                <a:lnTo>
                  <a:pt x="1980838" y="96885"/>
                </a:lnTo>
                <a:lnTo>
                  <a:pt x="1965003" y="53462"/>
                </a:lnTo>
                <a:lnTo>
                  <a:pt x="1947494" y="10873"/>
                </a:lnTo>
                <a:lnTo>
                  <a:pt x="1942504" y="0"/>
                </a:lnTo>
                <a:close/>
              </a:path>
              <a:path w="6948170" h="6684009" extrusionOk="0">
                <a:moveTo>
                  <a:pt x="6852581" y="0"/>
                </a:moveTo>
                <a:lnTo>
                  <a:pt x="4643663" y="0"/>
                </a:lnTo>
                <a:lnTo>
                  <a:pt x="2042485" y="2727982"/>
                </a:lnTo>
                <a:lnTo>
                  <a:pt x="5232743" y="2727982"/>
                </a:lnTo>
                <a:lnTo>
                  <a:pt x="6636304" y="1246172"/>
                </a:lnTo>
                <a:lnTo>
                  <a:pt x="6668849" y="1209982"/>
                </a:lnTo>
                <a:lnTo>
                  <a:pt x="6699588" y="1172806"/>
                </a:lnTo>
                <a:lnTo>
                  <a:pt x="6728523" y="1134698"/>
                </a:lnTo>
                <a:lnTo>
                  <a:pt x="6755656" y="1095716"/>
                </a:lnTo>
                <a:lnTo>
                  <a:pt x="6780989" y="1055915"/>
                </a:lnTo>
                <a:lnTo>
                  <a:pt x="6804522" y="1015354"/>
                </a:lnTo>
                <a:lnTo>
                  <a:pt x="6826259" y="974087"/>
                </a:lnTo>
                <a:lnTo>
                  <a:pt x="6846201" y="932171"/>
                </a:lnTo>
                <a:lnTo>
                  <a:pt x="6864350" y="889664"/>
                </a:lnTo>
                <a:lnTo>
                  <a:pt x="6880708" y="846620"/>
                </a:lnTo>
                <a:lnTo>
                  <a:pt x="6895275" y="803097"/>
                </a:lnTo>
                <a:lnTo>
                  <a:pt x="6908055" y="759152"/>
                </a:lnTo>
                <a:lnTo>
                  <a:pt x="6919050" y="714840"/>
                </a:lnTo>
                <a:lnTo>
                  <a:pt x="6928260" y="670219"/>
                </a:lnTo>
                <a:lnTo>
                  <a:pt x="6935687" y="625344"/>
                </a:lnTo>
                <a:lnTo>
                  <a:pt x="6941334" y="580272"/>
                </a:lnTo>
                <a:lnTo>
                  <a:pt x="6945203" y="535059"/>
                </a:lnTo>
                <a:lnTo>
                  <a:pt x="6947294" y="489763"/>
                </a:lnTo>
                <a:lnTo>
                  <a:pt x="6947611" y="444439"/>
                </a:lnTo>
                <a:lnTo>
                  <a:pt x="6946154" y="399143"/>
                </a:lnTo>
                <a:lnTo>
                  <a:pt x="6942925" y="353934"/>
                </a:lnTo>
                <a:lnTo>
                  <a:pt x="6937927" y="308866"/>
                </a:lnTo>
                <a:lnTo>
                  <a:pt x="6931161" y="263996"/>
                </a:lnTo>
                <a:lnTo>
                  <a:pt x="6922629" y="219381"/>
                </a:lnTo>
                <a:lnTo>
                  <a:pt x="6912332" y="175078"/>
                </a:lnTo>
                <a:lnTo>
                  <a:pt x="6900274" y="131142"/>
                </a:lnTo>
                <a:lnTo>
                  <a:pt x="6886454" y="87630"/>
                </a:lnTo>
                <a:lnTo>
                  <a:pt x="6870876" y="44599"/>
                </a:lnTo>
                <a:lnTo>
                  <a:pt x="6853540" y="2104"/>
                </a:lnTo>
                <a:lnTo>
                  <a:pt x="6852581" y="0"/>
                </a:lnTo>
                <a:close/>
              </a:path>
            </a:pathLst>
          </a:custGeom>
          <a:solidFill>
            <a:srgbClr val="8E90E5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64;gfc6179b51b_7_14">
            <a:extLst>
              <a:ext uri="{FF2B5EF4-FFF2-40B4-BE49-F238E27FC236}">
                <a16:creationId xmlns:a16="http://schemas.microsoft.com/office/drawing/2014/main" id="{47481F27-B94A-4645-8193-C0006E18E149}"/>
              </a:ext>
            </a:extLst>
          </p:cNvPr>
          <p:cNvSpPr/>
          <p:nvPr userDrawn="1"/>
        </p:nvSpPr>
        <p:spPr>
          <a:xfrm>
            <a:off x="-1" y="0"/>
            <a:ext cx="3797300" cy="6684009"/>
          </a:xfrm>
          <a:custGeom>
            <a:avLst/>
            <a:gdLst/>
            <a:ahLst/>
            <a:cxnLst/>
            <a:rect l="l" t="t" r="r" b="b"/>
            <a:pathLst>
              <a:path w="3797300" h="6684009" extrusionOk="0">
                <a:moveTo>
                  <a:pt x="1942504" y="0"/>
                </a:moveTo>
                <a:lnTo>
                  <a:pt x="0" y="0"/>
                </a:lnTo>
                <a:lnTo>
                  <a:pt x="0" y="6216117"/>
                </a:lnTo>
                <a:lnTo>
                  <a:pt x="30204" y="6253099"/>
                </a:lnTo>
                <a:lnTo>
                  <a:pt x="61526" y="6288511"/>
                </a:lnTo>
                <a:lnTo>
                  <a:pt x="94251" y="6322730"/>
                </a:lnTo>
                <a:lnTo>
                  <a:pt x="128351" y="6355711"/>
                </a:lnTo>
                <a:lnTo>
                  <a:pt x="163795" y="6387410"/>
                </a:lnTo>
                <a:lnTo>
                  <a:pt x="200554" y="6417782"/>
                </a:lnTo>
                <a:lnTo>
                  <a:pt x="238598" y="6446782"/>
                </a:lnTo>
                <a:lnTo>
                  <a:pt x="277898" y="6474367"/>
                </a:lnTo>
                <a:lnTo>
                  <a:pt x="318423" y="6500491"/>
                </a:lnTo>
                <a:lnTo>
                  <a:pt x="360145" y="6525110"/>
                </a:lnTo>
                <a:lnTo>
                  <a:pt x="403034" y="6548180"/>
                </a:lnTo>
                <a:lnTo>
                  <a:pt x="447059" y="6569656"/>
                </a:lnTo>
                <a:lnTo>
                  <a:pt x="492192" y="6589493"/>
                </a:lnTo>
                <a:lnTo>
                  <a:pt x="538119" y="6607532"/>
                </a:lnTo>
                <a:lnTo>
                  <a:pt x="584424" y="6623629"/>
                </a:lnTo>
                <a:lnTo>
                  <a:pt x="631056" y="6637794"/>
                </a:lnTo>
                <a:lnTo>
                  <a:pt x="677962" y="6650036"/>
                </a:lnTo>
                <a:lnTo>
                  <a:pt x="725092" y="6660368"/>
                </a:lnTo>
                <a:lnTo>
                  <a:pt x="772394" y="6668798"/>
                </a:lnTo>
                <a:lnTo>
                  <a:pt x="819815" y="6675336"/>
                </a:lnTo>
                <a:lnTo>
                  <a:pt x="867305" y="6679994"/>
                </a:lnTo>
                <a:lnTo>
                  <a:pt x="914812" y="6682782"/>
                </a:lnTo>
                <a:lnTo>
                  <a:pt x="962284" y="6683708"/>
                </a:lnTo>
                <a:lnTo>
                  <a:pt x="1012088" y="6682688"/>
                </a:lnTo>
                <a:lnTo>
                  <a:pt x="1061733" y="6679634"/>
                </a:lnTo>
                <a:lnTo>
                  <a:pt x="1111155" y="6674558"/>
                </a:lnTo>
                <a:lnTo>
                  <a:pt x="1160294" y="6667473"/>
                </a:lnTo>
                <a:lnTo>
                  <a:pt x="1209089" y="6658391"/>
                </a:lnTo>
                <a:lnTo>
                  <a:pt x="1257478" y="6647323"/>
                </a:lnTo>
                <a:lnTo>
                  <a:pt x="1305401" y="6634282"/>
                </a:lnTo>
                <a:lnTo>
                  <a:pt x="1352795" y="6619280"/>
                </a:lnTo>
                <a:lnTo>
                  <a:pt x="1399599" y="6602328"/>
                </a:lnTo>
                <a:lnTo>
                  <a:pt x="1445753" y="6583439"/>
                </a:lnTo>
                <a:lnTo>
                  <a:pt x="1491195" y="6562625"/>
                </a:lnTo>
                <a:lnTo>
                  <a:pt x="1535864" y="6539897"/>
                </a:lnTo>
                <a:lnTo>
                  <a:pt x="1579698" y="6515268"/>
                </a:lnTo>
                <a:lnTo>
                  <a:pt x="1622637" y="6488749"/>
                </a:lnTo>
                <a:lnTo>
                  <a:pt x="1664618" y="6460354"/>
                </a:lnTo>
                <a:lnTo>
                  <a:pt x="1705581" y="6430093"/>
                </a:lnTo>
                <a:lnTo>
                  <a:pt x="1745464" y="6397978"/>
                </a:lnTo>
                <a:lnTo>
                  <a:pt x="1784207" y="6364023"/>
                </a:lnTo>
                <a:lnTo>
                  <a:pt x="1821747" y="6328238"/>
                </a:lnTo>
                <a:lnTo>
                  <a:pt x="3796837" y="4243953"/>
                </a:lnTo>
                <a:lnTo>
                  <a:pt x="3660070" y="4242575"/>
                </a:lnTo>
                <a:lnTo>
                  <a:pt x="3530116" y="4239431"/>
                </a:lnTo>
                <a:lnTo>
                  <a:pt x="3406824" y="4234361"/>
                </a:lnTo>
                <a:lnTo>
                  <a:pt x="3347628" y="4231055"/>
                </a:lnTo>
                <a:lnTo>
                  <a:pt x="3290041" y="4227208"/>
                </a:lnTo>
                <a:lnTo>
                  <a:pt x="3234044" y="4222801"/>
                </a:lnTo>
                <a:lnTo>
                  <a:pt x="3179617" y="4217813"/>
                </a:lnTo>
                <a:lnTo>
                  <a:pt x="3126742" y="4212224"/>
                </a:lnTo>
                <a:lnTo>
                  <a:pt x="3075399" y="4206015"/>
                </a:lnTo>
                <a:lnTo>
                  <a:pt x="3025570" y="4199166"/>
                </a:lnTo>
                <a:lnTo>
                  <a:pt x="2977236" y="4191656"/>
                </a:lnTo>
                <a:lnTo>
                  <a:pt x="2930378" y="4183467"/>
                </a:lnTo>
                <a:lnTo>
                  <a:pt x="2884977" y="4174578"/>
                </a:lnTo>
                <a:lnTo>
                  <a:pt x="2841014" y="4164969"/>
                </a:lnTo>
                <a:lnTo>
                  <a:pt x="2798469" y="4154621"/>
                </a:lnTo>
                <a:lnTo>
                  <a:pt x="2757325" y="4143513"/>
                </a:lnTo>
                <a:lnTo>
                  <a:pt x="2717562" y="4131626"/>
                </a:lnTo>
                <a:lnTo>
                  <a:pt x="2679161" y="4118940"/>
                </a:lnTo>
                <a:lnTo>
                  <a:pt x="2642103" y="4105434"/>
                </a:lnTo>
                <a:lnTo>
                  <a:pt x="2606369" y="4091090"/>
                </a:lnTo>
                <a:lnTo>
                  <a:pt x="2538798" y="4059805"/>
                </a:lnTo>
                <a:lnTo>
                  <a:pt x="2476297" y="4024925"/>
                </a:lnTo>
                <a:lnTo>
                  <a:pt x="2418714" y="3986293"/>
                </a:lnTo>
                <a:lnTo>
                  <a:pt x="2365897" y="3943748"/>
                </a:lnTo>
                <a:lnTo>
                  <a:pt x="2317695" y="3897131"/>
                </a:lnTo>
                <a:lnTo>
                  <a:pt x="2273955" y="3846285"/>
                </a:lnTo>
                <a:lnTo>
                  <a:pt x="2234527" y="3791049"/>
                </a:lnTo>
                <a:lnTo>
                  <a:pt x="2199259" y="3731265"/>
                </a:lnTo>
                <a:lnTo>
                  <a:pt x="2167998" y="3666774"/>
                </a:lnTo>
                <a:lnTo>
                  <a:pt x="2140595" y="3597416"/>
                </a:lnTo>
                <a:lnTo>
                  <a:pt x="2128291" y="3560863"/>
                </a:lnTo>
                <a:lnTo>
                  <a:pt x="2116896" y="3523033"/>
                </a:lnTo>
                <a:lnTo>
                  <a:pt x="2106388" y="3483908"/>
                </a:lnTo>
                <a:lnTo>
                  <a:pt x="2096750" y="3443466"/>
                </a:lnTo>
                <a:lnTo>
                  <a:pt x="2087962" y="3401689"/>
                </a:lnTo>
                <a:lnTo>
                  <a:pt x="2080006" y="3358556"/>
                </a:lnTo>
                <a:lnTo>
                  <a:pt x="2072862" y="3314047"/>
                </a:lnTo>
                <a:lnTo>
                  <a:pt x="2066512" y="3268143"/>
                </a:lnTo>
                <a:lnTo>
                  <a:pt x="2060936" y="3220824"/>
                </a:lnTo>
                <a:lnTo>
                  <a:pt x="2056116" y="3172069"/>
                </a:lnTo>
                <a:lnTo>
                  <a:pt x="2052033" y="3121860"/>
                </a:lnTo>
                <a:lnTo>
                  <a:pt x="2048667" y="3070175"/>
                </a:lnTo>
                <a:lnTo>
                  <a:pt x="2046000" y="3016996"/>
                </a:lnTo>
                <a:lnTo>
                  <a:pt x="2044013" y="2962302"/>
                </a:lnTo>
                <a:lnTo>
                  <a:pt x="2042687" y="2906074"/>
                </a:lnTo>
                <a:lnTo>
                  <a:pt x="2042003" y="2848291"/>
                </a:lnTo>
                <a:lnTo>
                  <a:pt x="2041942" y="2788934"/>
                </a:lnTo>
                <a:lnTo>
                  <a:pt x="2042485" y="2727982"/>
                </a:lnTo>
                <a:lnTo>
                  <a:pt x="2042485" y="469522"/>
                </a:lnTo>
                <a:lnTo>
                  <a:pt x="2041475" y="420860"/>
                </a:lnTo>
                <a:lnTo>
                  <a:pt x="2038472" y="372713"/>
                </a:lnTo>
                <a:lnTo>
                  <a:pt x="2033516" y="325121"/>
                </a:lnTo>
                <a:lnTo>
                  <a:pt x="2026647" y="278124"/>
                </a:lnTo>
                <a:lnTo>
                  <a:pt x="2017905" y="231762"/>
                </a:lnTo>
                <a:lnTo>
                  <a:pt x="2007329" y="186075"/>
                </a:lnTo>
                <a:lnTo>
                  <a:pt x="1994960" y="141102"/>
                </a:lnTo>
                <a:lnTo>
                  <a:pt x="1980838" y="96885"/>
                </a:lnTo>
                <a:lnTo>
                  <a:pt x="1965003" y="53462"/>
                </a:lnTo>
                <a:lnTo>
                  <a:pt x="1947494" y="10873"/>
                </a:lnTo>
                <a:lnTo>
                  <a:pt x="1942504" y="0"/>
                </a:lnTo>
                <a:close/>
              </a:path>
            </a:pathLst>
          </a:custGeom>
          <a:solidFill>
            <a:srgbClr val="FFC35B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65;gfc6179b51b_7_14">
            <a:extLst>
              <a:ext uri="{FF2B5EF4-FFF2-40B4-BE49-F238E27FC236}">
                <a16:creationId xmlns:a16="http://schemas.microsoft.com/office/drawing/2014/main" id="{151F439D-55F3-471C-99E2-54938D01B20A}"/>
              </a:ext>
            </a:extLst>
          </p:cNvPr>
          <p:cNvSpPr/>
          <p:nvPr userDrawn="1"/>
        </p:nvSpPr>
        <p:spPr>
          <a:xfrm>
            <a:off x="4121999" y="4238377"/>
            <a:ext cx="2440940" cy="2456815"/>
          </a:xfrm>
          <a:custGeom>
            <a:avLst/>
            <a:gdLst/>
            <a:ahLst/>
            <a:cxnLst/>
            <a:rect l="l" t="t" r="r" b="b"/>
            <a:pathLst>
              <a:path w="2440940" h="2456815" extrusionOk="0">
                <a:moveTo>
                  <a:pt x="1097726" y="0"/>
                </a:moveTo>
                <a:lnTo>
                  <a:pt x="130471" y="0"/>
                </a:lnTo>
                <a:lnTo>
                  <a:pt x="79754" y="10236"/>
                </a:lnTo>
                <a:lnTo>
                  <a:pt x="38334" y="38154"/>
                </a:lnTo>
                <a:lnTo>
                  <a:pt x="10406" y="79564"/>
                </a:lnTo>
                <a:lnTo>
                  <a:pt x="165" y="130276"/>
                </a:lnTo>
                <a:lnTo>
                  <a:pt x="125" y="305497"/>
                </a:lnTo>
                <a:lnTo>
                  <a:pt x="0" y="1371865"/>
                </a:lnTo>
                <a:lnTo>
                  <a:pt x="1777" y="1416047"/>
                </a:lnTo>
                <a:lnTo>
                  <a:pt x="5701" y="1462415"/>
                </a:lnTo>
                <a:lnTo>
                  <a:pt x="11608" y="1508076"/>
                </a:lnTo>
                <a:lnTo>
                  <a:pt x="19451" y="1553004"/>
                </a:lnTo>
                <a:lnTo>
                  <a:pt x="29185" y="1597173"/>
                </a:lnTo>
                <a:lnTo>
                  <a:pt x="40762" y="1640554"/>
                </a:lnTo>
                <a:lnTo>
                  <a:pt x="54135" y="1683122"/>
                </a:lnTo>
                <a:lnTo>
                  <a:pt x="69258" y="1724850"/>
                </a:lnTo>
                <a:lnTo>
                  <a:pt x="86084" y="1765711"/>
                </a:lnTo>
                <a:lnTo>
                  <a:pt x="104566" y="1805679"/>
                </a:lnTo>
                <a:lnTo>
                  <a:pt x="124657" y="1844726"/>
                </a:lnTo>
                <a:lnTo>
                  <a:pt x="146310" y="1882827"/>
                </a:lnTo>
                <a:lnTo>
                  <a:pt x="169479" y="1919953"/>
                </a:lnTo>
                <a:lnTo>
                  <a:pt x="194117" y="1956080"/>
                </a:lnTo>
                <a:lnTo>
                  <a:pt x="220177" y="1991179"/>
                </a:lnTo>
                <a:lnTo>
                  <a:pt x="247612" y="2025224"/>
                </a:lnTo>
                <a:lnTo>
                  <a:pt x="276376" y="2058189"/>
                </a:lnTo>
                <a:lnTo>
                  <a:pt x="306421" y="2090047"/>
                </a:lnTo>
                <a:lnTo>
                  <a:pt x="337701" y="2120771"/>
                </a:lnTo>
                <a:lnTo>
                  <a:pt x="370169" y="2150334"/>
                </a:lnTo>
                <a:lnTo>
                  <a:pt x="403778" y="2178710"/>
                </a:lnTo>
                <a:lnTo>
                  <a:pt x="438482" y="2205871"/>
                </a:lnTo>
                <a:lnTo>
                  <a:pt x="474233" y="2231792"/>
                </a:lnTo>
                <a:lnTo>
                  <a:pt x="510985" y="2256445"/>
                </a:lnTo>
                <a:lnTo>
                  <a:pt x="548691" y="2279804"/>
                </a:lnTo>
                <a:lnTo>
                  <a:pt x="587305" y="2301842"/>
                </a:lnTo>
                <a:lnTo>
                  <a:pt x="626778" y="2322533"/>
                </a:lnTo>
                <a:lnTo>
                  <a:pt x="667066" y="2341849"/>
                </a:lnTo>
                <a:lnTo>
                  <a:pt x="708120" y="2359764"/>
                </a:lnTo>
                <a:lnTo>
                  <a:pt x="749895" y="2376251"/>
                </a:lnTo>
                <a:lnTo>
                  <a:pt x="792342" y="2391283"/>
                </a:lnTo>
                <a:lnTo>
                  <a:pt x="835417" y="2404834"/>
                </a:lnTo>
                <a:lnTo>
                  <a:pt x="879070" y="2416878"/>
                </a:lnTo>
                <a:lnTo>
                  <a:pt x="923257" y="2427386"/>
                </a:lnTo>
                <a:lnTo>
                  <a:pt x="967930" y="2436334"/>
                </a:lnTo>
                <a:lnTo>
                  <a:pt x="1013042" y="2443693"/>
                </a:lnTo>
                <a:lnTo>
                  <a:pt x="1058546" y="2449437"/>
                </a:lnTo>
                <a:lnTo>
                  <a:pt x="1104396" y="2453540"/>
                </a:lnTo>
                <a:lnTo>
                  <a:pt x="1150545" y="2455975"/>
                </a:lnTo>
                <a:lnTo>
                  <a:pt x="1196946" y="2456714"/>
                </a:lnTo>
                <a:lnTo>
                  <a:pt x="1243553" y="2455732"/>
                </a:lnTo>
                <a:lnTo>
                  <a:pt x="1290318" y="2453002"/>
                </a:lnTo>
                <a:lnTo>
                  <a:pt x="1337194" y="2448496"/>
                </a:lnTo>
                <a:lnTo>
                  <a:pt x="1384916" y="2442064"/>
                </a:lnTo>
                <a:lnTo>
                  <a:pt x="1431992" y="2433861"/>
                </a:lnTo>
                <a:lnTo>
                  <a:pt x="1478391" y="2423927"/>
                </a:lnTo>
                <a:lnTo>
                  <a:pt x="1524083" y="2412299"/>
                </a:lnTo>
                <a:lnTo>
                  <a:pt x="1569038" y="2399014"/>
                </a:lnTo>
                <a:lnTo>
                  <a:pt x="1613224" y="2384111"/>
                </a:lnTo>
                <a:lnTo>
                  <a:pt x="1656612" y="2367627"/>
                </a:lnTo>
                <a:lnTo>
                  <a:pt x="1699170" y="2349601"/>
                </a:lnTo>
                <a:lnTo>
                  <a:pt x="1740869" y="2330069"/>
                </a:lnTo>
                <a:lnTo>
                  <a:pt x="1781678" y="2309069"/>
                </a:lnTo>
                <a:lnTo>
                  <a:pt x="1821566" y="2286640"/>
                </a:lnTo>
                <a:lnTo>
                  <a:pt x="1860504" y="2262820"/>
                </a:lnTo>
                <a:lnTo>
                  <a:pt x="1898459" y="2237645"/>
                </a:lnTo>
                <a:lnTo>
                  <a:pt x="1935402" y="2211154"/>
                </a:lnTo>
                <a:lnTo>
                  <a:pt x="1971303" y="2183385"/>
                </a:lnTo>
                <a:lnTo>
                  <a:pt x="2006131" y="2154375"/>
                </a:lnTo>
                <a:lnTo>
                  <a:pt x="2039855" y="2124163"/>
                </a:lnTo>
                <a:lnTo>
                  <a:pt x="2072445" y="2092785"/>
                </a:lnTo>
                <a:lnTo>
                  <a:pt x="2103870" y="2060281"/>
                </a:lnTo>
                <a:lnTo>
                  <a:pt x="2134100" y="2026687"/>
                </a:lnTo>
                <a:lnTo>
                  <a:pt x="2163104" y="1992041"/>
                </a:lnTo>
                <a:lnTo>
                  <a:pt x="2190852" y="1956382"/>
                </a:lnTo>
                <a:lnTo>
                  <a:pt x="2217314" y="1919746"/>
                </a:lnTo>
                <a:lnTo>
                  <a:pt x="2242458" y="1882172"/>
                </a:lnTo>
                <a:lnTo>
                  <a:pt x="2266255" y="1843698"/>
                </a:lnTo>
                <a:lnTo>
                  <a:pt x="2288674" y="1804361"/>
                </a:lnTo>
                <a:lnTo>
                  <a:pt x="2309683" y="1764200"/>
                </a:lnTo>
                <a:lnTo>
                  <a:pt x="2329254" y="1723251"/>
                </a:lnTo>
                <a:lnTo>
                  <a:pt x="2347355" y="1681553"/>
                </a:lnTo>
                <a:lnTo>
                  <a:pt x="2363956" y="1639144"/>
                </a:lnTo>
                <a:lnTo>
                  <a:pt x="2379026" y="1596061"/>
                </a:lnTo>
                <a:lnTo>
                  <a:pt x="2392535" y="1552343"/>
                </a:lnTo>
                <a:lnTo>
                  <a:pt x="2404453" y="1508026"/>
                </a:lnTo>
                <a:lnTo>
                  <a:pt x="2414748" y="1463149"/>
                </a:lnTo>
                <a:lnTo>
                  <a:pt x="2423390" y="1417749"/>
                </a:lnTo>
                <a:lnTo>
                  <a:pt x="2430349" y="1371865"/>
                </a:lnTo>
                <a:lnTo>
                  <a:pt x="2435595" y="1325534"/>
                </a:lnTo>
                <a:lnTo>
                  <a:pt x="2439096" y="1278794"/>
                </a:lnTo>
                <a:lnTo>
                  <a:pt x="2440823" y="1231683"/>
                </a:lnTo>
                <a:lnTo>
                  <a:pt x="2440744" y="1184238"/>
                </a:lnTo>
                <a:lnTo>
                  <a:pt x="2438830" y="1136497"/>
                </a:lnTo>
                <a:lnTo>
                  <a:pt x="2435050" y="1088499"/>
                </a:lnTo>
                <a:lnTo>
                  <a:pt x="2429259" y="1039665"/>
                </a:lnTo>
                <a:lnTo>
                  <a:pt x="2421597" y="991770"/>
                </a:lnTo>
                <a:lnTo>
                  <a:pt x="2412105" y="944826"/>
                </a:lnTo>
                <a:lnTo>
                  <a:pt x="2400825" y="898847"/>
                </a:lnTo>
                <a:lnTo>
                  <a:pt x="2387795" y="853847"/>
                </a:lnTo>
                <a:lnTo>
                  <a:pt x="2373058" y="809839"/>
                </a:lnTo>
                <a:lnTo>
                  <a:pt x="2356654" y="766836"/>
                </a:lnTo>
                <a:lnTo>
                  <a:pt x="2338624" y="724853"/>
                </a:lnTo>
                <a:lnTo>
                  <a:pt x="2319007" y="683903"/>
                </a:lnTo>
                <a:lnTo>
                  <a:pt x="2297846" y="643999"/>
                </a:lnTo>
                <a:lnTo>
                  <a:pt x="2275181" y="605155"/>
                </a:lnTo>
                <a:lnTo>
                  <a:pt x="2251052" y="567385"/>
                </a:lnTo>
                <a:lnTo>
                  <a:pt x="2225501" y="530702"/>
                </a:lnTo>
                <a:lnTo>
                  <a:pt x="2198567" y="495119"/>
                </a:lnTo>
                <a:lnTo>
                  <a:pt x="2170292" y="460651"/>
                </a:lnTo>
                <a:lnTo>
                  <a:pt x="2140717" y="427310"/>
                </a:lnTo>
                <a:lnTo>
                  <a:pt x="2109881" y="395111"/>
                </a:lnTo>
                <a:lnTo>
                  <a:pt x="2077827" y="364067"/>
                </a:lnTo>
                <a:lnTo>
                  <a:pt x="2044594" y="334191"/>
                </a:lnTo>
                <a:lnTo>
                  <a:pt x="2010223" y="305497"/>
                </a:lnTo>
                <a:lnTo>
                  <a:pt x="1974755" y="277999"/>
                </a:lnTo>
                <a:lnTo>
                  <a:pt x="1938231" y="251710"/>
                </a:lnTo>
                <a:lnTo>
                  <a:pt x="1900691" y="226644"/>
                </a:lnTo>
                <a:lnTo>
                  <a:pt x="1862176" y="202814"/>
                </a:lnTo>
                <a:lnTo>
                  <a:pt x="1822727" y="180234"/>
                </a:lnTo>
                <a:lnTo>
                  <a:pt x="1782385" y="158917"/>
                </a:lnTo>
                <a:lnTo>
                  <a:pt x="1741190" y="138878"/>
                </a:lnTo>
                <a:lnTo>
                  <a:pt x="1699183" y="120128"/>
                </a:lnTo>
                <a:lnTo>
                  <a:pt x="1656405" y="102683"/>
                </a:lnTo>
                <a:lnTo>
                  <a:pt x="1612896" y="86556"/>
                </a:lnTo>
                <a:lnTo>
                  <a:pt x="1568697" y="71760"/>
                </a:lnTo>
                <a:lnTo>
                  <a:pt x="1523849" y="58308"/>
                </a:lnTo>
                <a:lnTo>
                  <a:pt x="1478393" y="46215"/>
                </a:lnTo>
                <a:lnTo>
                  <a:pt x="1432369" y="35494"/>
                </a:lnTo>
                <a:lnTo>
                  <a:pt x="1385818" y="26159"/>
                </a:lnTo>
                <a:lnTo>
                  <a:pt x="1338781" y="18222"/>
                </a:lnTo>
                <a:lnTo>
                  <a:pt x="1291298" y="11698"/>
                </a:lnTo>
                <a:lnTo>
                  <a:pt x="1243410" y="6600"/>
                </a:lnTo>
                <a:lnTo>
                  <a:pt x="1195159" y="2942"/>
                </a:lnTo>
                <a:lnTo>
                  <a:pt x="1146583" y="737"/>
                </a:lnTo>
                <a:lnTo>
                  <a:pt x="1097726" y="0"/>
                </a:lnTo>
                <a:close/>
              </a:path>
            </a:pathLst>
          </a:custGeom>
          <a:solidFill>
            <a:srgbClr val="FFC35B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14;gfc6179b51b_0_233">
            <a:extLst>
              <a:ext uri="{FF2B5EF4-FFF2-40B4-BE49-F238E27FC236}">
                <a16:creationId xmlns:a16="http://schemas.microsoft.com/office/drawing/2014/main" id="{F62CC97D-8DA7-4FB5-8931-ED5BDBAA61EB}"/>
              </a:ext>
            </a:extLst>
          </p:cNvPr>
          <p:cNvSpPr/>
          <p:nvPr userDrawn="1"/>
        </p:nvSpPr>
        <p:spPr>
          <a:xfrm>
            <a:off x="317941" y="8975725"/>
            <a:ext cx="974725" cy="1463675"/>
          </a:xfrm>
          <a:custGeom>
            <a:avLst/>
            <a:gdLst/>
            <a:ahLst/>
            <a:cxnLst/>
            <a:rect l="l" t="t" r="r" b="b"/>
            <a:pathLst>
              <a:path w="974725" h="1463675" extrusionOk="0">
                <a:moveTo>
                  <a:pt x="487292" y="0"/>
                </a:moveTo>
                <a:lnTo>
                  <a:pt x="440536" y="2241"/>
                </a:lnTo>
                <a:lnTo>
                  <a:pt x="395000" y="8827"/>
                </a:lnTo>
                <a:lnTo>
                  <a:pt x="350893" y="19549"/>
                </a:lnTo>
                <a:lnTo>
                  <a:pt x="308422" y="34198"/>
                </a:lnTo>
                <a:lnTo>
                  <a:pt x="267796" y="52567"/>
                </a:lnTo>
                <a:lnTo>
                  <a:pt x="229223" y="74448"/>
                </a:lnTo>
                <a:lnTo>
                  <a:pt x="192911" y="99631"/>
                </a:lnTo>
                <a:lnTo>
                  <a:pt x="159070" y="127908"/>
                </a:lnTo>
                <a:lnTo>
                  <a:pt x="127906" y="159072"/>
                </a:lnTo>
                <a:lnTo>
                  <a:pt x="99629" y="192914"/>
                </a:lnTo>
                <a:lnTo>
                  <a:pt x="74446" y="229225"/>
                </a:lnTo>
                <a:lnTo>
                  <a:pt x="52566" y="267798"/>
                </a:lnTo>
                <a:lnTo>
                  <a:pt x="34198" y="308424"/>
                </a:lnTo>
                <a:lnTo>
                  <a:pt x="19548" y="350894"/>
                </a:lnTo>
                <a:lnTo>
                  <a:pt x="8827" y="395002"/>
                </a:lnTo>
                <a:lnTo>
                  <a:pt x="2241" y="440537"/>
                </a:lnTo>
                <a:lnTo>
                  <a:pt x="0" y="487292"/>
                </a:lnTo>
                <a:lnTo>
                  <a:pt x="58" y="1459353"/>
                </a:lnTo>
                <a:lnTo>
                  <a:pt x="170" y="1463612"/>
                </a:lnTo>
                <a:lnTo>
                  <a:pt x="974420" y="1463612"/>
                </a:lnTo>
                <a:lnTo>
                  <a:pt x="974531" y="1459353"/>
                </a:lnTo>
                <a:lnTo>
                  <a:pt x="974592" y="487292"/>
                </a:lnTo>
                <a:lnTo>
                  <a:pt x="972351" y="440536"/>
                </a:lnTo>
                <a:lnTo>
                  <a:pt x="965765" y="395001"/>
                </a:lnTo>
                <a:lnTo>
                  <a:pt x="955043" y="350893"/>
                </a:lnTo>
                <a:lnTo>
                  <a:pt x="940393" y="308422"/>
                </a:lnTo>
                <a:lnTo>
                  <a:pt x="922023" y="267796"/>
                </a:lnTo>
                <a:lnTo>
                  <a:pt x="900143" y="229223"/>
                </a:lnTo>
                <a:lnTo>
                  <a:pt x="874960" y="192912"/>
                </a:lnTo>
                <a:lnTo>
                  <a:pt x="846682" y="159070"/>
                </a:lnTo>
                <a:lnTo>
                  <a:pt x="815518" y="127907"/>
                </a:lnTo>
                <a:lnTo>
                  <a:pt x="781676" y="99630"/>
                </a:lnTo>
                <a:lnTo>
                  <a:pt x="745364" y="74447"/>
                </a:lnTo>
                <a:lnTo>
                  <a:pt x="706791" y="52567"/>
                </a:lnTo>
                <a:lnTo>
                  <a:pt x="666165" y="34198"/>
                </a:lnTo>
                <a:lnTo>
                  <a:pt x="623694" y="19549"/>
                </a:lnTo>
                <a:lnTo>
                  <a:pt x="579587" y="8827"/>
                </a:lnTo>
                <a:lnTo>
                  <a:pt x="534051" y="2241"/>
                </a:lnTo>
                <a:lnTo>
                  <a:pt x="487292" y="0"/>
                </a:lnTo>
                <a:close/>
              </a:path>
            </a:pathLst>
          </a:custGeom>
          <a:solidFill>
            <a:srgbClr val="8E90E5"/>
          </a:solidFill>
          <a:ln>
            <a:solidFill>
              <a:schemeClr val="bg1"/>
            </a:solidFill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100"/>
              <a:buFont typeface="Arial"/>
              <a:buNone/>
            </a:pPr>
            <a:endParaRPr sz="41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Font typeface="Arial"/>
              <a:buNone/>
            </a:pPr>
            <a:r>
              <a:rPr lang="ru-RU" sz="41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8C503041-6AD5-437E-AB75-FE0B168AB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3340" y="4234428"/>
            <a:ext cx="10554165" cy="24568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b="0">
                <a:solidFill>
                  <a:schemeClr val="bg1"/>
                </a:solidFill>
                <a:latin typeface="Cera Pro" panose="00000500000000000000" pitchFamily="2" charset="0"/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7B79B3EC-24FE-45EA-AE36-32B17EEAF7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8069" y="9429661"/>
            <a:ext cx="894467" cy="555801"/>
          </a:xfrm>
        </p:spPr>
        <p:txBody>
          <a:bodyPr/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fld id="{76A0B45F-ECDA-4A22-874D-35AB4A9401B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953796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ного текста или карти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207;gfc6179b51b_0_303">
            <a:extLst>
              <a:ext uri="{FF2B5EF4-FFF2-40B4-BE49-F238E27FC236}">
                <a16:creationId xmlns:a16="http://schemas.microsoft.com/office/drawing/2014/main" id="{8B42722D-3F83-4CA2-BE4C-AC248C5E5D03}"/>
              </a:ext>
            </a:extLst>
          </p:cNvPr>
          <p:cNvSpPr/>
          <p:nvPr userDrawn="1"/>
        </p:nvSpPr>
        <p:spPr>
          <a:xfrm>
            <a:off x="0" y="0"/>
            <a:ext cx="6948170" cy="6684009"/>
          </a:xfrm>
          <a:custGeom>
            <a:avLst/>
            <a:gdLst/>
            <a:ahLst/>
            <a:cxnLst/>
            <a:rect l="l" t="t" r="r" b="b"/>
            <a:pathLst>
              <a:path w="6948170" h="6684009" extrusionOk="0">
                <a:moveTo>
                  <a:pt x="1942504" y="0"/>
                </a:moveTo>
                <a:lnTo>
                  <a:pt x="0" y="0"/>
                </a:lnTo>
                <a:lnTo>
                  <a:pt x="0" y="6216117"/>
                </a:lnTo>
                <a:lnTo>
                  <a:pt x="30204" y="6253099"/>
                </a:lnTo>
                <a:lnTo>
                  <a:pt x="61526" y="6288511"/>
                </a:lnTo>
                <a:lnTo>
                  <a:pt x="94251" y="6322730"/>
                </a:lnTo>
                <a:lnTo>
                  <a:pt x="128351" y="6355711"/>
                </a:lnTo>
                <a:lnTo>
                  <a:pt x="163795" y="6387410"/>
                </a:lnTo>
                <a:lnTo>
                  <a:pt x="200554" y="6417782"/>
                </a:lnTo>
                <a:lnTo>
                  <a:pt x="238598" y="6446782"/>
                </a:lnTo>
                <a:lnTo>
                  <a:pt x="277898" y="6474367"/>
                </a:lnTo>
                <a:lnTo>
                  <a:pt x="318423" y="6500491"/>
                </a:lnTo>
                <a:lnTo>
                  <a:pt x="360145" y="6525110"/>
                </a:lnTo>
                <a:lnTo>
                  <a:pt x="403034" y="6548180"/>
                </a:lnTo>
                <a:lnTo>
                  <a:pt x="447059" y="6569656"/>
                </a:lnTo>
                <a:lnTo>
                  <a:pt x="492192" y="6589493"/>
                </a:lnTo>
                <a:lnTo>
                  <a:pt x="538119" y="6607532"/>
                </a:lnTo>
                <a:lnTo>
                  <a:pt x="584424" y="6623629"/>
                </a:lnTo>
                <a:lnTo>
                  <a:pt x="631056" y="6637794"/>
                </a:lnTo>
                <a:lnTo>
                  <a:pt x="677962" y="6650036"/>
                </a:lnTo>
                <a:lnTo>
                  <a:pt x="725092" y="6660368"/>
                </a:lnTo>
                <a:lnTo>
                  <a:pt x="772394" y="6668798"/>
                </a:lnTo>
                <a:lnTo>
                  <a:pt x="819815" y="6675336"/>
                </a:lnTo>
                <a:lnTo>
                  <a:pt x="867305" y="6679994"/>
                </a:lnTo>
                <a:lnTo>
                  <a:pt x="914812" y="6682782"/>
                </a:lnTo>
                <a:lnTo>
                  <a:pt x="962284" y="6683708"/>
                </a:lnTo>
                <a:lnTo>
                  <a:pt x="1012088" y="6682688"/>
                </a:lnTo>
                <a:lnTo>
                  <a:pt x="1061733" y="6679634"/>
                </a:lnTo>
                <a:lnTo>
                  <a:pt x="1111155" y="6674558"/>
                </a:lnTo>
                <a:lnTo>
                  <a:pt x="1160294" y="6667473"/>
                </a:lnTo>
                <a:lnTo>
                  <a:pt x="1209089" y="6658391"/>
                </a:lnTo>
                <a:lnTo>
                  <a:pt x="1257478" y="6647323"/>
                </a:lnTo>
                <a:lnTo>
                  <a:pt x="1305401" y="6634282"/>
                </a:lnTo>
                <a:lnTo>
                  <a:pt x="1352795" y="6619280"/>
                </a:lnTo>
                <a:lnTo>
                  <a:pt x="1399599" y="6602328"/>
                </a:lnTo>
                <a:lnTo>
                  <a:pt x="1445753" y="6583439"/>
                </a:lnTo>
                <a:lnTo>
                  <a:pt x="1491195" y="6562625"/>
                </a:lnTo>
                <a:lnTo>
                  <a:pt x="1535864" y="6539897"/>
                </a:lnTo>
                <a:lnTo>
                  <a:pt x="1579698" y="6515268"/>
                </a:lnTo>
                <a:lnTo>
                  <a:pt x="1622637" y="6488749"/>
                </a:lnTo>
                <a:lnTo>
                  <a:pt x="1664618" y="6460354"/>
                </a:lnTo>
                <a:lnTo>
                  <a:pt x="1705581" y="6430093"/>
                </a:lnTo>
                <a:lnTo>
                  <a:pt x="1745464" y="6397978"/>
                </a:lnTo>
                <a:lnTo>
                  <a:pt x="1784207" y="6364023"/>
                </a:lnTo>
                <a:lnTo>
                  <a:pt x="1821747" y="6328238"/>
                </a:lnTo>
                <a:lnTo>
                  <a:pt x="5232743" y="2727982"/>
                </a:lnTo>
                <a:lnTo>
                  <a:pt x="2042485" y="2727982"/>
                </a:lnTo>
                <a:lnTo>
                  <a:pt x="2042485" y="469522"/>
                </a:lnTo>
                <a:lnTo>
                  <a:pt x="2041475" y="420860"/>
                </a:lnTo>
                <a:lnTo>
                  <a:pt x="2038472" y="372713"/>
                </a:lnTo>
                <a:lnTo>
                  <a:pt x="2033516" y="325121"/>
                </a:lnTo>
                <a:lnTo>
                  <a:pt x="2026647" y="278124"/>
                </a:lnTo>
                <a:lnTo>
                  <a:pt x="2017905" y="231762"/>
                </a:lnTo>
                <a:lnTo>
                  <a:pt x="2007329" y="186075"/>
                </a:lnTo>
                <a:lnTo>
                  <a:pt x="1994960" y="141102"/>
                </a:lnTo>
                <a:lnTo>
                  <a:pt x="1980838" y="96885"/>
                </a:lnTo>
                <a:lnTo>
                  <a:pt x="1965003" y="53462"/>
                </a:lnTo>
                <a:lnTo>
                  <a:pt x="1947494" y="10873"/>
                </a:lnTo>
                <a:lnTo>
                  <a:pt x="1942504" y="0"/>
                </a:lnTo>
                <a:close/>
              </a:path>
              <a:path w="6948170" h="6684009" extrusionOk="0">
                <a:moveTo>
                  <a:pt x="6852581" y="0"/>
                </a:moveTo>
                <a:lnTo>
                  <a:pt x="4643663" y="0"/>
                </a:lnTo>
                <a:lnTo>
                  <a:pt x="2042485" y="2727982"/>
                </a:lnTo>
                <a:lnTo>
                  <a:pt x="5232743" y="2727982"/>
                </a:lnTo>
                <a:lnTo>
                  <a:pt x="6636304" y="1246172"/>
                </a:lnTo>
                <a:lnTo>
                  <a:pt x="6668849" y="1209982"/>
                </a:lnTo>
                <a:lnTo>
                  <a:pt x="6699588" y="1172806"/>
                </a:lnTo>
                <a:lnTo>
                  <a:pt x="6728523" y="1134698"/>
                </a:lnTo>
                <a:lnTo>
                  <a:pt x="6755656" y="1095716"/>
                </a:lnTo>
                <a:lnTo>
                  <a:pt x="6780989" y="1055915"/>
                </a:lnTo>
                <a:lnTo>
                  <a:pt x="6804522" y="1015354"/>
                </a:lnTo>
                <a:lnTo>
                  <a:pt x="6826259" y="974087"/>
                </a:lnTo>
                <a:lnTo>
                  <a:pt x="6846201" y="932171"/>
                </a:lnTo>
                <a:lnTo>
                  <a:pt x="6864350" y="889664"/>
                </a:lnTo>
                <a:lnTo>
                  <a:pt x="6880708" y="846620"/>
                </a:lnTo>
                <a:lnTo>
                  <a:pt x="6895275" y="803097"/>
                </a:lnTo>
                <a:lnTo>
                  <a:pt x="6908055" y="759152"/>
                </a:lnTo>
                <a:lnTo>
                  <a:pt x="6919050" y="714840"/>
                </a:lnTo>
                <a:lnTo>
                  <a:pt x="6928260" y="670219"/>
                </a:lnTo>
                <a:lnTo>
                  <a:pt x="6935687" y="625344"/>
                </a:lnTo>
                <a:lnTo>
                  <a:pt x="6941334" y="580272"/>
                </a:lnTo>
                <a:lnTo>
                  <a:pt x="6945203" y="535059"/>
                </a:lnTo>
                <a:lnTo>
                  <a:pt x="6947294" y="489763"/>
                </a:lnTo>
                <a:lnTo>
                  <a:pt x="6947611" y="444439"/>
                </a:lnTo>
                <a:lnTo>
                  <a:pt x="6946154" y="399143"/>
                </a:lnTo>
                <a:lnTo>
                  <a:pt x="6942925" y="353934"/>
                </a:lnTo>
                <a:lnTo>
                  <a:pt x="6937927" y="308866"/>
                </a:lnTo>
                <a:lnTo>
                  <a:pt x="6931161" y="263996"/>
                </a:lnTo>
                <a:lnTo>
                  <a:pt x="6922629" y="219381"/>
                </a:lnTo>
                <a:lnTo>
                  <a:pt x="6912332" y="175078"/>
                </a:lnTo>
                <a:lnTo>
                  <a:pt x="6900274" y="131142"/>
                </a:lnTo>
                <a:lnTo>
                  <a:pt x="6886454" y="87630"/>
                </a:lnTo>
                <a:lnTo>
                  <a:pt x="6870876" y="44599"/>
                </a:lnTo>
                <a:lnTo>
                  <a:pt x="6853540" y="2104"/>
                </a:lnTo>
                <a:lnTo>
                  <a:pt x="6852581" y="0"/>
                </a:lnTo>
                <a:close/>
              </a:path>
            </a:pathLst>
          </a:custGeom>
          <a:solidFill>
            <a:srgbClr val="F0F0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208;gfc6179b51b_0_303">
            <a:extLst>
              <a:ext uri="{FF2B5EF4-FFF2-40B4-BE49-F238E27FC236}">
                <a16:creationId xmlns:a16="http://schemas.microsoft.com/office/drawing/2014/main" id="{32010B66-F8BD-476E-A98D-CF1A40AA8DCE}"/>
              </a:ext>
            </a:extLst>
          </p:cNvPr>
          <p:cNvSpPr/>
          <p:nvPr userDrawn="1"/>
        </p:nvSpPr>
        <p:spPr>
          <a:xfrm>
            <a:off x="0" y="0"/>
            <a:ext cx="3797300" cy="6684009"/>
          </a:xfrm>
          <a:custGeom>
            <a:avLst/>
            <a:gdLst/>
            <a:ahLst/>
            <a:cxnLst/>
            <a:rect l="l" t="t" r="r" b="b"/>
            <a:pathLst>
              <a:path w="3797300" h="6684009" extrusionOk="0">
                <a:moveTo>
                  <a:pt x="1942504" y="0"/>
                </a:moveTo>
                <a:lnTo>
                  <a:pt x="0" y="0"/>
                </a:lnTo>
                <a:lnTo>
                  <a:pt x="0" y="6216117"/>
                </a:lnTo>
                <a:lnTo>
                  <a:pt x="30204" y="6253099"/>
                </a:lnTo>
                <a:lnTo>
                  <a:pt x="61526" y="6288511"/>
                </a:lnTo>
                <a:lnTo>
                  <a:pt x="94251" y="6322730"/>
                </a:lnTo>
                <a:lnTo>
                  <a:pt x="128351" y="6355711"/>
                </a:lnTo>
                <a:lnTo>
                  <a:pt x="163795" y="6387410"/>
                </a:lnTo>
                <a:lnTo>
                  <a:pt x="200554" y="6417782"/>
                </a:lnTo>
                <a:lnTo>
                  <a:pt x="238598" y="6446782"/>
                </a:lnTo>
                <a:lnTo>
                  <a:pt x="277898" y="6474367"/>
                </a:lnTo>
                <a:lnTo>
                  <a:pt x="318423" y="6500491"/>
                </a:lnTo>
                <a:lnTo>
                  <a:pt x="360145" y="6525110"/>
                </a:lnTo>
                <a:lnTo>
                  <a:pt x="403034" y="6548180"/>
                </a:lnTo>
                <a:lnTo>
                  <a:pt x="447059" y="6569656"/>
                </a:lnTo>
                <a:lnTo>
                  <a:pt x="492192" y="6589493"/>
                </a:lnTo>
                <a:lnTo>
                  <a:pt x="538119" y="6607532"/>
                </a:lnTo>
                <a:lnTo>
                  <a:pt x="584424" y="6623629"/>
                </a:lnTo>
                <a:lnTo>
                  <a:pt x="631056" y="6637794"/>
                </a:lnTo>
                <a:lnTo>
                  <a:pt x="677962" y="6650036"/>
                </a:lnTo>
                <a:lnTo>
                  <a:pt x="725092" y="6660368"/>
                </a:lnTo>
                <a:lnTo>
                  <a:pt x="772394" y="6668798"/>
                </a:lnTo>
                <a:lnTo>
                  <a:pt x="819815" y="6675336"/>
                </a:lnTo>
                <a:lnTo>
                  <a:pt x="867305" y="6679994"/>
                </a:lnTo>
                <a:lnTo>
                  <a:pt x="914812" y="6682782"/>
                </a:lnTo>
                <a:lnTo>
                  <a:pt x="962284" y="6683708"/>
                </a:lnTo>
                <a:lnTo>
                  <a:pt x="1012088" y="6682688"/>
                </a:lnTo>
                <a:lnTo>
                  <a:pt x="1061733" y="6679634"/>
                </a:lnTo>
                <a:lnTo>
                  <a:pt x="1111155" y="6674558"/>
                </a:lnTo>
                <a:lnTo>
                  <a:pt x="1160294" y="6667473"/>
                </a:lnTo>
                <a:lnTo>
                  <a:pt x="1209089" y="6658391"/>
                </a:lnTo>
                <a:lnTo>
                  <a:pt x="1257478" y="6647323"/>
                </a:lnTo>
                <a:lnTo>
                  <a:pt x="1305401" y="6634282"/>
                </a:lnTo>
                <a:lnTo>
                  <a:pt x="1352795" y="6619280"/>
                </a:lnTo>
                <a:lnTo>
                  <a:pt x="1399599" y="6602328"/>
                </a:lnTo>
                <a:lnTo>
                  <a:pt x="1445753" y="6583439"/>
                </a:lnTo>
                <a:lnTo>
                  <a:pt x="1491195" y="6562625"/>
                </a:lnTo>
                <a:lnTo>
                  <a:pt x="1535864" y="6539897"/>
                </a:lnTo>
                <a:lnTo>
                  <a:pt x="1579698" y="6515268"/>
                </a:lnTo>
                <a:lnTo>
                  <a:pt x="1622637" y="6488749"/>
                </a:lnTo>
                <a:lnTo>
                  <a:pt x="1664618" y="6460354"/>
                </a:lnTo>
                <a:lnTo>
                  <a:pt x="1705581" y="6430093"/>
                </a:lnTo>
                <a:lnTo>
                  <a:pt x="1745464" y="6397978"/>
                </a:lnTo>
                <a:lnTo>
                  <a:pt x="1784207" y="6364023"/>
                </a:lnTo>
                <a:lnTo>
                  <a:pt x="1821747" y="6328238"/>
                </a:lnTo>
                <a:lnTo>
                  <a:pt x="3796837" y="4243953"/>
                </a:lnTo>
                <a:lnTo>
                  <a:pt x="3660070" y="4242575"/>
                </a:lnTo>
                <a:lnTo>
                  <a:pt x="3530116" y="4239431"/>
                </a:lnTo>
                <a:lnTo>
                  <a:pt x="3406824" y="4234361"/>
                </a:lnTo>
                <a:lnTo>
                  <a:pt x="3347628" y="4231055"/>
                </a:lnTo>
                <a:lnTo>
                  <a:pt x="3290041" y="4227208"/>
                </a:lnTo>
                <a:lnTo>
                  <a:pt x="3234044" y="4222801"/>
                </a:lnTo>
                <a:lnTo>
                  <a:pt x="3179617" y="4217813"/>
                </a:lnTo>
                <a:lnTo>
                  <a:pt x="3126742" y="4212224"/>
                </a:lnTo>
                <a:lnTo>
                  <a:pt x="3075399" y="4206015"/>
                </a:lnTo>
                <a:lnTo>
                  <a:pt x="3025570" y="4199166"/>
                </a:lnTo>
                <a:lnTo>
                  <a:pt x="2977236" y="4191656"/>
                </a:lnTo>
                <a:lnTo>
                  <a:pt x="2930378" y="4183467"/>
                </a:lnTo>
                <a:lnTo>
                  <a:pt x="2884977" y="4174578"/>
                </a:lnTo>
                <a:lnTo>
                  <a:pt x="2841014" y="4164969"/>
                </a:lnTo>
                <a:lnTo>
                  <a:pt x="2798469" y="4154621"/>
                </a:lnTo>
                <a:lnTo>
                  <a:pt x="2757325" y="4143513"/>
                </a:lnTo>
                <a:lnTo>
                  <a:pt x="2717562" y="4131626"/>
                </a:lnTo>
                <a:lnTo>
                  <a:pt x="2679161" y="4118940"/>
                </a:lnTo>
                <a:lnTo>
                  <a:pt x="2642103" y="4105434"/>
                </a:lnTo>
                <a:lnTo>
                  <a:pt x="2606369" y="4091090"/>
                </a:lnTo>
                <a:lnTo>
                  <a:pt x="2538798" y="4059805"/>
                </a:lnTo>
                <a:lnTo>
                  <a:pt x="2476297" y="4024925"/>
                </a:lnTo>
                <a:lnTo>
                  <a:pt x="2418714" y="3986293"/>
                </a:lnTo>
                <a:lnTo>
                  <a:pt x="2365897" y="3943748"/>
                </a:lnTo>
                <a:lnTo>
                  <a:pt x="2317695" y="3897131"/>
                </a:lnTo>
                <a:lnTo>
                  <a:pt x="2273955" y="3846285"/>
                </a:lnTo>
                <a:lnTo>
                  <a:pt x="2234527" y="3791049"/>
                </a:lnTo>
                <a:lnTo>
                  <a:pt x="2199259" y="3731265"/>
                </a:lnTo>
                <a:lnTo>
                  <a:pt x="2167998" y="3666774"/>
                </a:lnTo>
                <a:lnTo>
                  <a:pt x="2140595" y="3597416"/>
                </a:lnTo>
                <a:lnTo>
                  <a:pt x="2128291" y="3560863"/>
                </a:lnTo>
                <a:lnTo>
                  <a:pt x="2116896" y="3523033"/>
                </a:lnTo>
                <a:lnTo>
                  <a:pt x="2106388" y="3483908"/>
                </a:lnTo>
                <a:lnTo>
                  <a:pt x="2096750" y="3443466"/>
                </a:lnTo>
                <a:lnTo>
                  <a:pt x="2087962" y="3401689"/>
                </a:lnTo>
                <a:lnTo>
                  <a:pt x="2080006" y="3358556"/>
                </a:lnTo>
                <a:lnTo>
                  <a:pt x="2072862" y="3314047"/>
                </a:lnTo>
                <a:lnTo>
                  <a:pt x="2066512" y="3268143"/>
                </a:lnTo>
                <a:lnTo>
                  <a:pt x="2060936" y="3220824"/>
                </a:lnTo>
                <a:lnTo>
                  <a:pt x="2056116" y="3172069"/>
                </a:lnTo>
                <a:lnTo>
                  <a:pt x="2052033" y="3121860"/>
                </a:lnTo>
                <a:lnTo>
                  <a:pt x="2048667" y="3070175"/>
                </a:lnTo>
                <a:lnTo>
                  <a:pt x="2046000" y="3016996"/>
                </a:lnTo>
                <a:lnTo>
                  <a:pt x="2044013" y="2962302"/>
                </a:lnTo>
                <a:lnTo>
                  <a:pt x="2042687" y="2906074"/>
                </a:lnTo>
                <a:lnTo>
                  <a:pt x="2042003" y="2848291"/>
                </a:lnTo>
                <a:lnTo>
                  <a:pt x="2041942" y="2788934"/>
                </a:lnTo>
                <a:lnTo>
                  <a:pt x="2042485" y="2727982"/>
                </a:lnTo>
                <a:lnTo>
                  <a:pt x="2042485" y="469522"/>
                </a:lnTo>
                <a:lnTo>
                  <a:pt x="2041475" y="420860"/>
                </a:lnTo>
                <a:lnTo>
                  <a:pt x="2038472" y="372713"/>
                </a:lnTo>
                <a:lnTo>
                  <a:pt x="2033516" y="325121"/>
                </a:lnTo>
                <a:lnTo>
                  <a:pt x="2026647" y="278124"/>
                </a:lnTo>
                <a:lnTo>
                  <a:pt x="2017905" y="231762"/>
                </a:lnTo>
                <a:lnTo>
                  <a:pt x="2007329" y="186075"/>
                </a:lnTo>
                <a:lnTo>
                  <a:pt x="1994960" y="141102"/>
                </a:lnTo>
                <a:lnTo>
                  <a:pt x="1980838" y="96885"/>
                </a:lnTo>
                <a:lnTo>
                  <a:pt x="1965003" y="53462"/>
                </a:lnTo>
                <a:lnTo>
                  <a:pt x="1947494" y="10873"/>
                </a:lnTo>
                <a:lnTo>
                  <a:pt x="1942504" y="0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209;gfc6179b51b_0_303">
            <a:extLst>
              <a:ext uri="{FF2B5EF4-FFF2-40B4-BE49-F238E27FC236}">
                <a16:creationId xmlns:a16="http://schemas.microsoft.com/office/drawing/2014/main" id="{A16A76DA-E5A5-40A2-B971-EDA8A319A7AE}"/>
              </a:ext>
            </a:extLst>
          </p:cNvPr>
          <p:cNvSpPr/>
          <p:nvPr userDrawn="1"/>
        </p:nvSpPr>
        <p:spPr>
          <a:xfrm>
            <a:off x="4122000" y="4238377"/>
            <a:ext cx="2440940" cy="2456815"/>
          </a:xfrm>
          <a:custGeom>
            <a:avLst/>
            <a:gdLst/>
            <a:ahLst/>
            <a:cxnLst/>
            <a:rect l="l" t="t" r="r" b="b"/>
            <a:pathLst>
              <a:path w="2440940" h="2456815" extrusionOk="0">
                <a:moveTo>
                  <a:pt x="1097726" y="0"/>
                </a:moveTo>
                <a:lnTo>
                  <a:pt x="130471" y="0"/>
                </a:lnTo>
                <a:lnTo>
                  <a:pt x="79754" y="10236"/>
                </a:lnTo>
                <a:lnTo>
                  <a:pt x="38334" y="38154"/>
                </a:lnTo>
                <a:lnTo>
                  <a:pt x="10406" y="79564"/>
                </a:lnTo>
                <a:lnTo>
                  <a:pt x="165" y="130276"/>
                </a:lnTo>
                <a:lnTo>
                  <a:pt x="125" y="305497"/>
                </a:lnTo>
                <a:lnTo>
                  <a:pt x="0" y="1371865"/>
                </a:lnTo>
                <a:lnTo>
                  <a:pt x="1777" y="1416047"/>
                </a:lnTo>
                <a:lnTo>
                  <a:pt x="5701" y="1462415"/>
                </a:lnTo>
                <a:lnTo>
                  <a:pt x="11608" y="1508076"/>
                </a:lnTo>
                <a:lnTo>
                  <a:pt x="19451" y="1553004"/>
                </a:lnTo>
                <a:lnTo>
                  <a:pt x="29185" y="1597173"/>
                </a:lnTo>
                <a:lnTo>
                  <a:pt x="40762" y="1640554"/>
                </a:lnTo>
                <a:lnTo>
                  <a:pt x="54135" y="1683122"/>
                </a:lnTo>
                <a:lnTo>
                  <a:pt x="69258" y="1724850"/>
                </a:lnTo>
                <a:lnTo>
                  <a:pt x="86084" y="1765711"/>
                </a:lnTo>
                <a:lnTo>
                  <a:pt x="104566" y="1805679"/>
                </a:lnTo>
                <a:lnTo>
                  <a:pt x="124657" y="1844726"/>
                </a:lnTo>
                <a:lnTo>
                  <a:pt x="146310" y="1882827"/>
                </a:lnTo>
                <a:lnTo>
                  <a:pt x="169479" y="1919953"/>
                </a:lnTo>
                <a:lnTo>
                  <a:pt x="194117" y="1956080"/>
                </a:lnTo>
                <a:lnTo>
                  <a:pt x="220177" y="1991179"/>
                </a:lnTo>
                <a:lnTo>
                  <a:pt x="247612" y="2025224"/>
                </a:lnTo>
                <a:lnTo>
                  <a:pt x="276376" y="2058189"/>
                </a:lnTo>
                <a:lnTo>
                  <a:pt x="306421" y="2090047"/>
                </a:lnTo>
                <a:lnTo>
                  <a:pt x="337701" y="2120771"/>
                </a:lnTo>
                <a:lnTo>
                  <a:pt x="370169" y="2150334"/>
                </a:lnTo>
                <a:lnTo>
                  <a:pt x="403778" y="2178710"/>
                </a:lnTo>
                <a:lnTo>
                  <a:pt x="438482" y="2205871"/>
                </a:lnTo>
                <a:lnTo>
                  <a:pt x="474233" y="2231792"/>
                </a:lnTo>
                <a:lnTo>
                  <a:pt x="510985" y="2256445"/>
                </a:lnTo>
                <a:lnTo>
                  <a:pt x="548691" y="2279804"/>
                </a:lnTo>
                <a:lnTo>
                  <a:pt x="587305" y="2301842"/>
                </a:lnTo>
                <a:lnTo>
                  <a:pt x="626778" y="2322533"/>
                </a:lnTo>
                <a:lnTo>
                  <a:pt x="667066" y="2341849"/>
                </a:lnTo>
                <a:lnTo>
                  <a:pt x="708120" y="2359764"/>
                </a:lnTo>
                <a:lnTo>
                  <a:pt x="749895" y="2376251"/>
                </a:lnTo>
                <a:lnTo>
                  <a:pt x="792342" y="2391283"/>
                </a:lnTo>
                <a:lnTo>
                  <a:pt x="835417" y="2404834"/>
                </a:lnTo>
                <a:lnTo>
                  <a:pt x="879070" y="2416878"/>
                </a:lnTo>
                <a:lnTo>
                  <a:pt x="923257" y="2427386"/>
                </a:lnTo>
                <a:lnTo>
                  <a:pt x="967930" y="2436334"/>
                </a:lnTo>
                <a:lnTo>
                  <a:pt x="1013042" y="2443693"/>
                </a:lnTo>
                <a:lnTo>
                  <a:pt x="1058546" y="2449437"/>
                </a:lnTo>
                <a:lnTo>
                  <a:pt x="1104396" y="2453540"/>
                </a:lnTo>
                <a:lnTo>
                  <a:pt x="1150545" y="2455975"/>
                </a:lnTo>
                <a:lnTo>
                  <a:pt x="1196946" y="2456714"/>
                </a:lnTo>
                <a:lnTo>
                  <a:pt x="1243553" y="2455732"/>
                </a:lnTo>
                <a:lnTo>
                  <a:pt x="1290318" y="2453002"/>
                </a:lnTo>
                <a:lnTo>
                  <a:pt x="1337194" y="2448496"/>
                </a:lnTo>
                <a:lnTo>
                  <a:pt x="1384916" y="2442064"/>
                </a:lnTo>
                <a:lnTo>
                  <a:pt x="1431992" y="2433861"/>
                </a:lnTo>
                <a:lnTo>
                  <a:pt x="1478391" y="2423927"/>
                </a:lnTo>
                <a:lnTo>
                  <a:pt x="1524083" y="2412299"/>
                </a:lnTo>
                <a:lnTo>
                  <a:pt x="1569038" y="2399014"/>
                </a:lnTo>
                <a:lnTo>
                  <a:pt x="1613224" y="2384111"/>
                </a:lnTo>
                <a:lnTo>
                  <a:pt x="1656612" y="2367627"/>
                </a:lnTo>
                <a:lnTo>
                  <a:pt x="1699170" y="2349601"/>
                </a:lnTo>
                <a:lnTo>
                  <a:pt x="1740869" y="2330069"/>
                </a:lnTo>
                <a:lnTo>
                  <a:pt x="1781678" y="2309069"/>
                </a:lnTo>
                <a:lnTo>
                  <a:pt x="1821566" y="2286640"/>
                </a:lnTo>
                <a:lnTo>
                  <a:pt x="1860504" y="2262820"/>
                </a:lnTo>
                <a:lnTo>
                  <a:pt x="1898459" y="2237645"/>
                </a:lnTo>
                <a:lnTo>
                  <a:pt x="1935402" y="2211154"/>
                </a:lnTo>
                <a:lnTo>
                  <a:pt x="1971303" y="2183385"/>
                </a:lnTo>
                <a:lnTo>
                  <a:pt x="2006131" y="2154375"/>
                </a:lnTo>
                <a:lnTo>
                  <a:pt x="2039855" y="2124163"/>
                </a:lnTo>
                <a:lnTo>
                  <a:pt x="2072445" y="2092785"/>
                </a:lnTo>
                <a:lnTo>
                  <a:pt x="2103870" y="2060281"/>
                </a:lnTo>
                <a:lnTo>
                  <a:pt x="2134100" y="2026687"/>
                </a:lnTo>
                <a:lnTo>
                  <a:pt x="2163104" y="1992041"/>
                </a:lnTo>
                <a:lnTo>
                  <a:pt x="2190852" y="1956382"/>
                </a:lnTo>
                <a:lnTo>
                  <a:pt x="2217314" y="1919746"/>
                </a:lnTo>
                <a:lnTo>
                  <a:pt x="2242458" y="1882172"/>
                </a:lnTo>
                <a:lnTo>
                  <a:pt x="2266255" y="1843698"/>
                </a:lnTo>
                <a:lnTo>
                  <a:pt x="2288674" y="1804361"/>
                </a:lnTo>
                <a:lnTo>
                  <a:pt x="2309683" y="1764200"/>
                </a:lnTo>
                <a:lnTo>
                  <a:pt x="2329254" y="1723251"/>
                </a:lnTo>
                <a:lnTo>
                  <a:pt x="2347355" y="1681553"/>
                </a:lnTo>
                <a:lnTo>
                  <a:pt x="2363956" y="1639144"/>
                </a:lnTo>
                <a:lnTo>
                  <a:pt x="2379026" y="1596061"/>
                </a:lnTo>
                <a:lnTo>
                  <a:pt x="2392535" y="1552343"/>
                </a:lnTo>
                <a:lnTo>
                  <a:pt x="2404453" y="1508026"/>
                </a:lnTo>
                <a:lnTo>
                  <a:pt x="2414748" y="1463149"/>
                </a:lnTo>
                <a:lnTo>
                  <a:pt x="2423390" y="1417749"/>
                </a:lnTo>
                <a:lnTo>
                  <a:pt x="2430349" y="1371865"/>
                </a:lnTo>
                <a:lnTo>
                  <a:pt x="2435595" y="1325534"/>
                </a:lnTo>
                <a:lnTo>
                  <a:pt x="2439096" y="1278794"/>
                </a:lnTo>
                <a:lnTo>
                  <a:pt x="2440823" y="1231683"/>
                </a:lnTo>
                <a:lnTo>
                  <a:pt x="2440744" y="1184238"/>
                </a:lnTo>
                <a:lnTo>
                  <a:pt x="2438830" y="1136497"/>
                </a:lnTo>
                <a:lnTo>
                  <a:pt x="2435050" y="1088499"/>
                </a:lnTo>
                <a:lnTo>
                  <a:pt x="2429259" y="1039665"/>
                </a:lnTo>
                <a:lnTo>
                  <a:pt x="2421597" y="991770"/>
                </a:lnTo>
                <a:lnTo>
                  <a:pt x="2412105" y="944826"/>
                </a:lnTo>
                <a:lnTo>
                  <a:pt x="2400825" y="898847"/>
                </a:lnTo>
                <a:lnTo>
                  <a:pt x="2387795" y="853847"/>
                </a:lnTo>
                <a:lnTo>
                  <a:pt x="2373058" y="809839"/>
                </a:lnTo>
                <a:lnTo>
                  <a:pt x="2356654" y="766836"/>
                </a:lnTo>
                <a:lnTo>
                  <a:pt x="2338624" y="724853"/>
                </a:lnTo>
                <a:lnTo>
                  <a:pt x="2319007" y="683903"/>
                </a:lnTo>
                <a:lnTo>
                  <a:pt x="2297846" y="643999"/>
                </a:lnTo>
                <a:lnTo>
                  <a:pt x="2275181" y="605155"/>
                </a:lnTo>
                <a:lnTo>
                  <a:pt x="2251052" y="567385"/>
                </a:lnTo>
                <a:lnTo>
                  <a:pt x="2225501" y="530702"/>
                </a:lnTo>
                <a:lnTo>
                  <a:pt x="2198567" y="495119"/>
                </a:lnTo>
                <a:lnTo>
                  <a:pt x="2170292" y="460651"/>
                </a:lnTo>
                <a:lnTo>
                  <a:pt x="2140717" y="427310"/>
                </a:lnTo>
                <a:lnTo>
                  <a:pt x="2109881" y="395111"/>
                </a:lnTo>
                <a:lnTo>
                  <a:pt x="2077827" y="364067"/>
                </a:lnTo>
                <a:lnTo>
                  <a:pt x="2044594" y="334191"/>
                </a:lnTo>
                <a:lnTo>
                  <a:pt x="2010223" y="305497"/>
                </a:lnTo>
                <a:lnTo>
                  <a:pt x="1974755" y="277999"/>
                </a:lnTo>
                <a:lnTo>
                  <a:pt x="1938231" y="251710"/>
                </a:lnTo>
                <a:lnTo>
                  <a:pt x="1900691" y="226644"/>
                </a:lnTo>
                <a:lnTo>
                  <a:pt x="1862176" y="202814"/>
                </a:lnTo>
                <a:lnTo>
                  <a:pt x="1822727" y="180234"/>
                </a:lnTo>
                <a:lnTo>
                  <a:pt x="1782385" y="158917"/>
                </a:lnTo>
                <a:lnTo>
                  <a:pt x="1741190" y="138878"/>
                </a:lnTo>
                <a:lnTo>
                  <a:pt x="1699183" y="120128"/>
                </a:lnTo>
                <a:lnTo>
                  <a:pt x="1656405" y="102683"/>
                </a:lnTo>
                <a:lnTo>
                  <a:pt x="1612896" y="86556"/>
                </a:lnTo>
                <a:lnTo>
                  <a:pt x="1568697" y="71760"/>
                </a:lnTo>
                <a:lnTo>
                  <a:pt x="1523849" y="58308"/>
                </a:lnTo>
                <a:lnTo>
                  <a:pt x="1478393" y="46215"/>
                </a:lnTo>
                <a:lnTo>
                  <a:pt x="1432369" y="35494"/>
                </a:lnTo>
                <a:lnTo>
                  <a:pt x="1385818" y="26159"/>
                </a:lnTo>
                <a:lnTo>
                  <a:pt x="1338781" y="18222"/>
                </a:lnTo>
                <a:lnTo>
                  <a:pt x="1291298" y="11698"/>
                </a:lnTo>
                <a:lnTo>
                  <a:pt x="1243410" y="6600"/>
                </a:lnTo>
                <a:lnTo>
                  <a:pt x="1195159" y="2942"/>
                </a:lnTo>
                <a:lnTo>
                  <a:pt x="1146583" y="737"/>
                </a:lnTo>
                <a:lnTo>
                  <a:pt x="1097726" y="0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210;gfc6179b51b_0_303">
            <a:extLst>
              <a:ext uri="{FF2B5EF4-FFF2-40B4-BE49-F238E27FC236}">
                <a16:creationId xmlns:a16="http://schemas.microsoft.com/office/drawing/2014/main" id="{38FC4B61-2F9A-458D-AE69-D88206012E50}"/>
              </a:ext>
            </a:extLst>
          </p:cNvPr>
          <p:cNvSpPr/>
          <p:nvPr userDrawn="1"/>
        </p:nvSpPr>
        <p:spPr>
          <a:xfrm>
            <a:off x="16284727" y="450351"/>
            <a:ext cx="716280" cy="732790"/>
          </a:xfrm>
          <a:custGeom>
            <a:avLst/>
            <a:gdLst/>
            <a:ahLst/>
            <a:cxnLst/>
            <a:rect l="l" t="t" r="r" b="b"/>
            <a:pathLst>
              <a:path w="716280" h="732790" extrusionOk="0">
                <a:moveTo>
                  <a:pt x="114336" y="871"/>
                </a:moveTo>
                <a:lnTo>
                  <a:pt x="69832" y="9856"/>
                </a:lnTo>
                <a:lnTo>
                  <a:pt x="33489" y="34359"/>
                </a:lnTo>
                <a:lnTo>
                  <a:pt x="8985" y="70703"/>
                </a:lnTo>
                <a:lnTo>
                  <a:pt x="0" y="115210"/>
                </a:lnTo>
                <a:lnTo>
                  <a:pt x="0" y="611146"/>
                </a:lnTo>
                <a:lnTo>
                  <a:pt x="20329" y="678474"/>
                </a:lnTo>
                <a:lnTo>
                  <a:pt x="74686" y="723106"/>
                </a:lnTo>
                <a:lnTo>
                  <a:pt x="121381" y="732466"/>
                </a:lnTo>
                <a:lnTo>
                  <a:pt x="144687" y="730195"/>
                </a:lnTo>
                <a:lnTo>
                  <a:pt x="188025" y="712412"/>
                </a:lnTo>
                <a:lnTo>
                  <a:pt x="545562" y="339544"/>
                </a:lnTo>
                <a:lnTo>
                  <a:pt x="228676" y="339544"/>
                </a:lnTo>
                <a:lnTo>
                  <a:pt x="228676" y="115210"/>
                </a:lnTo>
                <a:lnTo>
                  <a:pt x="219690" y="70703"/>
                </a:lnTo>
                <a:lnTo>
                  <a:pt x="195186" y="34359"/>
                </a:lnTo>
                <a:lnTo>
                  <a:pt x="158842" y="9856"/>
                </a:lnTo>
                <a:lnTo>
                  <a:pt x="114336" y="871"/>
                </a:lnTo>
                <a:close/>
              </a:path>
              <a:path w="716280" h="732790" extrusionOk="0">
                <a:moveTo>
                  <a:pt x="608122" y="0"/>
                </a:moveTo>
                <a:lnTo>
                  <a:pt x="595001" y="0"/>
                </a:lnTo>
                <a:lnTo>
                  <a:pt x="574013" y="3166"/>
                </a:lnTo>
                <a:lnTo>
                  <a:pt x="553820" y="10225"/>
                </a:lnTo>
                <a:lnTo>
                  <a:pt x="535009" y="21157"/>
                </a:lnTo>
                <a:lnTo>
                  <a:pt x="518166" y="35942"/>
                </a:lnTo>
                <a:lnTo>
                  <a:pt x="228676" y="339544"/>
                </a:lnTo>
                <a:lnTo>
                  <a:pt x="545562" y="339544"/>
                </a:lnTo>
                <a:lnTo>
                  <a:pt x="684979" y="192355"/>
                </a:lnTo>
                <a:lnTo>
                  <a:pt x="708867" y="153741"/>
                </a:lnTo>
                <a:lnTo>
                  <a:pt x="715851" y="110469"/>
                </a:lnTo>
                <a:lnTo>
                  <a:pt x="706099" y="67736"/>
                </a:lnTo>
                <a:lnTo>
                  <a:pt x="679777" y="30740"/>
                </a:lnTo>
                <a:lnTo>
                  <a:pt x="646006" y="8764"/>
                </a:lnTo>
                <a:lnTo>
                  <a:pt x="608122" y="0"/>
                </a:lnTo>
                <a:close/>
              </a:path>
            </a:pathLst>
          </a:custGeom>
          <a:solidFill>
            <a:srgbClr val="8E90E5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211;gfc6179b51b_0_303">
            <a:extLst>
              <a:ext uri="{FF2B5EF4-FFF2-40B4-BE49-F238E27FC236}">
                <a16:creationId xmlns:a16="http://schemas.microsoft.com/office/drawing/2014/main" id="{49AC6023-A355-43C6-A967-2EB58FFD0ACB}"/>
              </a:ext>
            </a:extLst>
          </p:cNvPr>
          <p:cNvSpPr/>
          <p:nvPr userDrawn="1"/>
        </p:nvSpPr>
        <p:spPr>
          <a:xfrm>
            <a:off x="16284727" y="451222"/>
            <a:ext cx="403225" cy="732155"/>
          </a:xfrm>
          <a:custGeom>
            <a:avLst/>
            <a:gdLst/>
            <a:ahLst/>
            <a:cxnLst/>
            <a:rect l="l" t="t" r="r" b="b"/>
            <a:pathLst>
              <a:path w="403225" h="732155" extrusionOk="0">
                <a:moveTo>
                  <a:pt x="114336" y="0"/>
                </a:moveTo>
                <a:lnTo>
                  <a:pt x="69832" y="8984"/>
                </a:lnTo>
                <a:lnTo>
                  <a:pt x="33489" y="33488"/>
                </a:lnTo>
                <a:lnTo>
                  <a:pt x="8985" y="69832"/>
                </a:lnTo>
                <a:lnTo>
                  <a:pt x="0" y="114339"/>
                </a:lnTo>
                <a:lnTo>
                  <a:pt x="0" y="610275"/>
                </a:lnTo>
                <a:lnTo>
                  <a:pt x="20329" y="677603"/>
                </a:lnTo>
                <a:lnTo>
                  <a:pt x="74686" y="722235"/>
                </a:lnTo>
                <a:lnTo>
                  <a:pt x="121381" y="731594"/>
                </a:lnTo>
                <a:lnTo>
                  <a:pt x="144687" y="729324"/>
                </a:lnTo>
                <a:lnTo>
                  <a:pt x="188025" y="711541"/>
                </a:lnTo>
                <a:lnTo>
                  <a:pt x="402937" y="489253"/>
                </a:lnTo>
                <a:lnTo>
                  <a:pt x="340743" y="486568"/>
                </a:lnTo>
                <a:lnTo>
                  <a:pt x="294446" y="477684"/>
                </a:lnTo>
                <a:lnTo>
                  <a:pt x="262069" y="460527"/>
                </a:lnTo>
                <a:lnTo>
                  <a:pt x="241634" y="433023"/>
                </a:lnTo>
                <a:lnTo>
                  <a:pt x="231162" y="393096"/>
                </a:lnTo>
                <a:lnTo>
                  <a:pt x="228676" y="338673"/>
                </a:lnTo>
                <a:lnTo>
                  <a:pt x="228676" y="114339"/>
                </a:lnTo>
                <a:lnTo>
                  <a:pt x="219690" y="69832"/>
                </a:lnTo>
                <a:lnTo>
                  <a:pt x="195186" y="33488"/>
                </a:lnTo>
                <a:lnTo>
                  <a:pt x="158842" y="8984"/>
                </a:lnTo>
                <a:lnTo>
                  <a:pt x="114336" y="0"/>
                </a:lnTo>
                <a:close/>
              </a:path>
            </a:pathLst>
          </a:custGeom>
          <a:solidFill>
            <a:srgbClr val="FFC35B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212;gfc6179b51b_0_303">
            <a:extLst>
              <a:ext uri="{FF2B5EF4-FFF2-40B4-BE49-F238E27FC236}">
                <a16:creationId xmlns:a16="http://schemas.microsoft.com/office/drawing/2014/main" id="{114E99B9-25AC-4349-A8E0-378D21D103A7}"/>
              </a:ext>
            </a:extLst>
          </p:cNvPr>
          <p:cNvSpPr/>
          <p:nvPr userDrawn="1"/>
        </p:nvSpPr>
        <p:spPr>
          <a:xfrm>
            <a:off x="16725566" y="451283"/>
            <a:ext cx="711200" cy="732790"/>
          </a:xfrm>
          <a:custGeom>
            <a:avLst/>
            <a:gdLst/>
            <a:ahLst/>
            <a:cxnLst/>
            <a:rect l="l" t="t" r="r" b="b"/>
            <a:pathLst>
              <a:path w="711200" h="732790" extrusionOk="0">
                <a:moveTo>
                  <a:pt x="590317" y="0"/>
                </a:moveTo>
                <a:lnTo>
                  <a:pt x="544897" y="8936"/>
                </a:lnTo>
                <a:lnTo>
                  <a:pt x="505541" y="35060"/>
                </a:lnTo>
                <a:lnTo>
                  <a:pt x="30655" y="541461"/>
                </a:lnTo>
                <a:lnTo>
                  <a:pt x="6935" y="579804"/>
                </a:lnTo>
                <a:lnTo>
                  <a:pt x="0" y="622773"/>
                </a:lnTo>
                <a:lnTo>
                  <a:pt x="9683" y="665206"/>
                </a:lnTo>
                <a:lnTo>
                  <a:pt x="35820" y="701941"/>
                </a:lnTo>
                <a:lnTo>
                  <a:pt x="74163" y="725665"/>
                </a:lnTo>
                <a:lnTo>
                  <a:pt x="117133" y="732601"/>
                </a:lnTo>
                <a:lnTo>
                  <a:pt x="159568" y="722916"/>
                </a:lnTo>
                <a:lnTo>
                  <a:pt x="196305" y="696776"/>
                </a:lnTo>
                <a:lnTo>
                  <a:pt x="483772" y="390178"/>
                </a:lnTo>
                <a:lnTo>
                  <a:pt x="710849" y="390178"/>
                </a:lnTo>
                <a:lnTo>
                  <a:pt x="710849" y="120473"/>
                </a:lnTo>
                <a:lnTo>
                  <a:pt x="705597" y="85153"/>
                </a:lnTo>
                <a:lnTo>
                  <a:pt x="667282" y="27713"/>
                </a:lnTo>
                <a:lnTo>
                  <a:pt x="625295" y="5204"/>
                </a:lnTo>
                <a:lnTo>
                  <a:pt x="602030" y="572"/>
                </a:lnTo>
                <a:lnTo>
                  <a:pt x="590317" y="0"/>
                </a:lnTo>
                <a:close/>
              </a:path>
              <a:path w="711200" h="732790" extrusionOk="0">
                <a:moveTo>
                  <a:pt x="710849" y="390178"/>
                </a:moveTo>
                <a:lnTo>
                  <a:pt x="483772" y="390178"/>
                </a:lnTo>
                <a:lnTo>
                  <a:pt x="483772" y="618101"/>
                </a:lnTo>
                <a:lnTo>
                  <a:pt x="492694" y="662297"/>
                </a:lnTo>
                <a:lnTo>
                  <a:pt x="517026" y="698387"/>
                </a:lnTo>
                <a:lnTo>
                  <a:pt x="553116" y="722719"/>
                </a:lnTo>
                <a:lnTo>
                  <a:pt x="597312" y="731641"/>
                </a:lnTo>
                <a:lnTo>
                  <a:pt x="641506" y="722719"/>
                </a:lnTo>
                <a:lnTo>
                  <a:pt x="677595" y="698387"/>
                </a:lnTo>
                <a:lnTo>
                  <a:pt x="701927" y="662297"/>
                </a:lnTo>
                <a:lnTo>
                  <a:pt x="710849" y="618101"/>
                </a:lnTo>
                <a:lnTo>
                  <a:pt x="710849" y="390178"/>
                </a:lnTo>
                <a:close/>
              </a:path>
            </a:pathLst>
          </a:custGeom>
          <a:solidFill>
            <a:srgbClr val="66C2A9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213;gfc6179b51b_0_303">
            <a:extLst>
              <a:ext uri="{FF2B5EF4-FFF2-40B4-BE49-F238E27FC236}">
                <a16:creationId xmlns:a16="http://schemas.microsoft.com/office/drawing/2014/main" id="{CF11DCA4-1CB9-469D-9C2A-9548FE13B68D}"/>
              </a:ext>
            </a:extLst>
          </p:cNvPr>
          <p:cNvSpPr/>
          <p:nvPr userDrawn="1"/>
        </p:nvSpPr>
        <p:spPr>
          <a:xfrm>
            <a:off x="17036000" y="451283"/>
            <a:ext cx="401955" cy="732790"/>
          </a:xfrm>
          <a:custGeom>
            <a:avLst/>
            <a:gdLst/>
            <a:ahLst/>
            <a:cxnLst/>
            <a:rect l="l" t="t" r="r" b="b"/>
            <a:pathLst>
              <a:path w="401955" h="732790" extrusionOk="0">
                <a:moveTo>
                  <a:pt x="279881" y="0"/>
                </a:moveTo>
                <a:lnTo>
                  <a:pt x="234219" y="9090"/>
                </a:lnTo>
                <a:lnTo>
                  <a:pt x="194663" y="35506"/>
                </a:lnTo>
                <a:lnTo>
                  <a:pt x="0" y="243057"/>
                </a:lnTo>
                <a:lnTo>
                  <a:pt x="62107" y="245743"/>
                </a:lnTo>
                <a:lnTo>
                  <a:pt x="108185" y="254631"/>
                </a:lnTo>
                <a:lnTo>
                  <a:pt x="140278" y="271798"/>
                </a:lnTo>
                <a:lnTo>
                  <a:pt x="160430" y="299321"/>
                </a:lnTo>
                <a:lnTo>
                  <a:pt x="170684" y="339276"/>
                </a:lnTo>
                <a:lnTo>
                  <a:pt x="173084" y="393739"/>
                </a:lnTo>
                <a:lnTo>
                  <a:pt x="173084" y="618238"/>
                </a:lnTo>
                <a:lnTo>
                  <a:pt x="182068" y="662776"/>
                </a:lnTo>
                <a:lnTo>
                  <a:pt x="206570" y="699145"/>
                </a:lnTo>
                <a:lnTo>
                  <a:pt x="242911" y="723666"/>
                </a:lnTo>
                <a:lnTo>
                  <a:pt x="287416" y="732657"/>
                </a:lnTo>
                <a:lnTo>
                  <a:pt x="331922" y="723666"/>
                </a:lnTo>
                <a:lnTo>
                  <a:pt x="368266" y="699145"/>
                </a:lnTo>
                <a:lnTo>
                  <a:pt x="392770" y="662776"/>
                </a:lnTo>
                <a:lnTo>
                  <a:pt x="401755" y="618238"/>
                </a:lnTo>
                <a:lnTo>
                  <a:pt x="401755" y="121946"/>
                </a:lnTo>
                <a:lnTo>
                  <a:pt x="381428" y="54564"/>
                </a:lnTo>
                <a:lnTo>
                  <a:pt x="327070" y="9899"/>
                </a:lnTo>
                <a:lnTo>
                  <a:pt x="291751" y="660"/>
                </a:lnTo>
                <a:lnTo>
                  <a:pt x="279881" y="0"/>
                </a:lnTo>
                <a:close/>
              </a:path>
            </a:pathLst>
          </a:custGeom>
          <a:solidFill>
            <a:srgbClr val="FFC35B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214;gfc6179b51b_0_303">
            <a:extLst>
              <a:ext uri="{FF2B5EF4-FFF2-40B4-BE49-F238E27FC236}">
                <a16:creationId xmlns:a16="http://schemas.microsoft.com/office/drawing/2014/main" id="{9C54D662-ADF7-4992-AE62-36722595B662}"/>
              </a:ext>
            </a:extLst>
          </p:cNvPr>
          <p:cNvSpPr/>
          <p:nvPr userDrawn="1"/>
        </p:nvSpPr>
        <p:spPr>
          <a:xfrm>
            <a:off x="16719948" y="939922"/>
            <a:ext cx="241800" cy="243300"/>
          </a:xfrm>
          <a:prstGeom prst="rect">
            <a:avLst/>
          </a:prstGeom>
          <a:blipFill rotWithShape="1">
            <a:blip r:embed="rId2" cstate="print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14;gfc6179b51b_0_233">
            <a:extLst>
              <a:ext uri="{FF2B5EF4-FFF2-40B4-BE49-F238E27FC236}">
                <a16:creationId xmlns:a16="http://schemas.microsoft.com/office/drawing/2014/main" id="{06C87F07-654D-48B4-9208-DD83E5834CB2}"/>
              </a:ext>
            </a:extLst>
          </p:cNvPr>
          <p:cNvSpPr/>
          <p:nvPr userDrawn="1"/>
        </p:nvSpPr>
        <p:spPr>
          <a:xfrm>
            <a:off x="317941" y="8975725"/>
            <a:ext cx="974725" cy="1463675"/>
          </a:xfrm>
          <a:custGeom>
            <a:avLst/>
            <a:gdLst/>
            <a:ahLst/>
            <a:cxnLst/>
            <a:rect l="l" t="t" r="r" b="b"/>
            <a:pathLst>
              <a:path w="974725" h="1463675" extrusionOk="0">
                <a:moveTo>
                  <a:pt x="487292" y="0"/>
                </a:moveTo>
                <a:lnTo>
                  <a:pt x="440536" y="2241"/>
                </a:lnTo>
                <a:lnTo>
                  <a:pt x="395000" y="8827"/>
                </a:lnTo>
                <a:lnTo>
                  <a:pt x="350893" y="19549"/>
                </a:lnTo>
                <a:lnTo>
                  <a:pt x="308422" y="34198"/>
                </a:lnTo>
                <a:lnTo>
                  <a:pt x="267796" y="52567"/>
                </a:lnTo>
                <a:lnTo>
                  <a:pt x="229223" y="74448"/>
                </a:lnTo>
                <a:lnTo>
                  <a:pt x="192911" y="99631"/>
                </a:lnTo>
                <a:lnTo>
                  <a:pt x="159070" y="127908"/>
                </a:lnTo>
                <a:lnTo>
                  <a:pt x="127906" y="159072"/>
                </a:lnTo>
                <a:lnTo>
                  <a:pt x="99629" y="192914"/>
                </a:lnTo>
                <a:lnTo>
                  <a:pt x="74446" y="229225"/>
                </a:lnTo>
                <a:lnTo>
                  <a:pt x="52566" y="267798"/>
                </a:lnTo>
                <a:lnTo>
                  <a:pt x="34198" y="308424"/>
                </a:lnTo>
                <a:lnTo>
                  <a:pt x="19548" y="350894"/>
                </a:lnTo>
                <a:lnTo>
                  <a:pt x="8827" y="395002"/>
                </a:lnTo>
                <a:lnTo>
                  <a:pt x="2241" y="440537"/>
                </a:lnTo>
                <a:lnTo>
                  <a:pt x="0" y="487292"/>
                </a:lnTo>
                <a:lnTo>
                  <a:pt x="58" y="1459353"/>
                </a:lnTo>
                <a:lnTo>
                  <a:pt x="170" y="1463612"/>
                </a:lnTo>
                <a:lnTo>
                  <a:pt x="974420" y="1463612"/>
                </a:lnTo>
                <a:lnTo>
                  <a:pt x="974531" y="1459353"/>
                </a:lnTo>
                <a:lnTo>
                  <a:pt x="974592" y="487292"/>
                </a:lnTo>
                <a:lnTo>
                  <a:pt x="972351" y="440536"/>
                </a:lnTo>
                <a:lnTo>
                  <a:pt x="965765" y="395001"/>
                </a:lnTo>
                <a:lnTo>
                  <a:pt x="955043" y="350893"/>
                </a:lnTo>
                <a:lnTo>
                  <a:pt x="940393" y="308422"/>
                </a:lnTo>
                <a:lnTo>
                  <a:pt x="922023" y="267796"/>
                </a:lnTo>
                <a:lnTo>
                  <a:pt x="900143" y="229223"/>
                </a:lnTo>
                <a:lnTo>
                  <a:pt x="874960" y="192912"/>
                </a:lnTo>
                <a:lnTo>
                  <a:pt x="846682" y="159070"/>
                </a:lnTo>
                <a:lnTo>
                  <a:pt x="815518" y="127907"/>
                </a:lnTo>
                <a:lnTo>
                  <a:pt x="781676" y="99630"/>
                </a:lnTo>
                <a:lnTo>
                  <a:pt x="745364" y="74447"/>
                </a:lnTo>
                <a:lnTo>
                  <a:pt x="706791" y="52567"/>
                </a:lnTo>
                <a:lnTo>
                  <a:pt x="666165" y="34198"/>
                </a:lnTo>
                <a:lnTo>
                  <a:pt x="623694" y="19549"/>
                </a:lnTo>
                <a:lnTo>
                  <a:pt x="579587" y="8827"/>
                </a:lnTo>
                <a:lnTo>
                  <a:pt x="534051" y="2241"/>
                </a:lnTo>
                <a:lnTo>
                  <a:pt x="487292" y="0"/>
                </a:lnTo>
                <a:close/>
              </a:path>
            </a:pathLst>
          </a:custGeom>
          <a:solidFill>
            <a:srgbClr val="8E90E5"/>
          </a:solidFill>
          <a:ln>
            <a:solidFill>
              <a:schemeClr val="bg1"/>
            </a:solidFill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100"/>
              <a:buFont typeface="Arial"/>
              <a:buNone/>
            </a:pPr>
            <a:endParaRPr sz="41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Font typeface="Arial"/>
              <a:buNone/>
            </a:pPr>
            <a:r>
              <a:rPr lang="ru-RU" sz="41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Title Placeholder 1">
            <a:extLst>
              <a:ext uri="{FF2B5EF4-FFF2-40B4-BE49-F238E27FC236}">
                <a16:creationId xmlns:a16="http://schemas.microsoft.com/office/drawing/2014/main" id="{B463A80A-6FEA-4A3D-9EDF-7EED21503F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1943" y="456875"/>
            <a:ext cx="13489730" cy="7327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000" b="0">
                <a:solidFill>
                  <a:schemeClr val="tx1"/>
                </a:solidFill>
                <a:latin typeface="Cera Pro" panose="00000500000000000000" pitchFamily="2" charset="0"/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D7DFF3AB-89FF-4012-ACC4-7AD299EBD1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1943" y="1671780"/>
            <a:ext cx="14954823" cy="83107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37505" indent="-337505">
              <a:buFont typeface="Wingdings" panose="05000000000000000000" pitchFamily="2" charset="2"/>
              <a:buChar char="ü"/>
              <a:defRPr>
                <a:latin typeface="Cera Pro" panose="00000500000000000000" pitchFamily="2" charset="0"/>
              </a:defRPr>
            </a:lvl1pPr>
            <a:lvl2pPr marL="1012515" indent="-337505">
              <a:buFont typeface="Wingdings" panose="05000000000000000000" pitchFamily="2" charset="2"/>
              <a:buChar char="ü"/>
              <a:defRPr>
                <a:latin typeface="Cera Pro" panose="00000500000000000000" pitchFamily="2" charset="0"/>
              </a:defRPr>
            </a:lvl2pPr>
            <a:lvl3pPr marL="1687525" indent="-337505">
              <a:buFont typeface="Wingdings" panose="05000000000000000000" pitchFamily="2" charset="2"/>
              <a:buChar char="ü"/>
              <a:defRPr>
                <a:latin typeface="Cera Pro" panose="00000500000000000000" pitchFamily="2" charset="0"/>
              </a:defRPr>
            </a:lvl3pPr>
            <a:lvl4pPr marL="2362535" indent="-337505">
              <a:buFont typeface="Wingdings" panose="05000000000000000000" pitchFamily="2" charset="2"/>
              <a:buChar char="ü"/>
              <a:defRPr>
                <a:latin typeface="Cera Pro" panose="00000500000000000000" pitchFamily="2" charset="0"/>
              </a:defRPr>
            </a:lvl4pPr>
            <a:lvl5pPr marL="3037545" indent="-337505">
              <a:buFont typeface="Wingdings" panose="05000000000000000000" pitchFamily="2" charset="2"/>
              <a:buChar char="ü"/>
              <a:defRPr>
                <a:latin typeface="Cera Pro" panose="00000500000000000000" pitchFamily="2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D3DE0255-DC88-42E9-9D50-6A9162F06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8069" y="9429661"/>
            <a:ext cx="894467" cy="555801"/>
          </a:xfrm>
        </p:spPr>
        <p:txBody>
          <a:bodyPr/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fld id="{76A0B45F-ECDA-4A22-874D-35AB4A9401B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833995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ло текс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210;gfc6179b51b_0_303">
            <a:extLst>
              <a:ext uri="{FF2B5EF4-FFF2-40B4-BE49-F238E27FC236}">
                <a16:creationId xmlns:a16="http://schemas.microsoft.com/office/drawing/2014/main" id="{7D27EF80-0705-4ED2-AA0F-70BDC91C9C25}"/>
              </a:ext>
            </a:extLst>
          </p:cNvPr>
          <p:cNvSpPr/>
          <p:nvPr userDrawn="1"/>
        </p:nvSpPr>
        <p:spPr>
          <a:xfrm>
            <a:off x="16284727" y="450351"/>
            <a:ext cx="716280" cy="732790"/>
          </a:xfrm>
          <a:custGeom>
            <a:avLst/>
            <a:gdLst/>
            <a:ahLst/>
            <a:cxnLst/>
            <a:rect l="l" t="t" r="r" b="b"/>
            <a:pathLst>
              <a:path w="716280" h="732790" extrusionOk="0">
                <a:moveTo>
                  <a:pt x="114336" y="871"/>
                </a:moveTo>
                <a:lnTo>
                  <a:pt x="69832" y="9856"/>
                </a:lnTo>
                <a:lnTo>
                  <a:pt x="33489" y="34359"/>
                </a:lnTo>
                <a:lnTo>
                  <a:pt x="8985" y="70703"/>
                </a:lnTo>
                <a:lnTo>
                  <a:pt x="0" y="115210"/>
                </a:lnTo>
                <a:lnTo>
                  <a:pt x="0" y="611146"/>
                </a:lnTo>
                <a:lnTo>
                  <a:pt x="20329" y="678474"/>
                </a:lnTo>
                <a:lnTo>
                  <a:pt x="74686" y="723106"/>
                </a:lnTo>
                <a:lnTo>
                  <a:pt x="121381" y="732466"/>
                </a:lnTo>
                <a:lnTo>
                  <a:pt x="144687" y="730195"/>
                </a:lnTo>
                <a:lnTo>
                  <a:pt x="188025" y="712412"/>
                </a:lnTo>
                <a:lnTo>
                  <a:pt x="545562" y="339544"/>
                </a:lnTo>
                <a:lnTo>
                  <a:pt x="228676" y="339544"/>
                </a:lnTo>
                <a:lnTo>
                  <a:pt x="228676" y="115210"/>
                </a:lnTo>
                <a:lnTo>
                  <a:pt x="219690" y="70703"/>
                </a:lnTo>
                <a:lnTo>
                  <a:pt x="195186" y="34359"/>
                </a:lnTo>
                <a:lnTo>
                  <a:pt x="158842" y="9856"/>
                </a:lnTo>
                <a:lnTo>
                  <a:pt x="114336" y="871"/>
                </a:lnTo>
                <a:close/>
              </a:path>
              <a:path w="716280" h="732790" extrusionOk="0">
                <a:moveTo>
                  <a:pt x="608122" y="0"/>
                </a:moveTo>
                <a:lnTo>
                  <a:pt x="595001" y="0"/>
                </a:lnTo>
                <a:lnTo>
                  <a:pt x="574013" y="3166"/>
                </a:lnTo>
                <a:lnTo>
                  <a:pt x="553820" y="10225"/>
                </a:lnTo>
                <a:lnTo>
                  <a:pt x="535009" y="21157"/>
                </a:lnTo>
                <a:lnTo>
                  <a:pt x="518166" y="35942"/>
                </a:lnTo>
                <a:lnTo>
                  <a:pt x="228676" y="339544"/>
                </a:lnTo>
                <a:lnTo>
                  <a:pt x="545562" y="339544"/>
                </a:lnTo>
                <a:lnTo>
                  <a:pt x="684979" y="192355"/>
                </a:lnTo>
                <a:lnTo>
                  <a:pt x="708867" y="153741"/>
                </a:lnTo>
                <a:lnTo>
                  <a:pt x="715851" y="110469"/>
                </a:lnTo>
                <a:lnTo>
                  <a:pt x="706099" y="67736"/>
                </a:lnTo>
                <a:lnTo>
                  <a:pt x="679777" y="30740"/>
                </a:lnTo>
                <a:lnTo>
                  <a:pt x="646006" y="8764"/>
                </a:lnTo>
                <a:lnTo>
                  <a:pt x="608122" y="0"/>
                </a:lnTo>
                <a:close/>
              </a:path>
            </a:pathLst>
          </a:custGeom>
          <a:solidFill>
            <a:srgbClr val="8E90E5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211;gfc6179b51b_0_303">
            <a:extLst>
              <a:ext uri="{FF2B5EF4-FFF2-40B4-BE49-F238E27FC236}">
                <a16:creationId xmlns:a16="http://schemas.microsoft.com/office/drawing/2014/main" id="{12F88663-7E75-43FB-A443-09058D54A9B7}"/>
              </a:ext>
            </a:extLst>
          </p:cNvPr>
          <p:cNvSpPr/>
          <p:nvPr userDrawn="1"/>
        </p:nvSpPr>
        <p:spPr>
          <a:xfrm>
            <a:off x="16284727" y="451222"/>
            <a:ext cx="403225" cy="732155"/>
          </a:xfrm>
          <a:custGeom>
            <a:avLst/>
            <a:gdLst/>
            <a:ahLst/>
            <a:cxnLst/>
            <a:rect l="l" t="t" r="r" b="b"/>
            <a:pathLst>
              <a:path w="403225" h="732155" extrusionOk="0">
                <a:moveTo>
                  <a:pt x="114336" y="0"/>
                </a:moveTo>
                <a:lnTo>
                  <a:pt x="69832" y="8984"/>
                </a:lnTo>
                <a:lnTo>
                  <a:pt x="33489" y="33488"/>
                </a:lnTo>
                <a:lnTo>
                  <a:pt x="8985" y="69832"/>
                </a:lnTo>
                <a:lnTo>
                  <a:pt x="0" y="114339"/>
                </a:lnTo>
                <a:lnTo>
                  <a:pt x="0" y="610275"/>
                </a:lnTo>
                <a:lnTo>
                  <a:pt x="20329" y="677603"/>
                </a:lnTo>
                <a:lnTo>
                  <a:pt x="74686" y="722235"/>
                </a:lnTo>
                <a:lnTo>
                  <a:pt x="121381" y="731594"/>
                </a:lnTo>
                <a:lnTo>
                  <a:pt x="144687" y="729324"/>
                </a:lnTo>
                <a:lnTo>
                  <a:pt x="188025" y="711541"/>
                </a:lnTo>
                <a:lnTo>
                  <a:pt x="402937" y="489253"/>
                </a:lnTo>
                <a:lnTo>
                  <a:pt x="340743" y="486568"/>
                </a:lnTo>
                <a:lnTo>
                  <a:pt x="294446" y="477684"/>
                </a:lnTo>
                <a:lnTo>
                  <a:pt x="262069" y="460527"/>
                </a:lnTo>
                <a:lnTo>
                  <a:pt x="241634" y="433023"/>
                </a:lnTo>
                <a:lnTo>
                  <a:pt x="231162" y="393096"/>
                </a:lnTo>
                <a:lnTo>
                  <a:pt x="228676" y="338673"/>
                </a:lnTo>
                <a:lnTo>
                  <a:pt x="228676" y="114339"/>
                </a:lnTo>
                <a:lnTo>
                  <a:pt x="219690" y="69832"/>
                </a:lnTo>
                <a:lnTo>
                  <a:pt x="195186" y="33488"/>
                </a:lnTo>
                <a:lnTo>
                  <a:pt x="158842" y="8984"/>
                </a:lnTo>
                <a:lnTo>
                  <a:pt x="114336" y="0"/>
                </a:lnTo>
                <a:close/>
              </a:path>
            </a:pathLst>
          </a:custGeom>
          <a:solidFill>
            <a:srgbClr val="FFC35B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212;gfc6179b51b_0_303">
            <a:extLst>
              <a:ext uri="{FF2B5EF4-FFF2-40B4-BE49-F238E27FC236}">
                <a16:creationId xmlns:a16="http://schemas.microsoft.com/office/drawing/2014/main" id="{15A460A6-59A9-480B-926C-05A1AC484190}"/>
              </a:ext>
            </a:extLst>
          </p:cNvPr>
          <p:cNvSpPr/>
          <p:nvPr userDrawn="1"/>
        </p:nvSpPr>
        <p:spPr>
          <a:xfrm>
            <a:off x="16725566" y="451283"/>
            <a:ext cx="711200" cy="732790"/>
          </a:xfrm>
          <a:custGeom>
            <a:avLst/>
            <a:gdLst/>
            <a:ahLst/>
            <a:cxnLst/>
            <a:rect l="l" t="t" r="r" b="b"/>
            <a:pathLst>
              <a:path w="711200" h="732790" extrusionOk="0">
                <a:moveTo>
                  <a:pt x="590317" y="0"/>
                </a:moveTo>
                <a:lnTo>
                  <a:pt x="544897" y="8936"/>
                </a:lnTo>
                <a:lnTo>
                  <a:pt x="505541" y="35060"/>
                </a:lnTo>
                <a:lnTo>
                  <a:pt x="30655" y="541461"/>
                </a:lnTo>
                <a:lnTo>
                  <a:pt x="6935" y="579804"/>
                </a:lnTo>
                <a:lnTo>
                  <a:pt x="0" y="622773"/>
                </a:lnTo>
                <a:lnTo>
                  <a:pt x="9683" y="665206"/>
                </a:lnTo>
                <a:lnTo>
                  <a:pt x="35820" y="701941"/>
                </a:lnTo>
                <a:lnTo>
                  <a:pt x="74163" y="725665"/>
                </a:lnTo>
                <a:lnTo>
                  <a:pt x="117133" y="732601"/>
                </a:lnTo>
                <a:lnTo>
                  <a:pt x="159568" y="722916"/>
                </a:lnTo>
                <a:lnTo>
                  <a:pt x="196305" y="696776"/>
                </a:lnTo>
                <a:lnTo>
                  <a:pt x="483772" y="390178"/>
                </a:lnTo>
                <a:lnTo>
                  <a:pt x="710849" y="390178"/>
                </a:lnTo>
                <a:lnTo>
                  <a:pt x="710849" y="120473"/>
                </a:lnTo>
                <a:lnTo>
                  <a:pt x="705597" y="85153"/>
                </a:lnTo>
                <a:lnTo>
                  <a:pt x="667282" y="27713"/>
                </a:lnTo>
                <a:lnTo>
                  <a:pt x="625295" y="5204"/>
                </a:lnTo>
                <a:lnTo>
                  <a:pt x="602030" y="572"/>
                </a:lnTo>
                <a:lnTo>
                  <a:pt x="590317" y="0"/>
                </a:lnTo>
                <a:close/>
              </a:path>
              <a:path w="711200" h="732790" extrusionOk="0">
                <a:moveTo>
                  <a:pt x="710849" y="390178"/>
                </a:moveTo>
                <a:lnTo>
                  <a:pt x="483772" y="390178"/>
                </a:lnTo>
                <a:lnTo>
                  <a:pt x="483772" y="618101"/>
                </a:lnTo>
                <a:lnTo>
                  <a:pt x="492694" y="662297"/>
                </a:lnTo>
                <a:lnTo>
                  <a:pt x="517026" y="698387"/>
                </a:lnTo>
                <a:lnTo>
                  <a:pt x="553116" y="722719"/>
                </a:lnTo>
                <a:lnTo>
                  <a:pt x="597312" y="731641"/>
                </a:lnTo>
                <a:lnTo>
                  <a:pt x="641506" y="722719"/>
                </a:lnTo>
                <a:lnTo>
                  <a:pt x="677595" y="698387"/>
                </a:lnTo>
                <a:lnTo>
                  <a:pt x="701927" y="662297"/>
                </a:lnTo>
                <a:lnTo>
                  <a:pt x="710849" y="618101"/>
                </a:lnTo>
                <a:lnTo>
                  <a:pt x="710849" y="390178"/>
                </a:lnTo>
                <a:close/>
              </a:path>
            </a:pathLst>
          </a:custGeom>
          <a:solidFill>
            <a:srgbClr val="66C2A9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213;gfc6179b51b_0_303">
            <a:extLst>
              <a:ext uri="{FF2B5EF4-FFF2-40B4-BE49-F238E27FC236}">
                <a16:creationId xmlns:a16="http://schemas.microsoft.com/office/drawing/2014/main" id="{41F2037A-1C3F-4D73-8717-7795B2A57231}"/>
              </a:ext>
            </a:extLst>
          </p:cNvPr>
          <p:cNvSpPr/>
          <p:nvPr userDrawn="1"/>
        </p:nvSpPr>
        <p:spPr>
          <a:xfrm>
            <a:off x="17036000" y="451283"/>
            <a:ext cx="401955" cy="732790"/>
          </a:xfrm>
          <a:custGeom>
            <a:avLst/>
            <a:gdLst/>
            <a:ahLst/>
            <a:cxnLst/>
            <a:rect l="l" t="t" r="r" b="b"/>
            <a:pathLst>
              <a:path w="401955" h="732790" extrusionOk="0">
                <a:moveTo>
                  <a:pt x="279881" y="0"/>
                </a:moveTo>
                <a:lnTo>
                  <a:pt x="234219" y="9090"/>
                </a:lnTo>
                <a:lnTo>
                  <a:pt x="194663" y="35506"/>
                </a:lnTo>
                <a:lnTo>
                  <a:pt x="0" y="243057"/>
                </a:lnTo>
                <a:lnTo>
                  <a:pt x="62107" y="245743"/>
                </a:lnTo>
                <a:lnTo>
                  <a:pt x="108185" y="254631"/>
                </a:lnTo>
                <a:lnTo>
                  <a:pt x="140278" y="271798"/>
                </a:lnTo>
                <a:lnTo>
                  <a:pt x="160430" y="299321"/>
                </a:lnTo>
                <a:lnTo>
                  <a:pt x="170684" y="339276"/>
                </a:lnTo>
                <a:lnTo>
                  <a:pt x="173084" y="393739"/>
                </a:lnTo>
                <a:lnTo>
                  <a:pt x="173084" y="618238"/>
                </a:lnTo>
                <a:lnTo>
                  <a:pt x="182068" y="662776"/>
                </a:lnTo>
                <a:lnTo>
                  <a:pt x="206570" y="699145"/>
                </a:lnTo>
                <a:lnTo>
                  <a:pt x="242911" y="723666"/>
                </a:lnTo>
                <a:lnTo>
                  <a:pt x="287416" y="732657"/>
                </a:lnTo>
                <a:lnTo>
                  <a:pt x="331922" y="723666"/>
                </a:lnTo>
                <a:lnTo>
                  <a:pt x="368266" y="699145"/>
                </a:lnTo>
                <a:lnTo>
                  <a:pt x="392770" y="662776"/>
                </a:lnTo>
                <a:lnTo>
                  <a:pt x="401755" y="618238"/>
                </a:lnTo>
                <a:lnTo>
                  <a:pt x="401755" y="121946"/>
                </a:lnTo>
                <a:lnTo>
                  <a:pt x="381428" y="54564"/>
                </a:lnTo>
                <a:lnTo>
                  <a:pt x="327070" y="9899"/>
                </a:lnTo>
                <a:lnTo>
                  <a:pt x="291751" y="660"/>
                </a:lnTo>
                <a:lnTo>
                  <a:pt x="279881" y="0"/>
                </a:lnTo>
                <a:close/>
              </a:path>
            </a:pathLst>
          </a:custGeom>
          <a:solidFill>
            <a:srgbClr val="FFC35B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214;gfc6179b51b_0_303">
            <a:extLst>
              <a:ext uri="{FF2B5EF4-FFF2-40B4-BE49-F238E27FC236}">
                <a16:creationId xmlns:a16="http://schemas.microsoft.com/office/drawing/2014/main" id="{0C71B954-4670-4886-85DC-A1928F11E392}"/>
              </a:ext>
            </a:extLst>
          </p:cNvPr>
          <p:cNvSpPr/>
          <p:nvPr userDrawn="1"/>
        </p:nvSpPr>
        <p:spPr>
          <a:xfrm>
            <a:off x="16719948" y="939922"/>
            <a:ext cx="241800" cy="243300"/>
          </a:xfrm>
          <a:prstGeom prst="rect">
            <a:avLst/>
          </a:prstGeom>
          <a:blipFill rotWithShape="1">
            <a:blip r:embed="rId2" cstate="print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114;gfc6179b51b_0_233">
            <a:extLst>
              <a:ext uri="{FF2B5EF4-FFF2-40B4-BE49-F238E27FC236}">
                <a16:creationId xmlns:a16="http://schemas.microsoft.com/office/drawing/2014/main" id="{6FAB2A97-CFA5-44ED-86F6-8E2734A0500F}"/>
              </a:ext>
            </a:extLst>
          </p:cNvPr>
          <p:cNvSpPr/>
          <p:nvPr userDrawn="1"/>
        </p:nvSpPr>
        <p:spPr>
          <a:xfrm>
            <a:off x="317941" y="8975725"/>
            <a:ext cx="974725" cy="1463675"/>
          </a:xfrm>
          <a:custGeom>
            <a:avLst/>
            <a:gdLst/>
            <a:ahLst/>
            <a:cxnLst/>
            <a:rect l="l" t="t" r="r" b="b"/>
            <a:pathLst>
              <a:path w="974725" h="1463675" extrusionOk="0">
                <a:moveTo>
                  <a:pt x="487292" y="0"/>
                </a:moveTo>
                <a:lnTo>
                  <a:pt x="440536" y="2241"/>
                </a:lnTo>
                <a:lnTo>
                  <a:pt x="395000" y="8827"/>
                </a:lnTo>
                <a:lnTo>
                  <a:pt x="350893" y="19549"/>
                </a:lnTo>
                <a:lnTo>
                  <a:pt x="308422" y="34198"/>
                </a:lnTo>
                <a:lnTo>
                  <a:pt x="267796" y="52567"/>
                </a:lnTo>
                <a:lnTo>
                  <a:pt x="229223" y="74448"/>
                </a:lnTo>
                <a:lnTo>
                  <a:pt x="192911" y="99631"/>
                </a:lnTo>
                <a:lnTo>
                  <a:pt x="159070" y="127908"/>
                </a:lnTo>
                <a:lnTo>
                  <a:pt x="127906" y="159072"/>
                </a:lnTo>
                <a:lnTo>
                  <a:pt x="99629" y="192914"/>
                </a:lnTo>
                <a:lnTo>
                  <a:pt x="74446" y="229225"/>
                </a:lnTo>
                <a:lnTo>
                  <a:pt x="52566" y="267798"/>
                </a:lnTo>
                <a:lnTo>
                  <a:pt x="34198" y="308424"/>
                </a:lnTo>
                <a:lnTo>
                  <a:pt x="19548" y="350894"/>
                </a:lnTo>
                <a:lnTo>
                  <a:pt x="8827" y="395002"/>
                </a:lnTo>
                <a:lnTo>
                  <a:pt x="2241" y="440537"/>
                </a:lnTo>
                <a:lnTo>
                  <a:pt x="0" y="487292"/>
                </a:lnTo>
                <a:lnTo>
                  <a:pt x="58" y="1459353"/>
                </a:lnTo>
                <a:lnTo>
                  <a:pt x="170" y="1463612"/>
                </a:lnTo>
                <a:lnTo>
                  <a:pt x="974420" y="1463612"/>
                </a:lnTo>
                <a:lnTo>
                  <a:pt x="974531" y="1459353"/>
                </a:lnTo>
                <a:lnTo>
                  <a:pt x="974592" y="487292"/>
                </a:lnTo>
                <a:lnTo>
                  <a:pt x="972351" y="440536"/>
                </a:lnTo>
                <a:lnTo>
                  <a:pt x="965765" y="395001"/>
                </a:lnTo>
                <a:lnTo>
                  <a:pt x="955043" y="350893"/>
                </a:lnTo>
                <a:lnTo>
                  <a:pt x="940393" y="308422"/>
                </a:lnTo>
                <a:lnTo>
                  <a:pt x="922023" y="267796"/>
                </a:lnTo>
                <a:lnTo>
                  <a:pt x="900143" y="229223"/>
                </a:lnTo>
                <a:lnTo>
                  <a:pt x="874960" y="192912"/>
                </a:lnTo>
                <a:lnTo>
                  <a:pt x="846682" y="159070"/>
                </a:lnTo>
                <a:lnTo>
                  <a:pt x="815518" y="127907"/>
                </a:lnTo>
                <a:lnTo>
                  <a:pt x="781676" y="99630"/>
                </a:lnTo>
                <a:lnTo>
                  <a:pt x="745364" y="74447"/>
                </a:lnTo>
                <a:lnTo>
                  <a:pt x="706791" y="52567"/>
                </a:lnTo>
                <a:lnTo>
                  <a:pt x="666165" y="34198"/>
                </a:lnTo>
                <a:lnTo>
                  <a:pt x="623694" y="19549"/>
                </a:lnTo>
                <a:lnTo>
                  <a:pt x="579587" y="8827"/>
                </a:lnTo>
                <a:lnTo>
                  <a:pt x="534051" y="2241"/>
                </a:lnTo>
                <a:lnTo>
                  <a:pt x="487292" y="0"/>
                </a:lnTo>
                <a:close/>
              </a:path>
            </a:pathLst>
          </a:custGeom>
          <a:solidFill>
            <a:srgbClr val="8E90E5"/>
          </a:solidFill>
          <a:ln>
            <a:solidFill>
              <a:schemeClr val="bg1"/>
            </a:solidFill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100"/>
              <a:buFont typeface="Arial"/>
              <a:buNone/>
            </a:pPr>
            <a:endParaRPr sz="41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Font typeface="Arial"/>
              <a:buNone/>
            </a:pPr>
            <a:r>
              <a:rPr lang="ru-RU" sz="41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Google Shape;63;gfc6179b51b_7_14">
            <a:extLst>
              <a:ext uri="{FF2B5EF4-FFF2-40B4-BE49-F238E27FC236}">
                <a16:creationId xmlns:a16="http://schemas.microsoft.com/office/drawing/2014/main" id="{2973164A-9BBF-443D-857A-6110818710A7}"/>
              </a:ext>
            </a:extLst>
          </p:cNvPr>
          <p:cNvSpPr/>
          <p:nvPr userDrawn="1"/>
        </p:nvSpPr>
        <p:spPr>
          <a:xfrm>
            <a:off x="0" y="0"/>
            <a:ext cx="6171072" cy="5936456"/>
          </a:xfrm>
          <a:custGeom>
            <a:avLst/>
            <a:gdLst/>
            <a:ahLst/>
            <a:cxnLst/>
            <a:rect l="l" t="t" r="r" b="b"/>
            <a:pathLst>
              <a:path w="6948170" h="6684009" extrusionOk="0">
                <a:moveTo>
                  <a:pt x="1942504" y="0"/>
                </a:moveTo>
                <a:lnTo>
                  <a:pt x="0" y="0"/>
                </a:lnTo>
                <a:lnTo>
                  <a:pt x="0" y="6216117"/>
                </a:lnTo>
                <a:lnTo>
                  <a:pt x="30204" y="6253099"/>
                </a:lnTo>
                <a:lnTo>
                  <a:pt x="61526" y="6288511"/>
                </a:lnTo>
                <a:lnTo>
                  <a:pt x="94251" y="6322730"/>
                </a:lnTo>
                <a:lnTo>
                  <a:pt x="128351" y="6355711"/>
                </a:lnTo>
                <a:lnTo>
                  <a:pt x="163795" y="6387410"/>
                </a:lnTo>
                <a:lnTo>
                  <a:pt x="200554" y="6417782"/>
                </a:lnTo>
                <a:lnTo>
                  <a:pt x="238598" y="6446782"/>
                </a:lnTo>
                <a:lnTo>
                  <a:pt x="277898" y="6474367"/>
                </a:lnTo>
                <a:lnTo>
                  <a:pt x="318423" y="6500491"/>
                </a:lnTo>
                <a:lnTo>
                  <a:pt x="360145" y="6525110"/>
                </a:lnTo>
                <a:lnTo>
                  <a:pt x="403034" y="6548180"/>
                </a:lnTo>
                <a:lnTo>
                  <a:pt x="447059" y="6569656"/>
                </a:lnTo>
                <a:lnTo>
                  <a:pt x="492192" y="6589493"/>
                </a:lnTo>
                <a:lnTo>
                  <a:pt x="538119" y="6607532"/>
                </a:lnTo>
                <a:lnTo>
                  <a:pt x="584424" y="6623629"/>
                </a:lnTo>
                <a:lnTo>
                  <a:pt x="631056" y="6637794"/>
                </a:lnTo>
                <a:lnTo>
                  <a:pt x="677962" y="6650036"/>
                </a:lnTo>
                <a:lnTo>
                  <a:pt x="725092" y="6660368"/>
                </a:lnTo>
                <a:lnTo>
                  <a:pt x="772394" y="6668798"/>
                </a:lnTo>
                <a:lnTo>
                  <a:pt x="819815" y="6675336"/>
                </a:lnTo>
                <a:lnTo>
                  <a:pt x="867305" y="6679994"/>
                </a:lnTo>
                <a:lnTo>
                  <a:pt x="914812" y="6682782"/>
                </a:lnTo>
                <a:lnTo>
                  <a:pt x="962284" y="6683708"/>
                </a:lnTo>
                <a:lnTo>
                  <a:pt x="1012088" y="6682688"/>
                </a:lnTo>
                <a:lnTo>
                  <a:pt x="1061733" y="6679634"/>
                </a:lnTo>
                <a:lnTo>
                  <a:pt x="1111155" y="6674558"/>
                </a:lnTo>
                <a:lnTo>
                  <a:pt x="1160294" y="6667473"/>
                </a:lnTo>
                <a:lnTo>
                  <a:pt x="1209089" y="6658391"/>
                </a:lnTo>
                <a:lnTo>
                  <a:pt x="1257478" y="6647323"/>
                </a:lnTo>
                <a:lnTo>
                  <a:pt x="1305401" y="6634282"/>
                </a:lnTo>
                <a:lnTo>
                  <a:pt x="1352795" y="6619280"/>
                </a:lnTo>
                <a:lnTo>
                  <a:pt x="1399599" y="6602328"/>
                </a:lnTo>
                <a:lnTo>
                  <a:pt x="1445753" y="6583439"/>
                </a:lnTo>
                <a:lnTo>
                  <a:pt x="1491195" y="6562625"/>
                </a:lnTo>
                <a:lnTo>
                  <a:pt x="1535864" y="6539897"/>
                </a:lnTo>
                <a:lnTo>
                  <a:pt x="1579698" y="6515268"/>
                </a:lnTo>
                <a:lnTo>
                  <a:pt x="1622637" y="6488749"/>
                </a:lnTo>
                <a:lnTo>
                  <a:pt x="1664618" y="6460354"/>
                </a:lnTo>
                <a:lnTo>
                  <a:pt x="1705581" y="6430093"/>
                </a:lnTo>
                <a:lnTo>
                  <a:pt x="1745464" y="6397978"/>
                </a:lnTo>
                <a:lnTo>
                  <a:pt x="1784207" y="6364023"/>
                </a:lnTo>
                <a:lnTo>
                  <a:pt x="1821747" y="6328238"/>
                </a:lnTo>
                <a:lnTo>
                  <a:pt x="5232743" y="2727982"/>
                </a:lnTo>
                <a:lnTo>
                  <a:pt x="2042485" y="2727982"/>
                </a:lnTo>
                <a:lnTo>
                  <a:pt x="2042485" y="469522"/>
                </a:lnTo>
                <a:lnTo>
                  <a:pt x="2041475" y="420860"/>
                </a:lnTo>
                <a:lnTo>
                  <a:pt x="2038472" y="372713"/>
                </a:lnTo>
                <a:lnTo>
                  <a:pt x="2033516" y="325121"/>
                </a:lnTo>
                <a:lnTo>
                  <a:pt x="2026647" y="278124"/>
                </a:lnTo>
                <a:lnTo>
                  <a:pt x="2017905" y="231762"/>
                </a:lnTo>
                <a:lnTo>
                  <a:pt x="2007329" y="186075"/>
                </a:lnTo>
                <a:lnTo>
                  <a:pt x="1994960" y="141102"/>
                </a:lnTo>
                <a:lnTo>
                  <a:pt x="1980838" y="96885"/>
                </a:lnTo>
                <a:lnTo>
                  <a:pt x="1965003" y="53462"/>
                </a:lnTo>
                <a:lnTo>
                  <a:pt x="1947494" y="10873"/>
                </a:lnTo>
                <a:lnTo>
                  <a:pt x="1942504" y="0"/>
                </a:lnTo>
                <a:close/>
              </a:path>
              <a:path w="6948170" h="6684009" extrusionOk="0">
                <a:moveTo>
                  <a:pt x="6852581" y="0"/>
                </a:moveTo>
                <a:lnTo>
                  <a:pt x="4643663" y="0"/>
                </a:lnTo>
                <a:lnTo>
                  <a:pt x="2042485" y="2727982"/>
                </a:lnTo>
                <a:lnTo>
                  <a:pt x="5232743" y="2727982"/>
                </a:lnTo>
                <a:lnTo>
                  <a:pt x="6636304" y="1246172"/>
                </a:lnTo>
                <a:lnTo>
                  <a:pt x="6668849" y="1209982"/>
                </a:lnTo>
                <a:lnTo>
                  <a:pt x="6699588" y="1172806"/>
                </a:lnTo>
                <a:lnTo>
                  <a:pt x="6728523" y="1134698"/>
                </a:lnTo>
                <a:lnTo>
                  <a:pt x="6755656" y="1095716"/>
                </a:lnTo>
                <a:lnTo>
                  <a:pt x="6780989" y="1055915"/>
                </a:lnTo>
                <a:lnTo>
                  <a:pt x="6804522" y="1015354"/>
                </a:lnTo>
                <a:lnTo>
                  <a:pt x="6826259" y="974087"/>
                </a:lnTo>
                <a:lnTo>
                  <a:pt x="6846201" y="932171"/>
                </a:lnTo>
                <a:lnTo>
                  <a:pt x="6864350" y="889664"/>
                </a:lnTo>
                <a:lnTo>
                  <a:pt x="6880708" y="846620"/>
                </a:lnTo>
                <a:lnTo>
                  <a:pt x="6895275" y="803097"/>
                </a:lnTo>
                <a:lnTo>
                  <a:pt x="6908055" y="759152"/>
                </a:lnTo>
                <a:lnTo>
                  <a:pt x="6919050" y="714840"/>
                </a:lnTo>
                <a:lnTo>
                  <a:pt x="6928260" y="670219"/>
                </a:lnTo>
                <a:lnTo>
                  <a:pt x="6935687" y="625344"/>
                </a:lnTo>
                <a:lnTo>
                  <a:pt x="6941334" y="580272"/>
                </a:lnTo>
                <a:lnTo>
                  <a:pt x="6945203" y="535059"/>
                </a:lnTo>
                <a:lnTo>
                  <a:pt x="6947294" y="489763"/>
                </a:lnTo>
                <a:lnTo>
                  <a:pt x="6947611" y="444439"/>
                </a:lnTo>
                <a:lnTo>
                  <a:pt x="6946154" y="399143"/>
                </a:lnTo>
                <a:lnTo>
                  <a:pt x="6942925" y="353934"/>
                </a:lnTo>
                <a:lnTo>
                  <a:pt x="6937927" y="308866"/>
                </a:lnTo>
                <a:lnTo>
                  <a:pt x="6931161" y="263996"/>
                </a:lnTo>
                <a:lnTo>
                  <a:pt x="6922629" y="219381"/>
                </a:lnTo>
                <a:lnTo>
                  <a:pt x="6912332" y="175078"/>
                </a:lnTo>
                <a:lnTo>
                  <a:pt x="6900274" y="131142"/>
                </a:lnTo>
                <a:lnTo>
                  <a:pt x="6886454" y="87630"/>
                </a:lnTo>
                <a:lnTo>
                  <a:pt x="6870876" y="44599"/>
                </a:lnTo>
                <a:lnTo>
                  <a:pt x="6853540" y="2104"/>
                </a:lnTo>
                <a:lnTo>
                  <a:pt x="6852581" y="0"/>
                </a:lnTo>
                <a:close/>
              </a:path>
            </a:pathLst>
          </a:custGeom>
          <a:solidFill>
            <a:srgbClr val="8E90E5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defTabSz="974568">
              <a:buClrTx/>
            </a:pPr>
            <a:endParaRPr sz="1599">
              <a:solidFill>
                <a:prstClr val="black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Google Shape;64;gfc6179b51b_7_14">
            <a:extLst>
              <a:ext uri="{FF2B5EF4-FFF2-40B4-BE49-F238E27FC236}">
                <a16:creationId xmlns:a16="http://schemas.microsoft.com/office/drawing/2014/main" id="{98B0F36E-E51F-40F5-B931-A17B4E3A52B4}"/>
              </a:ext>
            </a:extLst>
          </p:cNvPr>
          <p:cNvSpPr/>
          <p:nvPr userDrawn="1"/>
        </p:nvSpPr>
        <p:spPr>
          <a:xfrm>
            <a:off x="0" y="0"/>
            <a:ext cx="3372602" cy="5936456"/>
          </a:xfrm>
          <a:custGeom>
            <a:avLst/>
            <a:gdLst/>
            <a:ahLst/>
            <a:cxnLst/>
            <a:rect l="l" t="t" r="r" b="b"/>
            <a:pathLst>
              <a:path w="3797300" h="6684009" extrusionOk="0">
                <a:moveTo>
                  <a:pt x="1942504" y="0"/>
                </a:moveTo>
                <a:lnTo>
                  <a:pt x="0" y="0"/>
                </a:lnTo>
                <a:lnTo>
                  <a:pt x="0" y="6216117"/>
                </a:lnTo>
                <a:lnTo>
                  <a:pt x="30204" y="6253099"/>
                </a:lnTo>
                <a:lnTo>
                  <a:pt x="61526" y="6288511"/>
                </a:lnTo>
                <a:lnTo>
                  <a:pt x="94251" y="6322730"/>
                </a:lnTo>
                <a:lnTo>
                  <a:pt x="128351" y="6355711"/>
                </a:lnTo>
                <a:lnTo>
                  <a:pt x="163795" y="6387410"/>
                </a:lnTo>
                <a:lnTo>
                  <a:pt x="200554" y="6417782"/>
                </a:lnTo>
                <a:lnTo>
                  <a:pt x="238598" y="6446782"/>
                </a:lnTo>
                <a:lnTo>
                  <a:pt x="277898" y="6474367"/>
                </a:lnTo>
                <a:lnTo>
                  <a:pt x="318423" y="6500491"/>
                </a:lnTo>
                <a:lnTo>
                  <a:pt x="360145" y="6525110"/>
                </a:lnTo>
                <a:lnTo>
                  <a:pt x="403034" y="6548180"/>
                </a:lnTo>
                <a:lnTo>
                  <a:pt x="447059" y="6569656"/>
                </a:lnTo>
                <a:lnTo>
                  <a:pt x="492192" y="6589493"/>
                </a:lnTo>
                <a:lnTo>
                  <a:pt x="538119" y="6607532"/>
                </a:lnTo>
                <a:lnTo>
                  <a:pt x="584424" y="6623629"/>
                </a:lnTo>
                <a:lnTo>
                  <a:pt x="631056" y="6637794"/>
                </a:lnTo>
                <a:lnTo>
                  <a:pt x="677962" y="6650036"/>
                </a:lnTo>
                <a:lnTo>
                  <a:pt x="725092" y="6660368"/>
                </a:lnTo>
                <a:lnTo>
                  <a:pt x="772394" y="6668798"/>
                </a:lnTo>
                <a:lnTo>
                  <a:pt x="819815" y="6675336"/>
                </a:lnTo>
                <a:lnTo>
                  <a:pt x="867305" y="6679994"/>
                </a:lnTo>
                <a:lnTo>
                  <a:pt x="914812" y="6682782"/>
                </a:lnTo>
                <a:lnTo>
                  <a:pt x="962284" y="6683708"/>
                </a:lnTo>
                <a:lnTo>
                  <a:pt x="1012088" y="6682688"/>
                </a:lnTo>
                <a:lnTo>
                  <a:pt x="1061733" y="6679634"/>
                </a:lnTo>
                <a:lnTo>
                  <a:pt x="1111155" y="6674558"/>
                </a:lnTo>
                <a:lnTo>
                  <a:pt x="1160294" y="6667473"/>
                </a:lnTo>
                <a:lnTo>
                  <a:pt x="1209089" y="6658391"/>
                </a:lnTo>
                <a:lnTo>
                  <a:pt x="1257478" y="6647323"/>
                </a:lnTo>
                <a:lnTo>
                  <a:pt x="1305401" y="6634282"/>
                </a:lnTo>
                <a:lnTo>
                  <a:pt x="1352795" y="6619280"/>
                </a:lnTo>
                <a:lnTo>
                  <a:pt x="1399599" y="6602328"/>
                </a:lnTo>
                <a:lnTo>
                  <a:pt x="1445753" y="6583439"/>
                </a:lnTo>
                <a:lnTo>
                  <a:pt x="1491195" y="6562625"/>
                </a:lnTo>
                <a:lnTo>
                  <a:pt x="1535864" y="6539897"/>
                </a:lnTo>
                <a:lnTo>
                  <a:pt x="1579698" y="6515268"/>
                </a:lnTo>
                <a:lnTo>
                  <a:pt x="1622637" y="6488749"/>
                </a:lnTo>
                <a:lnTo>
                  <a:pt x="1664618" y="6460354"/>
                </a:lnTo>
                <a:lnTo>
                  <a:pt x="1705581" y="6430093"/>
                </a:lnTo>
                <a:lnTo>
                  <a:pt x="1745464" y="6397978"/>
                </a:lnTo>
                <a:lnTo>
                  <a:pt x="1784207" y="6364023"/>
                </a:lnTo>
                <a:lnTo>
                  <a:pt x="1821747" y="6328238"/>
                </a:lnTo>
                <a:lnTo>
                  <a:pt x="3796837" y="4243953"/>
                </a:lnTo>
                <a:lnTo>
                  <a:pt x="3660070" y="4242575"/>
                </a:lnTo>
                <a:lnTo>
                  <a:pt x="3530116" y="4239431"/>
                </a:lnTo>
                <a:lnTo>
                  <a:pt x="3406824" y="4234361"/>
                </a:lnTo>
                <a:lnTo>
                  <a:pt x="3347628" y="4231055"/>
                </a:lnTo>
                <a:lnTo>
                  <a:pt x="3290041" y="4227208"/>
                </a:lnTo>
                <a:lnTo>
                  <a:pt x="3234044" y="4222801"/>
                </a:lnTo>
                <a:lnTo>
                  <a:pt x="3179617" y="4217813"/>
                </a:lnTo>
                <a:lnTo>
                  <a:pt x="3126742" y="4212224"/>
                </a:lnTo>
                <a:lnTo>
                  <a:pt x="3075399" y="4206015"/>
                </a:lnTo>
                <a:lnTo>
                  <a:pt x="3025570" y="4199166"/>
                </a:lnTo>
                <a:lnTo>
                  <a:pt x="2977236" y="4191656"/>
                </a:lnTo>
                <a:lnTo>
                  <a:pt x="2930378" y="4183467"/>
                </a:lnTo>
                <a:lnTo>
                  <a:pt x="2884977" y="4174578"/>
                </a:lnTo>
                <a:lnTo>
                  <a:pt x="2841014" y="4164969"/>
                </a:lnTo>
                <a:lnTo>
                  <a:pt x="2798469" y="4154621"/>
                </a:lnTo>
                <a:lnTo>
                  <a:pt x="2757325" y="4143513"/>
                </a:lnTo>
                <a:lnTo>
                  <a:pt x="2717562" y="4131626"/>
                </a:lnTo>
                <a:lnTo>
                  <a:pt x="2679161" y="4118940"/>
                </a:lnTo>
                <a:lnTo>
                  <a:pt x="2642103" y="4105434"/>
                </a:lnTo>
                <a:lnTo>
                  <a:pt x="2606369" y="4091090"/>
                </a:lnTo>
                <a:lnTo>
                  <a:pt x="2538798" y="4059805"/>
                </a:lnTo>
                <a:lnTo>
                  <a:pt x="2476297" y="4024925"/>
                </a:lnTo>
                <a:lnTo>
                  <a:pt x="2418714" y="3986293"/>
                </a:lnTo>
                <a:lnTo>
                  <a:pt x="2365897" y="3943748"/>
                </a:lnTo>
                <a:lnTo>
                  <a:pt x="2317695" y="3897131"/>
                </a:lnTo>
                <a:lnTo>
                  <a:pt x="2273955" y="3846285"/>
                </a:lnTo>
                <a:lnTo>
                  <a:pt x="2234527" y="3791049"/>
                </a:lnTo>
                <a:lnTo>
                  <a:pt x="2199259" y="3731265"/>
                </a:lnTo>
                <a:lnTo>
                  <a:pt x="2167998" y="3666774"/>
                </a:lnTo>
                <a:lnTo>
                  <a:pt x="2140595" y="3597416"/>
                </a:lnTo>
                <a:lnTo>
                  <a:pt x="2128291" y="3560863"/>
                </a:lnTo>
                <a:lnTo>
                  <a:pt x="2116896" y="3523033"/>
                </a:lnTo>
                <a:lnTo>
                  <a:pt x="2106388" y="3483908"/>
                </a:lnTo>
                <a:lnTo>
                  <a:pt x="2096750" y="3443466"/>
                </a:lnTo>
                <a:lnTo>
                  <a:pt x="2087962" y="3401689"/>
                </a:lnTo>
                <a:lnTo>
                  <a:pt x="2080006" y="3358556"/>
                </a:lnTo>
                <a:lnTo>
                  <a:pt x="2072862" y="3314047"/>
                </a:lnTo>
                <a:lnTo>
                  <a:pt x="2066512" y="3268143"/>
                </a:lnTo>
                <a:lnTo>
                  <a:pt x="2060936" y="3220824"/>
                </a:lnTo>
                <a:lnTo>
                  <a:pt x="2056116" y="3172069"/>
                </a:lnTo>
                <a:lnTo>
                  <a:pt x="2052033" y="3121860"/>
                </a:lnTo>
                <a:lnTo>
                  <a:pt x="2048667" y="3070175"/>
                </a:lnTo>
                <a:lnTo>
                  <a:pt x="2046000" y="3016996"/>
                </a:lnTo>
                <a:lnTo>
                  <a:pt x="2044013" y="2962302"/>
                </a:lnTo>
                <a:lnTo>
                  <a:pt x="2042687" y="2906074"/>
                </a:lnTo>
                <a:lnTo>
                  <a:pt x="2042003" y="2848291"/>
                </a:lnTo>
                <a:lnTo>
                  <a:pt x="2041942" y="2788934"/>
                </a:lnTo>
                <a:lnTo>
                  <a:pt x="2042485" y="2727982"/>
                </a:lnTo>
                <a:lnTo>
                  <a:pt x="2042485" y="469522"/>
                </a:lnTo>
                <a:lnTo>
                  <a:pt x="2041475" y="420860"/>
                </a:lnTo>
                <a:lnTo>
                  <a:pt x="2038472" y="372713"/>
                </a:lnTo>
                <a:lnTo>
                  <a:pt x="2033516" y="325121"/>
                </a:lnTo>
                <a:lnTo>
                  <a:pt x="2026647" y="278124"/>
                </a:lnTo>
                <a:lnTo>
                  <a:pt x="2017905" y="231762"/>
                </a:lnTo>
                <a:lnTo>
                  <a:pt x="2007329" y="186075"/>
                </a:lnTo>
                <a:lnTo>
                  <a:pt x="1994960" y="141102"/>
                </a:lnTo>
                <a:lnTo>
                  <a:pt x="1980838" y="96885"/>
                </a:lnTo>
                <a:lnTo>
                  <a:pt x="1965003" y="53462"/>
                </a:lnTo>
                <a:lnTo>
                  <a:pt x="1947494" y="10873"/>
                </a:lnTo>
                <a:lnTo>
                  <a:pt x="1942504" y="0"/>
                </a:lnTo>
                <a:close/>
              </a:path>
            </a:pathLst>
          </a:custGeom>
          <a:solidFill>
            <a:srgbClr val="FFC35B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defTabSz="974568">
              <a:buClrTx/>
            </a:pPr>
            <a:endParaRPr sz="1599">
              <a:solidFill>
                <a:prstClr val="black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65;gfc6179b51b_7_14">
            <a:extLst>
              <a:ext uri="{FF2B5EF4-FFF2-40B4-BE49-F238E27FC236}">
                <a16:creationId xmlns:a16="http://schemas.microsoft.com/office/drawing/2014/main" id="{FD10B318-3340-4F15-AB47-4DE920C3EFF2}"/>
              </a:ext>
            </a:extLst>
          </p:cNvPr>
          <p:cNvSpPr/>
          <p:nvPr userDrawn="1"/>
        </p:nvSpPr>
        <p:spPr>
          <a:xfrm>
            <a:off x="3372602" y="3875288"/>
            <a:ext cx="2167940" cy="2182040"/>
          </a:xfrm>
          <a:custGeom>
            <a:avLst/>
            <a:gdLst/>
            <a:ahLst/>
            <a:cxnLst/>
            <a:rect l="l" t="t" r="r" b="b"/>
            <a:pathLst>
              <a:path w="2440940" h="2456815" extrusionOk="0">
                <a:moveTo>
                  <a:pt x="1097726" y="0"/>
                </a:moveTo>
                <a:lnTo>
                  <a:pt x="130471" y="0"/>
                </a:lnTo>
                <a:lnTo>
                  <a:pt x="79754" y="10236"/>
                </a:lnTo>
                <a:lnTo>
                  <a:pt x="38334" y="38154"/>
                </a:lnTo>
                <a:lnTo>
                  <a:pt x="10406" y="79564"/>
                </a:lnTo>
                <a:lnTo>
                  <a:pt x="165" y="130276"/>
                </a:lnTo>
                <a:lnTo>
                  <a:pt x="125" y="305497"/>
                </a:lnTo>
                <a:lnTo>
                  <a:pt x="0" y="1371865"/>
                </a:lnTo>
                <a:lnTo>
                  <a:pt x="1777" y="1416047"/>
                </a:lnTo>
                <a:lnTo>
                  <a:pt x="5701" y="1462415"/>
                </a:lnTo>
                <a:lnTo>
                  <a:pt x="11608" y="1508076"/>
                </a:lnTo>
                <a:lnTo>
                  <a:pt x="19451" y="1553004"/>
                </a:lnTo>
                <a:lnTo>
                  <a:pt x="29185" y="1597173"/>
                </a:lnTo>
                <a:lnTo>
                  <a:pt x="40762" y="1640554"/>
                </a:lnTo>
                <a:lnTo>
                  <a:pt x="54135" y="1683122"/>
                </a:lnTo>
                <a:lnTo>
                  <a:pt x="69258" y="1724850"/>
                </a:lnTo>
                <a:lnTo>
                  <a:pt x="86084" y="1765711"/>
                </a:lnTo>
                <a:lnTo>
                  <a:pt x="104566" y="1805679"/>
                </a:lnTo>
                <a:lnTo>
                  <a:pt x="124657" y="1844726"/>
                </a:lnTo>
                <a:lnTo>
                  <a:pt x="146310" y="1882827"/>
                </a:lnTo>
                <a:lnTo>
                  <a:pt x="169479" y="1919953"/>
                </a:lnTo>
                <a:lnTo>
                  <a:pt x="194117" y="1956080"/>
                </a:lnTo>
                <a:lnTo>
                  <a:pt x="220177" y="1991179"/>
                </a:lnTo>
                <a:lnTo>
                  <a:pt x="247612" y="2025224"/>
                </a:lnTo>
                <a:lnTo>
                  <a:pt x="276376" y="2058189"/>
                </a:lnTo>
                <a:lnTo>
                  <a:pt x="306421" y="2090047"/>
                </a:lnTo>
                <a:lnTo>
                  <a:pt x="337701" y="2120771"/>
                </a:lnTo>
                <a:lnTo>
                  <a:pt x="370169" y="2150334"/>
                </a:lnTo>
                <a:lnTo>
                  <a:pt x="403778" y="2178710"/>
                </a:lnTo>
                <a:lnTo>
                  <a:pt x="438482" y="2205871"/>
                </a:lnTo>
                <a:lnTo>
                  <a:pt x="474233" y="2231792"/>
                </a:lnTo>
                <a:lnTo>
                  <a:pt x="510985" y="2256445"/>
                </a:lnTo>
                <a:lnTo>
                  <a:pt x="548691" y="2279804"/>
                </a:lnTo>
                <a:lnTo>
                  <a:pt x="587305" y="2301842"/>
                </a:lnTo>
                <a:lnTo>
                  <a:pt x="626778" y="2322533"/>
                </a:lnTo>
                <a:lnTo>
                  <a:pt x="667066" y="2341849"/>
                </a:lnTo>
                <a:lnTo>
                  <a:pt x="708120" y="2359764"/>
                </a:lnTo>
                <a:lnTo>
                  <a:pt x="749895" y="2376251"/>
                </a:lnTo>
                <a:lnTo>
                  <a:pt x="792342" y="2391283"/>
                </a:lnTo>
                <a:lnTo>
                  <a:pt x="835417" y="2404834"/>
                </a:lnTo>
                <a:lnTo>
                  <a:pt x="879070" y="2416878"/>
                </a:lnTo>
                <a:lnTo>
                  <a:pt x="923257" y="2427386"/>
                </a:lnTo>
                <a:lnTo>
                  <a:pt x="967930" y="2436334"/>
                </a:lnTo>
                <a:lnTo>
                  <a:pt x="1013042" y="2443693"/>
                </a:lnTo>
                <a:lnTo>
                  <a:pt x="1058546" y="2449437"/>
                </a:lnTo>
                <a:lnTo>
                  <a:pt x="1104396" y="2453540"/>
                </a:lnTo>
                <a:lnTo>
                  <a:pt x="1150545" y="2455975"/>
                </a:lnTo>
                <a:lnTo>
                  <a:pt x="1196946" y="2456714"/>
                </a:lnTo>
                <a:lnTo>
                  <a:pt x="1243553" y="2455732"/>
                </a:lnTo>
                <a:lnTo>
                  <a:pt x="1290318" y="2453002"/>
                </a:lnTo>
                <a:lnTo>
                  <a:pt x="1337194" y="2448496"/>
                </a:lnTo>
                <a:lnTo>
                  <a:pt x="1384916" y="2442064"/>
                </a:lnTo>
                <a:lnTo>
                  <a:pt x="1431992" y="2433861"/>
                </a:lnTo>
                <a:lnTo>
                  <a:pt x="1478391" y="2423927"/>
                </a:lnTo>
                <a:lnTo>
                  <a:pt x="1524083" y="2412299"/>
                </a:lnTo>
                <a:lnTo>
                  <a:pt x="1569038" y="2399014"/>
                </a:lnTo>
                <a:lnTo>
                  <a:pt x="1613224" y="2384111"/>
                </a:lnTo>
                <a:lnTo>
                  <a:pt x="1656612" y="2367627"/>
                </a:lnTo>
                <a:lnTo>
                  <a:pt x="1699170" y="2349601"/>
                </a:lnTo>
                <a:lnTo>
                  <a:pt x="1740869" y="2330069"/>
                </a:lnTo>
                <a:lnTo>
                  <a:pt x="1781678" y="2309069"/>
                </a:lnTo>
                <a:lnTo>
                  <a:pt x="1821566" y="2286640"/>
                </a:lnTo>
                <a:lnTo>
                  <a:pt x="1860504" y="2262820"/>
                </a:lnTo>
                <a:lnTo>
                  <a:pt x="1898459" y="2237645"/>
                </a:lnTo>
                <a:lnTo>
                  <a:pt x="1935402" y="2211154"/>
                </a:lnTo>
                <a:lnTo>
                  <a:pt x="1971303" y="2183385"/>
                </a:lnTo>
                <a:lnTo>
                  <a:pt x="2006131" y="2154375"/>
                </a:lnTo>
                <a:lnTo>
                  <a:pt x="2039855" y="2124163"/>
                </a:lnTo>
                <a:lnTo>
                  <a:pt x="2072445" y="2092785"/>
                </a:lnTo>
                <a:lnTo>
                  <a:pt x="2103870" y="2060281"/>
                </a:lnTo>
                <a:lnTo>
                  <a:pt x="2134100" y="2026687"/>
                </a:lnTo>
                <a:lnTo>
                  <a:pt x="2163104" y="1992041"/>
                </a:lnTo>
                <a:lnTo>
                  <a:pt x="2190852" y="1956382"/>
                </a:lnTo>
                <a:lnTo>
                  <a:pt x="2217314" y="1919746"/>
                </a:lnTo>
                <a:lnTo>
                  <a:pt x="2242458" y="1882172"/>
                </a:lnTo>
                <a:lnTo>
                  <a:pt x="2266255" y="1843698"/>
                </a:lnTo>
                <a:lnTo>
                  <a:pt x="2288674" y="1804361"/>
                </a:lnTo>
                <a:lnTo>
                  <a:pt x="2309683" y="1764200"/>
                </a:lnTo>
                <a:lnTo>
                  <a:pt x="2329254" y="1723251"/>
                </a:lnTo>
                <a:lnTo>
                  <a:pt x="2347355" y="1681553"/>
                </a:lnTo>
                <a:lnTo>
                  <a:pt x="2363956" y="1639144"/>
                </a:lnTo>
                <a:lnTo>
                  <a:pt x="2379026" y="1596061"/>
                </a:lnTo>
                <a:lnTo>
                  <a:pt x="2392535" y="1552343"/>
                </a:lnTo>
                <a:lnTo>
                  <a:pt x="2404453" y="1508026"/>
                </a:lnTo>
                <a:lnTo>
                  <a:pt x="2414748" y="1463149"/>
                </a:lnTo>
                <a:lnTo>
                  <a:pt x="2423390" y="1417749"/>
                </a:lnTo>
                <a:lnTo>
                  <a:pt x="2430349" y="1371865"/>
                </a:lnTo>
                <a:lnTo>
                  <a:pt x="2435595" y="1325534"/>
                </a:lnTo>
                <a:lnTo>
                  <a:pt x="2439096" y="1278794"/>
                </a:lnTo>
                <a:lnTo>
                  <a:pt x="2440823" y="1231683"/>
                </a:lnTo>
                <a:lnTo>
                  <a:pt x="2440744" y="1184238"/>
                </a:lnTo>
                <a:lnTo>
                  <a:pt x="2438830" y="1136497"/>
                </a:lnTo>
                <a:lnTo>
                  <a:pt x="2435050" y="1088499"/>
                </a:lnTo>
                <a:lnTo>
                  <a:pt x="2429259" y="1039665"/>
                </a:lnTo>
                <a:lnTo>
                  <a:pt x="2421597" y="991770"/>
                </a:lnTo>
                <a:lnTo>
                  <a:pt x="2412105" y="944826"/>
                </a:lnTo>
                <a:lnTo>
                  <a:pt x="2400825" y="898847"/>
                </a:lnTo>
                <a:lnTo>
                  <a:pt x="2387795" y="853847"/>
                </a:lnTo>
                <a:lnTo>
                  <a:pt x="2373058" y="809839"/>
                </a:lnTo>
                <a:lnTo>
                  <a:pt x="2356654" y="766836"/>
                </a:lnTo>
                <a:lnTo>
                  <a:pt x="2338624" y="724853"/>
                </a:lnTo>
                <a:lnTo>
                  <a:pt x="2319007" y="683903"/>
                </a:lnTo>
                <a:lnTo>
                  <a:pt x="2297846" y="643999"/>
                </a:lnTo>
                <a:lnTo>
                  <a:pt x="2275181" y="605155"/>
                </a:lnTo>
                <a:lnTo>
                  <a:pt x="2251052" y="567385"/>
                </a:lnTo>
                <a:lnTo>
                  <a:pt x="2225501" y="530702"/>
                </a:lnTo>
                <a:lnTo>
                  <a:pt x="2198567" y="495119"/>
                </a:lnTo>
                <a:lnTo>
                  <a:pt x="2170292" y="460651"/>
                </a:lnTo>
                <a:lnTo>
                  <a:pt x="2140717" y="427310"/>
                </a:lnTo>
                <a:lnTo>
                  <a:pt x="2109881" y="395111"/>
                </a:lnTo>
                <a:lnTo>
                  <a:pt x="2077827" y="364067"/>
                </a:lnTo>
                <a:lnTo>
                  <a:pt x="2044594" y="334191"/>
                </a:lnTo>
                <a:lnTo>
                  <a:pt x="2010223" y="305497"/>
                </a:lnTo>
                <a:lnTo>
                  <a:pt x="1974755" y="277999"/>
                </a:lnTo>
                <a:lnTo>
                  <a:pt x="1938231" y="251710"/>
                </a:lnTo>
                <a:lnTo>
                  <a:pt x="1900691" y="226644"/>
                </a:lnTo>
                <a:lnTo>
                  <a:pt x="1862176" y="202814"/>
                </a:lnTo>
                <a:lnTo>
                  <a:pt x="1822727" y="180234"/>
                </a:lnTo>
                <a:lnTo>
                  <a:pt x="1782385" y="158917"/>
                </a:lnTo>
                <a:lnTo>
                  <a:pt x="1741190" y="138878"/>
                </a:lnTo>
                <a:lnTo>
                  <a:pt x="1699183" y="120128"/>
                </a:lnTo>
                <a:lnTo>
                  <a:pt x="1656405" y="102683"/>
                </a:lnTo>
                <a:lnTo>
                  <a:pt x="1612896" y="86556"/>
                </a:lnTo>
                <a:lnTo>
                  <a:pt x="1568697" y="71760"/>
                </a:lnTo>
                <a:lnTo>
                  <a:pt x="1523849" y="58308"/>
                </a:lnTo>
                <a:lnTo>
                  <a:pt x="1478393" y="46215"/>
                </a:lnTo>
                <a:lnTo>
                  <a:pt x="1432369" y="35494"/>
                </a:lnTo>
                <a:lnTo>
                  <a:pt x="1385818" y="26159"/>
                </a:lnTo>
                <a:lnTo>
                  <a:pt x="1338781" y="18222"/>
                </a:lnTo>
                <a:lnTo>
                  <a:pt x="1291298" y="11698"/>
                </a:lnTo>
                <a:lnTo>
                  <a:pt x="1243410" y="6600"/>
                </a:lnTo>
                <a:lnTo>
                  <a:pt x="1195159" y="2942"/>
                </a:lnTo>
                <a:lnTo>
                  <a:pt x="1146583" y="737"/>
                </a:lnTo>
                <a:lnTo>
                  <a:pt x="1097726" y="0"/>
                </a:lnTo>
                <a:close/>
              </a:path>
            </a:pathLst>
          </a:custGeom>
          <a:solidFill>
            <a:srgbClr val="FFC35B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defTabSz="974568">
              <a:buClrTx/>
            </a:pPr>
            <a:endParaRPr sz="1599">
              <a:solidFill>
                <a:prstClr val="black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Title Placeholder 1">
            <a:extLst>
              <a:ext uri="{FF2B5EF4-FFF2-40B4-BE49-F238E27FC236}">
                <a16:creationId xmlns:a16="http://schemas.microsoft.com/office/drawing/2014/main" id="{42414117-06AD-44B8-8708-C63882D5C0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66971" y="456875"/>
            <a:ext cx="9904702" cy="7327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000" b="0">
                <a:solidFill>
                  <a:schemeClr val="tx1"/>
                </a:solidFill>
                <a:latin typeface="Cera Pro" panose="00000500000000000000" pitchFamily="2" charset="0"/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5E024F32-A19B-4879-AE5B-06951853D2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66971" y="1671781"/>
            <a:ext cx="11369795" cy="83107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37505" indent="-337505">
              <a:buFont typeface="Wingdings" panose="05000000000000000000" pitchFamily="2" charset="2"/>
              <a:buChar char="ü"/>
              <a:defRPr>
                <a:latin typeface="Cera Pro" panose="00000500000000000000" pitchFamily="2" charset="0"/>
              </a:defRPr>
            </a:lvl1pPr>
            <a:lvl2pPr marL="1012515" indent="-337505">
              <a:buFont typeface="Wingdings" panose="05000000000000000000" pitchFamily="2" charset="2"/>
              <a:buChar char="ü"/>
              <a:defRPr>
                <a:latin typeface="Cera Pro" panose="00000500000000000000" pitchFamily="2" charset="0"/>
              </a:defRPr>
            </a:lvl2pPr>
            <a:lvl3pPr marL="1687525" indent="-337505">
              <a:buFont typeface="Wingdings" panose="05000000000000000000" pitchFamily="2" charset="2"/>
              <a:buChar char="ü"/>
              <a:defRPr>
                <a:latin typeface="Cera Pro" panose="00000500000000000000" pitchFamily="2" charset="0"/>
              </a:defRPr>
            </a:lvl3pPr>
            <a:lvl4pPr marL="2362535" indent="-337505">
              <a:buFont typeface="Wingdings" panose="05000000000000000000" pitchFamily="2" charset="2"/>
              <a:buChar char="ü"/>
              <a:defRPr>
                <a:latin typeface="Cera Pro" panose="00000500000000000000" pitchFamily="2" charset="0"/>
              </a:defRPr>
            </a:lvl4pPr>
            <a:lvl5pPr marL="3037545" indent="-337505">
              <a:buFont typeface="Wingdings" panose="05000000000000000000" pitchFamily="2" charset="2"/>
              <a:buChar char="ü"/>
              <a:defRPr>
                <a:latin typeface="Cera Pro" panose="00000500000000000000" pitchFamily="2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506589BB-5F60-43CE-84A4-B622C9A810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8069" y="9429661"/>
            <a:ext cx="894467" cy="555801"/>
          </a:xfrm>
        </p:spPr>
        <p:txBody>
          <a:bodyPr/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fld id="{76A0B45F-ECDA-4A22-874D-35AB4A9401B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079228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14;gfc6179b51b_0_233">
            <a:extLst>
              <a:ext uri="{FF2B5EF4-FFF2-40B4-BE49-F238E27FC236}">
                <a16:creationId xmlns:a16="http://schemas.microsoft.com/office/drawing/2014/main" id="{12FC91AF-3D2E-412A-BCC6-78E73461360E}"/>
              </a:ext>
            </a:extLst>
          </p:cNvPr>
          <p:cNvSpPr/>
          <p:nvPr userDrawn="1"/>
        </p:nvSpPr>
        <p:spPr>
          <a:xfrm>
            <a:off x="317941" y="8975725"/>
            <a:ext cx="974725" cy="1463675"/>
          </a:xfrm>
          <a:custGeom>
            <a:avLst/>
            <a:gdLst/>
            <a:ahLst/>
            <a:cxnLst/>
            <a:rect l="l" t="t" r="r" b="b"/>
            <a:pathLst>
              <a:path w="974725" h="1463675" extrusionOk="0">
                <a:moveTo>
                  <a:pt x="487292" y="0"/>
                </a:moveTo>
                <a:lnTo>
                  <a:pt x="440536" y="2241"/>
                </a:lnTo>
                <a:lnTo>
                  <a:pt x="395000" y="8827"/>
                </a:lnTo>
                <a:lnTo>
                  <a:pt x="350893" y="19549"/>
                </a:lnTo>
                <a:lnTo>
                  <a:pt x="308422" y="34198"/>
                </a:lnTo>
                <a:lnTo>
                  <a:pt x="267796" y="52567"/>
                </a:lnTo>
                <a:lnTo>
                  <a:pt x="229223" y="74448"/>
                </a:lnTo>
                <a:lnTo>
                  <a:pt x="192911" y="99631"/>
                </a:lnTo>
                <a:lnTo>
                  <a:pt x="159070" y="127908"/>
                </a:lnTo>
                <a:lnTo>
                  <a:pt x="127906" y="159072"/>
                </a:lnTo>
                <a:lnTo>
                  <a:pt x="99629" y="192914"/>
                </a:lnTo>
                <a:lnTo>
                  <a:pt x="74446" y="229225"/>
                </a:lnTo>
                <a:lnTo>
                  <a:pt x="52566" y="267798"/>
                </a:lnTo>
                <a:lnTo>
                  <a:pt x="34198" y="308424"/>
                </a:lnTo>
                <a:lnTo>
                  <a:pt x="19548" y="350894"/>
                </a:lnTo>
                <a:lnTo>
                  <a:pt x="8827" y="395002"/>
                </a:lnTo>
                <a:lnTo>
                  <a:pt x="2241" y="440537"/>
                </a:lnTo>
                <a:lnTo>
                  <a:pt x="0" y="487292"/>
                </a:lnTo>
                <a:lnTo>
                  <a:pt x="58" y="1459353"/>
                </a:lnTo>
                <a:lnTo>
                  <a:pt x="170" y="1463612"/>
                </a:lnTo>
                <a:lnTo>
                  <a:pt x="974420" y="1463612"/>
                </a:lnTo>
                <a:lnTo>
                  <a:pt x="974531" y="1459353"/>
                </a:lnTo>
                <a:lnTo>
                  <a:pt x="974592" y="487292"/>
                </a:lnTo>
                <a:lnTo>
                  <a:pt x="972351" y="440536"/>
                </a:lnTo>
                <a:lnTo>
                  <a:pt x="965765" y="395001"/>
                </a:lnTo>
                <a:lnTo>
                  <a:pt x="955043" y="350893"/>
                </a:lnTo>
                <a:lnTo>
                  <a:pt x="940393" y="308422"/>
                </a:lnTo>
                <a:lnTo>
                  <a:pt x="922023" y="267796"/>
                </a:lnTo>
                <a:lnTo>
                  <a:pt x="900143" y="229223"/>
                </a:lnTo>
                <a:lnTo>
                  <a:pt x="874960" y="192912"/>
                </a:lnTo>
                <a:lnTo>
                  <a:pt x="846682" y="159070"/>
                </a:lnTo>
                <a:lnTo>
                  <a:pt x="815518" y="127907"/>
                </a:lnTo>
                <a:lnTo>
                  <a:pt x="781676" y="99630"/>
                </a:lnTo>
                <a:lnTo>
                  <a:pt x="745364" y="74447"/>
                </a:lnTo>
                <a:lnTo>
                  <a:pt x="706791" y="52567"/>
                </a:lnTo>
                <a:lnTo>
                  <a:pt x="666165" y="34198"/>
                </a:lnTo>
                <a:lnTo>
                  <a:pt x="623694" y="19549"/>
                </a:lnTo>
                <a:lnTo>
                  <a:pt x="579587" y="8827"/>
                </a:lnTo>
                <a:lnTo>
                  <a:pt x="534051" y="2241"/>
                </a:lnTo>
                <a:lnTo>
                  <a:pt x="487292" y="0"/>
                </a:lnTo>
                <a:close/>
              </a:path>
            </a:pathLst>
          </a:custGeom>
          <a:solidFill>
            <a:srgbClr val="8E90E5"/>
          </a:solidFill>
          <a:ln>
            <a:solidFill>
              <a:schemeClr val="bg1"/>
            </a:solidFill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100"/>
              <a:buFont typeface="Arial"/>
              <a:buNone/>
            </a:pPr>
            <a:endParaRPr sz="41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Font typeface="Arial"/>
              <a:buNone/>
            </a:pPr>
            <a:r>
              <a:rPr lang="ru-RU" sz="41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C86F0C5-B355-4D75-B958-B7A9158FC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8069" y="9429661"/>
            <a:ext cx="894467" cy="555801"/>
          </a:xfrm>
        </p:spPr>
        <p:txBody>
          <a:bodyPr/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fld id="{76A0B45F-ECDA-4A22-874D-35AB4A9401B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865234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BC3F477-044B-4B50-AB3A-9F0C7BBA3E85}"/>
              </a:ext>
            </a:extLst>
          </p:cNvPr>
          <p:cNvSpPr/>
          <p:nvPr userDrawn="1"/>
        </p:nvSpPr>
        <p:spPr>
          <a:xfrm>
            <a:off x="0" y="4979"/>
            <a:ext cx="18000663" cy="10439400"/>
          </a:xfrm>
          <a:prstGeom prst="rect">
            <a:avLst/>
          </a:prstGeom>
          <a:solidFill>
            <a:srgbClr val="8E90E5"/>
          </a:solidFill>
          <a:ln>
            <a:solidFill>
              <a:srgbClr val="8E90E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Google Shape;114;gfc6179b51b_0_233">
            <a:extLst>
              <a:ext uri="{FF2B5EF4-FFF2-40B4-BE49-F238E27FC236}">
                <a16:creationId xmlns:a16="http://schemas.microsoft.com/office/drawing/2014/main" id="{12FC91AF-3D2E-412A-BCC6-78E73461360E}"/>
              </a:ext>
            </a:extLst>
          </p:cNvPr>
          <p:cNvSpPr/>
          <p:nvPr userDrawn="1"/>
        </p:nvSpPr>
        <p:spPr>
          <a:xfrm>
            <a:off x="317941" y="8975725"/>
            <a:ext cx="974725" cy="1463675"/>
          </a:xfrm>
          <a:custGeom>
            <a:avLst/>
            <a:gdLst/>
            <a:ahLst/>
            <a:cxnLst/>
            <a:rect l="l" t="t" r="r" b="b"/>
            <a:pathLst>
              <a:path w="974725" h="1463675" extrusionOk="0">
                <a:moveTo>
                  <a:pt x="487292" y="0"/>
                </a:moveTo>
                <a:lnTo>
                  <a:pt x="440536" y="2241"/>
                </a:lnTo>
                <a:lnTo>
                  <a:pt x="395000" y="8827"/>
                </a:lnTo>
                <a:lnTo>
                  <a:pt x="350893" y="19549"/>
                </a:lnTo>
                <a:lnTo>
                  <a:pt x="308422" y="34198"/>
                </a:lnTo>
                <a:lnTo>
                  <a:pt x="267796" y="52567"/>
                </a:lnTo>
                <a:lnTo>
                  <a:pt x="229223" y="74448"/>
                </a:lnTo>
                <a:lnTo>
                  <a:pt x="192911" y="99631"/>
                </a:lnTo>
                <a:lnTo>
                  <a:pt x="159070" y="127908"/>
                </a:lnTo>
                <a:lnTo>
                  <a:pt x="127906" y="159072"/>
                </a:lnTo>
                <a:lnTo>
                  <a:pt x="99629" y="192914"/>
                </a:lnTo>
                <a:lnTo>
                  <a:pt x="74446" y="229225"/>
                </a:lnTo>
                <a:lnTo>
                  <a:pt x="52566" y="267798"/>
                </a:lnTo>
                <a:lnTo>
                  <a:pt x="34198" y="308424"/>
                </a:lnTo>
                <a:lnTo>
                  <a:pt x="19548" y="350894"/>
                </a:lnTo>
                <a:lnTo>
                  <a:pt x="8827" y="395002"/>
                </a:lnTo>
                <a:lnTo>
                  <a:pt x="2241" y="440537"/>
                </a:lnTo>
                <a:lnTo>
                  <a:pt x="0" y="487292"/>
                </a:lnTo>
                <a:lnTo>
                  <a:pt x="58" y="1459353"/>
                </a:lnTo>
                <a:lnTo>
                  <a:pt x="170" y="1463612"/>
                </a:lnTo>
                <a:lnTo>
                  <a:pt x="974420" y="1463612"/>
                </a:lnTo>
                <a:lnTo>
                  <a:pt x="974531" y="1459353"/>
                </a:lnTo>
                <a:lnTo>
                  <a:pt x="974592" y="487292"/>
                </a:lnTo>
                <a:lnTo>
                  <a:pt x="972351" y="440536"/>
                </a:lnTo>
                <a:lnTo>
                  <a:pt x="965765" y="395001"/>
                </a:lnTo>
                <a:lnTo>
                  <a:pt x="955043" y="350893"/>
                </a:lnTo>
                <a:lnTo>
                  <a:pt x="940393" y="308422"/>
                </a:lnTo>
                <a:lnTo>
                  <a:pt x="922023" y="267796"/>
                </a:lnTo>
                <a:lnTo>
                  <a:pt x="900143" y="229223"/>
                </a:lnTo>
                <a:lnTo>
                  <a:pt x="874960" y="192912"/>
                </a:lnTo>
                <a:lnTo>
                  <a:pt x="846682" y="159070"/>
                </a:lnTo>
                <a:lnTo>
                  <a:pt x="815518" y="127907"/>
                </a:lnTo>
                <a:lnTo>
                  <a:pt x="781676" y="99630"/>
                </a:lnTo>
                <a:lnTo>
                  <a:pt x="745364" y="74447"/>
                </a:lnTo>
                <a:lnTo>
                  <a:pt x="706791" y="52567"/>
                </a:lnTo>
                <a:lnTo>
                  <a:pt x="666165" y="34198"/>
                </a:lnTo>
                <a:lnTo>
                  <a:pt x="623694" y="19549"/>
                </a:lnTo>
                <a:lnTo>
                  <a:pt x="579587" y="8827"/>
                </a:lnTo>
                <a:lnTo>
                  <a:pt x="534051" y="2241"/>
                </a:lnTo>
                <a:lnTo>
                  <a:pt x="487292" y="0"/>
                </a:lnTo>
                <a:close/>
              </a:path>
            </a:pathLst>
          </a:custGeom>
          <a:solidFill>
            <a:srgbClr val="8E90E5"/>
          </a:solidFill>
          <a:ln>
            <a:solidFill>
              <a:schemeClr val="bg1"/>
            </a:solidFill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100"/>
              <a:buFont typeface="Arial"/>
              <a:buNone/>
            </a:pPr>
            <a:endParaRPr sz="41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Font typeface="Arial"/>
              <a:buNone/>
            </a:pPr>
            <a:r>
              <a:rPr lang="ru-RU" sz="41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C86F0C5-B355-4D75-B958-B7A9158FC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8069" y="9429661"/>
            <a:ext cx="894467" cy="555801"/>
          </a:xfrm>
        </p:spPr>
        <p:txBody>
          <a:bodyPr/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fld id="{76A0B45F-ECDA-4A22-874D-35AB4A9401B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30613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след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371A3FAF-03EF-4111-88EC-041C14903A38}"/>
              </a:ext>
            </a:extLst>
          </p:cNvPr>
          <p:cNvSpPr/>
          <p:nvPr userDrawn="1"/>
        </p:nvSpPr>
        <p:spPr>
          <a:xfrm>
            <a:off x="0" y="4979"/>
            <a:ext cx="18000663" cy="10439400"/>
          </a:xfrm>
          <a:prstGeom prst="rect">
            <a:avLst/>
          </a:prstGeom>
          <a:solidFill>
            <a:srgbClr val="8E90E5"/>
          </a:solidFill>
          <a:ln>
            <a:solidFill>
              <a:srgbClr val="8E90E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Google Shape;265;gfc6179b51b_0_111">
            <a:extLst>
              <a:ext uri="{FF2B5EF4-FFF2-40B4-BE49-F238E27FC236}">
                <a16:creationId xmlns:a16="http://schemas.microsoft.com/office/drawing/2014/main" id="{621EE31F-54A8-4134-A70F-FB6E3958821D}"/>
              </a:ext>
            </a:extLst>
          </p:cNvPr>
          <p:cNvSpPr/>
          <p:nvPr userDrawn="1"/>
        </p:nvSpPr>
        <p:spPr>
          <a:xfrm>
            <a:off x="0" y="0"/>
            <a:ext cx="6947700" cy="6683700"/>
          </a:xfrm>
          <a:prstGeom prst="rect">
            <a:avLst/>
          </a:prstGeom>
          <a:blipFill rotWithShape="1">
            <a:blip r:embed="rId2" cstate="print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266;gfc6179b51b_0_111">
            <a:extLst>
              <a:ext uri="{FF2B5EF4-FFF2-40B4-BE49-F238E27FC236}">
                <a16:creationId xmlns:a16="http://schemas.microsoft.com/office/drawing/2014/main" id="{E6694D69-6ECA-4A66-8F9B-AF953AF43D2B}"/>
              </a:ext>
            </a:extLst>
          </p:cNvPr>
          <p:cNvSpPr/>
          <p:nvPr userDrawn="1"/>
        </p:nvSpPr>
        <p:spPr>
          <a:xfrm>
            <a:off x="4122000" y="4238377"/>
            <a:ext cx="2440940" cy="2456815"/>
          </a:xfrm>
          <a:custGeom>
            <a:avLst/>
            <a:gdLst/>
            <a:ahLst/>
            <a:cxnLst/>
            <a:rect l="l" t="t" r="r" b="b"/>
            <a:pathLst>
              <a:path w="2440940" h="2456815" extrusionOk="0">
                <a:moveTo>
                  <a:pt x="1097726" y="0"/>
                </a:moveTo>
                <a:lnTo>
                  <a:pt x="130471" y="0"/>
                </a:lnTo>
                <a:lnTo>
                  <a:pt x="79754" y="10236"/>
                </a:lnTo>
                <a:lnTo>
                  <a:pt x="38334" y="38154"/>
                </a:lnTo>
                <a:lnTo>
                  <a:pt x="10406" y="79564"/>
                </a:lnTo>
                <a:lnTo>
                  <a:pt x="165" y="130276"/>
                </a:lnTo>
                <a:lnTo>
                  <a:pt x="125" y="305497"/>
                </a:lnTo>
                <a:lnTo>
                  <a:pt x="0" y="1371865"/>
                </a:lnTo>
                <a:lnTo>
                  <a:pt x="1777" y="1416047"/>
                </a:lnTo>
                <a:lnTo>
                  <a:pt x="5701" y="1462415"/>
                </a:lnTo>
                <a:lnTo>
                  <a:pt x="11608" y="1508076"/>
                </a:lnTo>
                <a:lnTo>
                  <a:pt x="19451" y="1553004"/>
                </a:lnTo>
                <a:lnTo>
                  <a:pt x="29185" y="1597173"/>
                </a:lnTo>
                <a:lnTo>
                  <a:pt x="40762" y="1640554"/>
                </a:lnTo>
                <a:lnTo>
                  <a:pt x="54135" y="1683122"/>
                </a:lnTo>
                <a:lnTo>
                  <a:pt x="69258" y="1724850"/>
                </a:lnTo>
                <a:lnTo>
                  <a:pt x="86084" y="1765711"/>
                </a:lnTo>
                <a:lnTo>
                  <a:pt x="104566" y="1805679"/>
                </a:lnTo>
                <a:lnTo>
                  <a:pt x="124657" y="1844726"/>
                </a:lnTo>
                <a:lnTo>
                  <a:pt x="146310" y="1882827"/>
                </a:lnTo>
                <a:lnTo>
                  <a:pt x="169479" y="1919953"/>
                </a:lnTo>
                <a:lnTo>
                  <a:pt x="194117" y="1956080"/>
                </a:lnTo>
                <a:lnTo>
                  <a:pt x="220177" y="1991179"/>
                </a:lnTo>
                <a:lnTo>
                  <a:pt x="247612" y="2025224"/>
                </a:lnTo>
                <a:lnTo>
                  <a:pt x="276376" y="2058189"/>
                </a:lnTo>
                <a:lnTo>
                  <a:pt x="306421" y="2090047"/>
                </a:lnTo>
                <a:lnTo>
                  <a:pt x="337701" y="2120771"/>
                </a:lnTo>
                <a:lnTo>
                  <a:pt x="370169" y="2150334"/>
                </a:lnTo>
                <a:lnTo>
                  <a:pt x="403778" y="2178710"/>
                </a:lnTo>
                <a:lnTo>
                  <a:pt x="438482" y="2205871"/>
                </a:lnTo>
                <a:lnTo>
                  <a:pt x="474233" y="2231792"/>
                </a:lnTo>
                <a:lnTo>
                  <a:pt x="510985" y="2256445"/>
                </a:lnTo>
                <a:lnTo>
                  <a:pt x="548691" y="2279804"/>
                </a:lnTo>
                <a:lnTo>
                  <a:pt x="587305" y="2301842"/>
                </a:lnTo>
                <a:lnTo>
                  <a:pt x="626778" y="2322533"/>
                </a:lnTo>
                <a:lnTo>
                  <a:pt x="667066" y="2341849"/>
                </a:lnTo>
                <a:lnTo>
                  <a:pt x="708120" y="2359764"/>
                </a:lnTo>
                <a:lnTo>
                  <a:pt x="749895" y="2376251"/>
                </a:lnTo>
                <a:lnTo>
                  <a:pt x="792342" y="2391283"/>
                </a:lnTo>
                <a:lnTo>
                  <a:pt x="835417" y="2404834"/>
                </a:lnTo>
                <a:lnTo>
                  <a:pt x="879070" y="2416878"/>
                </a:lnTo>
                <a:lnTo>
                  <a:pt x="923257" y="2427386"/>
                </a:lnTo>
                <a:lnTo>
                  <a:pt x="967930" y="2436334"/>
                </a:lnTo>
                <a:lnTo>
                  <a:pt x="1013042" y="2443693"/>
                </a:lnTo>
                <a:lnTo>
                  <a:pt x="1058546" y="2449437"/>
                </a:lnTo>
                <a:lnTo>
                  <a:pt x="1104396" y="2453540"/>
                </a:lnTo>
                <a:lnTo>
                  <a:pt x="1150545" y="2455975"/>
                </a:lnTo>
                <a:lnTo>
                  <a:pt x="1196946" y="2456714"/>
                </a:lnTo>
                <a:lnTo>
                  <a:pt x="1243553" y="2455732"/>
                </a:lnTo>
                <a:lnTo>
                  <a:pt x="1290318" y="2453002"/>
                </a:lnTo>
                <a:lnTo>
                  <a:pt x="1337194" y="2448496"/>
                </a:lnTo>
                <a:lnTo>
                  <a:pt x="1384916" y="2442064"/>
                </a:lnTo>
                <a:lnTo>
                  <a:pt x="1431992" y="2433861"/>
                </a:lnTo>
                <a:lnTo>
                  <a:pt x="1478391" y="2423927"/>
                </a:lnTo>
                <a:lnTo>
                  <a:pt x="1524083" y="2412299"/>
                </a:lnTo>
                <a:lnTo>
                  <a:pt x="1569038" y="2399014"/>
                </a:lnTo>
                <a:lnTo>
                  <a:pt x="1613224" y="2384111"/>
                </a:lnTo>
                <a:lnTo>
                  <a:pt x="1656612" y="2367627"/>
                </a:lnTo>
                <a:lnTo>
                  <a:pt x="1699170" y="2349601"/>
                </a:lnTo>
                <a:lnTo>
                  <a:pt x="1740869" y="2330069"/>
                </a:lnTo>
                <a:lnTo>
                  <a:pt x="1781678" y="2309069"/>
                </a:lnTo>
                <a:lnTo>
                  <a:pt x="1821566" y="2286640"/>
                </a:lnTo>
                <a:lnTo>
                  <a:pt x="1860504" y="2262820"/>
                </a:lnTo>
                <a:lnTo>
                  <a:pt x="1898459" y="2237645"/>
                </a:lnTo>
                <a:lnTo>
                  <a:pt x="1935402" y="2211154"/>
                </a:lnTo>
                <a:lnTo>
                  <a:pt x="1971303" y="2183385"/>
                </a:lnTo>
                <a:lnTo>
                  <a:pt x="2006131" y="2154375"/>
                </a:lnTo>
                <a:lnTo>
                  <a:pt x="2039855" y="2124163"/>
                </a:lnTo>
                <a:lnTo>
                  <a:pt x="2072445" y="2092785"/>
                </a:lnTo>
                <a:lnTo>
                  <a:pt x="2103870" y="2060281"/>
                </a:lnTo>
                <a:lnTo>
                  <a:pt x="2134100" y="2026687"/>
                </a:lnTo>
                <a:lnTo>
                  <a:pt x="2163104" y="1992041"/>
                </a:lnTo>
                <a:lnTo>
                  <a:pt x="2190852" y="1956382"/>
                </a:lnTo>
                <a:lnTo>
                  <a:pt x="2217314" y="1919746"/>
                </a:lnTo>
                <a:lnTo>
                  <a:pt x="2242458" y="1882172"/>
                </a:lnTo>
                <a:lnTo>
                  <a:pt x="2266255" y="1843698"/>
                </a:lnTo>
                <a:lnTo>
                  <a:pt x="2288674" y="1804361"/>
                </a:lnTo>
                <a:lnTo>
                  <a:pt x="2309683" y="1764200"/>
                </a:lnTo>
                <a:lnTo>
                  <a:pt x="2329254" y="1723251"/>
                </a:lnTo>
                <a:lnTo>
                  <a:pt x="2347355" y="1681553"/>
                </a:lnTo>
                <a:lnTo>
                  <a:pt x="2363956" y="1639144"/>
                </a:lnTo>
                <a:lnTo>
                  <a:pt x="2379026" y="1596061"/>
                </a:lnTo>
                <a:lnTo>
                  <a:pt x="2392535" y="1552343"/>
                </a:lnTo>
                <a:lnTo>
                  <a:pt x="2404453" y="1508026"/>
                </a:lnTo>
                <a:lnTo>
                  <a:pt x="2414748" y="1463149"/>
                </a:lnTo>
                <a:lnTo>
                  <a:pt x="2423390" y="1417749"/>
                </a:lnTo>
                <a:lnTo>
                  <a:pt x="2430349" y="1371865"/>
                </a:lnTo>
                <a:lnTo>
                  <a:pt x="2435595" y="1325534"/>
                </a:lnTo>
                <a:lnTo>
                  <a:pt x="2439096" y="1278794"/>
                </a:lnTo>
                <a:lnTo>
                  <a:pt x="2440823" y="1231683"/>
                </a:lnTo>
                <a:lnTo>
                  <a:pt x="2440744" y="1184238"/>
                </a:lnTo>
                <a:lnTo>
                  <a:pt x="2438830" y="1136497"/>
                </a:lnTo>
                <a:lnTo>
                  <a:pt x="2435050" y="1088499"/>
                </a:lnTo>
                <a:lnTo>
                  <a:pt x="2429259" y="1039665"/>
                </a:lnTo>
                <a:lnTo>
                  <a:pt x="2421597" y="991770"/>
                </a:lnTo>
                <a:lnTo>
                  <a:pt x="2412105" y="944826"/>
                </a:lnTo>
                <a:lnTo>
                  <a:pt x="2400825" y="898847"/>
                </a:lnTo>
                <a:lnTo>
                  <a:pt x="2387795" y="853847"/>
                </a:lnTo>
                <a:lnTo>
                  <a:pt x="2373058" y="809839"/>
                </a:lnTo>
                <a:lnTo>
                  <a:pt x="2356654" y="766836"/>
                </a:lnTo>
                <a:lnTo>
                  <a:pt x="2338624" y="724853"/>
                </a:lnTo>
                <a:lnTo>
                  <a:pt x="2319007" y="683903"/>
                </a:lnTo>
                <a:lnTo>
                  <a:pt x="2297846" y="643999"/>
                </a:lnTo>
                <a:lnTo>
                  <a:pt x="2275181" y="605155"/>
                </a:lnTo>
                <a:lnTo>
                  <a:pt x="2251052" y="567385"/>
                </a:lnTo>
                <a:lnTo>
                  <a:pt x="2225501" y="530702"/>
                </a:lnTo>
                <a:lnTo>
                  <a:pt x="2198567" y="495119"/>
                </a:lnTo>
                <a:lnTo>
                  <a:pt x="2170292" y="460651"/>
                </a:lnTo>
                <a:lnTo>
                  <a:pt x="2140717" y="427310"/>
                </a:lnTo>
                <a:lnTo>
                  <a:pt x="2109881" y="395111"/>
                </a:lnTo>
                <a:lnTo>
                  <a:pt x="2077827" y="364067"/>
                </a:lnTo>
                <a:lnTo>
                  <a:pt x="2044594" y="334191"/>
                </a:lnTo>
                <a:lnTo>
                  <a:pt x="2010223" y="305497"/>
                </a:lnTo>
                <a:lnTo>
                  <a:pt x="1974755" y="277999"/>
                </a:lnTo>
                <a:lnTo>
                  <a:pt x="1938231" y="251710"/>
                </a:lnTo>
                <a:lnTo>
                  <a:pt x="1900691" y="226644"/>
                </a:lnTo>
                <a:lnTo>
                  <a:pt x="1862176" y="202814"/>
                </a:lnTo>
                <a:lnTo>
                  <a:pt x="1822727" y="180234"/>
                </a:lnTo>
                <a:lnTo>
                  <a:pt x="1782385" y="158917"/>
                </a:lnTo>
                <a:lnTo>
                  <a:pt x="1741190" y="138878"/>
                </a:lnTo>
                <a:lnTo>
                  <a:pt x="1699183" y="120128"/>
                </a:lnTo>
                <a:lnTo>
                  <a:pt x="1656405" y="102683"/>
                </a:lnTo>
                <a:lnTo>
                  <a:pt x="1612896" y="86556"/>
                </a:lnTo>
                <a:lnTo>
                  <a:pt x="1568697" y="71760"/>
                </a:lnTo>
                <a:lnTo>
                  <a:pt x="1523849" y="58308"/>
                </a:lnTo>
                <a:lnTo>
                  <a:pt x="1478393" y="46215"/>
                </a:lnTo>
                <a:lnTo>
                  <a:pt x="1432369" y="35494"/>
                </a:lnTo>
                <a:lnTo>
                  <a:pt x="1385818" y="26159"/>
                </a:lnTo>
                <a:lnTo>
                  <a:pt x="1338781" y="18222"/>
                </a:lnTo>
                <a:lnTo>
                  <a:pt x="1291298" y="11698"/>
                </a:lnTo>
                <a:lnTo>
                  <a:pt x="1243410" y="6600"/>
                </a:lnTo>
                <a:lnTo>
                  <a:pt x="1195159" y="2942"/>
                </a:lnTo>
                <a:lnTo>
                  <a:pt x="1146583" y="737"/>
                </a:lnTo>
                <a:lnTo>
                  <a:pt x="1097726" y="0"/>
                </a:lnTo>
                <a:close/>
              </a:path>
            </a:pathLst>
          </a:custGeom>
          <a:solidFill>
            <a:srgbClr val="FFC35B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267;gfc6179b51b_0_111">
            <a:extLst>
              <a:ext uri="{FF2B5EF4-FFF2-40B4-BE49-F238E27FC236}">
                <a16:creationId xmlns:a16="http://schemas.microsoft.com/office/drawing/2014/main" id="{B2A85E20-0B39-4AE9-BBB5-AC7CD2C7DEEA}"/>
              </a:ext>
            </a:extLst>
          </p:cNvPr>
          <p:cNvSpPr/>
          <p:nvPr userDrawn="1"/>
        </p:nvSpPr>
        <p:spPr>
          <a:xfrm>
            <a:off x="2678230" y="8914860"/>
            <a:ext cx="11399400" cy="374700"/>
          </a:xfrm>
          <a:prstGeom prst="rect">
            <a:avLst/>
          </a:prstGeom>
          <a:blipFill rotWithShape="1">
            <a:blip r:embed="rId3" cstate="print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268;gfc6179b51b_0_111">
            <a:extLst>
              <a:ext uri="{FF2B5EF4-FFF2-40B4-BE49-F238E27FC236}">
                <a16:creationId xmlns:a16="http://schemas.microsoft.com/office/drawing/2014/main" id="{C91CA527-FD10-4C17-AAE4-9EAB01DEE6AE}"/>
              </a:ext>
            </a:extLst>
          </p:cNvPr>
          <p:cNvSpPr/>
          <p:nvPr userDrawn="1"/>
        </p:nvSpPr>
        <p:spPr>
          <a:xfrm>
            <a:off x="2698121" y="9444574"/>
            <a:ext cx="11370300" cy="231300"/>
          </a:xfrm>
          <a:prstGeom prst="rect">
            <a:avLst/>
          </a:prstGeom>
          <a:blipFill rotWithShape="1">
            <a:blip r:embed="rId4" cstate="print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Google Shape;269;gfc6179b51b_0_111">
            <a:extLst>
              <a:ext uri="{FF2B5EF4-FFF2-40B4-BE49-F238E27FC236}">
                <a16:creationId xmlns:a16="http://schemas.microsoft.com/office/drawing/2014/main" id="{1777F900-97DF-4860-B279-8BFA7D6FF327}"/>
              </a:ext>
            </a:extLst>
          </p:cNvPr>
          <p:cNvSpPr/>
          <p:nvPr userDrawn="1"/>
        </p:nvSpPr>
        <p:spPr>
          <a:xfrm>
            <a:off x="14755180" y="8033190"/>
            <a:ext cx="1543050" cy="1578609"/>
          </a:xfrm>
          <a:custGeom>
            <a:avLst/>
            <a:gdLst/>
            <a:ahLst/>
            <a:cxnLst/>
            <a:rect l="l" t="t" r="r" b="b"/>
            <a:pathLst>
              <a:path w="1543050" h="1578609" extrusionOk="0">
                <a:moveTo>
                  <a:pt x="246415" y="1875"/>
                </a:moveTo>
                <a:lnTo>
                  <a:pt x="196754" y="6881"/>
                </a:lnTo>
                <a:lnTo>
                  <a:pt x="150499" y="21239"/>
                </a:lnTo>
                <a:lnTo>
                  <a:pt x="108642" y="43958"/>
                </a:lnTo>
                <a:lnTo>
                  <a:pt x="72173" y="74048"/>
                </a:lnTo>
                <a:lnTo>
                  <a:pt x="42084" y="110517"/>
                </a:lnTo>
                <a:lnTo>
                  <a:pt x="19364" y="152376"/>
                </a:lnTo>
                <a:lnTo>
                  <a:pt x="5006" y="198633"/>
                </a:lnTo>
                <a:lnTo>
                  <a:pt x="0" y="248298"/>
                </a:lnTo>
                <a:lnTo>
                  <a:pt x="0" y="1317114"/>
                </a:lnTo>
                <a:lnTo>
                  <a:pt x="5132" y="1368933"/>
                </a:lnTo>
                <a:lnTo>
                  <a:pt x="20000" y="1417698"/>
                </a:lnTo>
                <a:lnTo>
                  <a:pt x="43810" y="1462219"/>
                </a:lnTo>
                <a:lnTo>
                  <a:pt x="75769" y="1501305"/>
                </a:lnTo>
                <a:lnTo>
                  <a:pt x="115083" y="1533766"/>
                </a:lnTo>
                <a:lnTo>
                  <a:pt x="160958" y="1558411"/>
                </a:lnTo>
                <a:lnTo>
                  <a:pt x="210815" y="1573584"/>
                </a:lnTo>
                <a:lnTo>
                  <a:pt x="261589" y="1578582"/>
                </a:lnTo>
                <a:lnTo>
                  <a:pt x="311821" y="1573688"/>
                </a:lnTo>
                <a:lnTo>
                  <a:pt x="360167" y="1559190"/>
                </a:lnTo>
                <a:lnTo>
                  <a:pt x="405221" y="1535364"/>
                </a:lnTo>
                <a:lnTo>
                  <a:pt x="445578" y="1502484"/>
                </a:lnTo>
                <a:lnTo>
                  <a:pt x="1175776" y="731772"/>
                </a:lnTo>
                <a:lnTo>
                  <a:pt x="492832" y="731772"/>
                </a:lnTo>
                <a:lnTo>
                  <a:pt x="492832" y="248298"/>
                </a:lnTo>
                <a:lnTo>
                  <a:pt x="487826" y="198633"/>
                </a:lnTo>
                <a:lnTo>
                  <a:pt x="473467" y="152376"/>
                </a:lnTo>
                <a:lnTo>
                  <a:pt x="450747" y="110517"/>
                </a:lnTo>
                <a:lnTo>
                  <a:pt x="420657" y="74048"/>
                </a:lnTo>
                <a:lnTo>
                  <a:pt x="384188" y="43958"/>
                </a:lnTo>
                <a:lnTo>
                  <a:pt x="342331" y="21239"/>
                </a:lnTo>
                <a:lnTo>
                  <a:pt x="296076" y="6881"/>
                </a:lnTo>
                <a:lnTo>
                  <a:pt x="246415" y="1875"/>
                </a:lnTo>
                <a:close/>
              </a:path>
              <a:path w="1543050" h="1578609" extrusionOk="0">
                <a:moveTo>
                  <a:pt x="1310598" y="0"/>
                </a:moveTo>
                <a:lnTo>
                  <a:pt x="1282322" y="0"/>
                </a:lnTo>
                <a:lnTo>
                  <a:pt x="1237091" y="6826"/>
                </a:lnTo>
                <a:lnTo>
                  <a:pt x="1193569" y="22039"/>
                </a:lnTo>
                <a:lnTo>
                  <a:pt x="1153026" y="45599"/>
                </a:lnTo>
                <a:lnTo>
                  <a:pt x="1116726" y="77464"/>
                </a:lnTo>
                <a:lnTo>
                  <a:pt x="492832" y="731772"/>
                </a:lnTo>
                <a:lnTo>
                  <a:pt x="1175776" y="731772"/>
                </a:lnTo>
                <a:lnTo>
                  <a:pt x="1476240" y="414558"/>
                </a:lnTo>
                <a:lnTo>
                  <a:pt x="1506556" y="374903"/>
                </a:lnTo>
                <a:lnTo>
                  <a:pt x="1527721" y="331338"/>
                </a:lnTo>
                <a:lnTo>
                  <a:pt x="1539778" y="285263"/>
                </a:lnTo>
                <a:lnTo>
                  <a:pt x="1542774" y="238078"/>
                </a:lnTo>
                <a:lnTo>
                  <a:pt x="1536752" y="191184"/>
                </a:lnTo>
                <a:lnTo>
                  <a:pt x="1521757" y="145982"/>
                </a:lnTo>
                <a:lnTo>
                  <a:pt x="1497835" y="103870"/>
                </a:lnTo>
                <a:lnTo>
                  <a:pt x="1465030" y="66250"/>
                </a:lnTo>
                <a:lnTo>
                  <a:pt x="1430227" y="38995"/>
                </a:lnTo>
                <a:lnTo>
                  <a:pt x="1392243" y="18889"/>
                </a:lnTo>
                <a:lnTo>
                  <a:pt x="1352045" y="5902"/>
                </a:lnTo>
                <a:lnTo>
                  <a:pt x="131059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Google Shape;270;gfc6179b51b_0_111">
            <a:extLst>
              <a:ext uri="{FF2B5EF4-FFF2-40B4-BE49-F238E27FC236}">
                <a16:creationId xmlns:a16="http://schemas.microsoft.com/office/drawing/2014/main" id="{3E075669-9738-4C25-952A-A4EC377FDC19}"/>
              </a:ext>
            </a:extLst>
          </p:cNvPr>
          <p:cNvSpPr/>
          <p:nvPr userDrawn="1"/>
        </p:nvSpPr>
        <p:spPr>
          <a:xfrm>
            <a:off x="14755180" y="8035066"/>
            <a:ext cx="868680" cy="1576704"/>
          </a:xfrm>
          <a:custGeom>
            <a:avLst/>
            <a:gdLst/>
            <a:ahLst/>
            <a:cxnLst/>
            <a:rect l="l" t="t" r="r" b="b"/>
            <a:pathLst>
              <a:path w="868680" h="1576704" extrusionOk="0">
                <a:moveTo>
                  <a:pt x="246415" y="0"/>
                </a:moveTo>
                <a:lnTo>
                  <a:pt x="196754" y="5006"/>
                </a:lnTo>
                <a:lnTo>
                  <a:pt x="150499" y="19363"/>
                </a:lnTo>
                <a:lnTo>
                  <a:pt x="108642" y="42082"/>
                </a:lnTo>
                <a:lnTo>
                  <a:pt x="72173" y="72172"/>
                </a:lnTo>
                <a:lnTo>
                  <a:pt x="42084" y="108641"/>
                </a:lnTo>
                <a:lnTo>
                  <a:pt x="19364" y="150500"/>
                </a:lnTo>
                <a:lnTo>
                  <a:pt x="5006" y="196757"/>
                </a:lnTo>
                <a:lnTo>
                  <a:pt x="0" y="246423"/>
                </a:lnTo>
                <a:lnTo>
                  <a:pt x="0" y="1315238"/>
                </a:lnTo>
                <a:lnTo>
                  <a:pt x="5132" y="1367057"/>
                </a:lnTo>
                <a:lnTo>
                  <a:pt x="20000" y="1415822"/>
                </a:lnTo>
                <a:lnTo>
                  <a:pt x="43810" y="1460343"/>
                </a:lnTo>
                <a:lnTo>
                  <a:pt x="75769" y="1499430"/>
                </a:lnTo>
                <a:lnTo>
                  <a:pt x="115083" y="1531891"/>
                </a:lnTo>
                <a:lnTo>
                  <a:pt x="160958" y="1556536"/>
                </a:lnTo>
                <a:lnTo>
                  <a:pt x="210815" y="1571708"/>
                </a:lnTo>
                <a:lnTo>
                  <a:pt x="261589" y="1576706"/>
                </a:lnTo>
                <a:lnTo>
                  <a:pt x="311821" y="1571812"/>
                </a:lnTo>
                <a:lnTo>
                  <a:pt x="360167" y="1557314"/>
                </a:lnTo>
                <a:lnTo>
                  <a:pt x="405221" y="1533488"/>
                </a:lnTo>
                <a:lnTo>
                  <a:pt x="445578" y="1500609"/>
                </a:lnTo>
                <a:lnTo>
                  <a:pt x="868391" y="1054422"/>
                </a:lnTo>
                <a:lnTo>
                  <a:pt x="801997" y="1053127"/>
                </a:lnTo>
                <a:lnTo>
                  <a:pt x="743391" y="1049498"/>
                </a:lnTo>
                <a:lnTo>
                  <a:pt x="692154" y="1043097"/>
                </a:lnTo>
                <a:lnTo>
                  <a:pt x="647865" y="1033484"/>
                </a:lnTo>
                <a:lnTo>
                  <a:pt x="610108" y="1020219"/>
                </a:lnTo>
                <a:lnTo>
                  <a:pt x="552506" y="980976"/>
                </a:lnTo>
                <a:lnTo>
                  <a:pt x="515995" y="921852"/>
                </a:lnTo>
                <a:lnTo>
                  <a:pt x="504601" y="883736"/>
                </a:lnTo>
                <a:lnTo>
                  <a:pt x="497221" y="839331"/>
                </a:lnTo>
                <a:lnTo>
                  <a:pt x="493438" y="788198"/>
                </a:lnTo>
                <a:lnTo>
                  <a:pt x="492832" y="729896"/>
                </a:lnTo>
                <a:lnTo>
                  <a:pt x="492832" y="246423"/>
                </a:lnTo>
                <a:lnTo>
                  <a:pt x="487826" y="196757"/>
                </a:lnTo>
                <a:lnTo>
                  <a:pt x="473467" y="150500"/>
                </a:lnTo>
                <a:lnTo>
                  <a:pt x="450747" y="108641"/>
                </a:lnTo>
                <a:lnTo>
                  <a:pt x="420657" y="72172"/>
                </a:lnTo>
                <a:lnTo>
                  <a:pt x="384188" y="42082"/>
                </a:lnTo>
                <a:lnTo>
                  <a:pt x="342331" y="19363"/>
                </a:lnTo>
                <a:lnTo>
                  <a:pt x="296076" y="5006"/>
                </a:lnTo>
                <a:lnTo>
                  <a:pt x="246415" y="0"/>
                </a:lnTo>
                <a:close/>
              </a:path>
            </a:pathLst>
          </a:custGeom>
          <a:solidFill>
            <a:srgbClr val="FFC35B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271;gfc6179b51b_0_111">
            <a:extLst>
              <a:ext uri="{FF2B5EF4-FFF2-40B4-BE49-F238E27FC236}">
                <a16:creationId xmlns:a16="http://schemas.microsoft.com/office/drawing/2014/main" id="{DD6AFAC0-2EAF-40CF-8C3F-E2A2FECBDF61}"/>
              </a:ext>
            </a:extLst>
          </p:cNvPr>
          <p:cNvSpPr/>
          <p:nvPr userDrawn="1"/>
        </p:nvSpPr>
        <p:spPr>
          <a:xfrm>
            <a:off x="15705250" y="8035203"/>
            <a:ext cx="1532255" cy="1579245"/>
          </a:xfrm>
          <a:custGeom>
            <a:avLst/>
            <a:gdLst/>
            <a:ahLst/>
            <a:cxnLst/>
            <a:rect l="l" t="t" r="r" b="b"/>
            <a:pathLst>
              <a:path w="1532255" h="1579245" extrusionOk="0">
                <a:moveTo>
                  <a:pt x="1272229" y="0"/>
                </a:moveTo>
                <a:lnTo>
                  <a:pt x="1222351" y="4860"/>
                </a:lnTo>
                <a:lnTo>
                  <a:pt x="1174345" y="19256"/>
                </a:lnTo>
                <a:lnTo>
                  <a:pt x="1129605" y="42915"/>
                </a:lnTo>
                <a:lnTo>
                  <a:pt x="1089526" y="75559"/>
                </a:lnTo>
                <a:lnTo>
                  <a:pt x="66064" y="1166935"/>
                </a:lnTo>
                <a:lnTo>
                  <a:pt x="35960" y="1206309"/>
                </a:lnTo>
                <a:lnTo>
                  <a:pt x="14945" y="1249567"/>
                </a:lnTo>
                <a:lnTo>
                  <a:pt x="2973" y="1295318"/>
                </a:lnTo>
                <a:lnTo>
                  <a:pt x="0" y="1342172"/>
                </a:lnTo>
                <a:lnTo>
                  <a:pt x="5981" y="1388737"/>
                </a:lnTo>
                <a:lnTo>
                  <a:pt x="20871" y="1433622"/>
                </a:lnTo>
                <a:lnTo>
                  <a:pt x="44627" y="1475438"/>
                </a:lnTo>
                <a:lnTo>
                  <a:pt x="77202" y="1512792"/>
                </a:lnTo>
                <a:lnTo>
                  <a:pt x="116577" y="1542901"/>
                </a:lnTo>
                <a:lnTo>
                  <a:pt x="159837" y="1563920"/>
                </a:lnTo>
                <a:lnTo>
                  <a:pt x="205589" y="1575895"/>
                </a:lnTo>
                <a:lnTo>
                  <a:pt x="252444" y="1578869"/>
                </a:lnTo>
                <a:lnTo>
                  <a:pt x="299011" y="1572888"/>
                </a:lnTo>
                <a:lnTo>
                  <a:pt x="343899" y="1557996"/>
                </a:lnTo>
                <a:lnTo>
                  <a:pt x="385718" y="1534238"/>
                </a:lnTo>
                <a:lnTo>
                  <a:pt x="423077" y="1501660"/>
                </a:lnTo>
                <a:lnTo>
                  <a:pt x="1042607" y="840891"/>
                </a:lnTo>
                <a:lnTo>
                  <a:pt x="1531995" y="840891"/>
                </a:lnTo>
                <a:lnTo>
                  <a:pt x="1531995" y="259638"/>
                </a:lnTo>
                <a:lnTo>
                  <a:pt x="1526899" y="208181"/>
                </a:lnTo>
                <a:lnTo>
                  <a:pt x="1512135" y="159757"/>
                </a:lnTo>
                <a:lnTo>
                  <a:pt x="1488492" y="115549"/>
                </a:lnTo>
                <a:lnTo>
                  <a:pt x="1456758" y="76737"/>
                </a:lnTo>
                <a:lnTo>
                  <a:pt x="1417719" y="44503"/>
                </a:lnTo>
                <a:lnTo>
                  <a:pt x="1372165" y="20030"/>
                </a:lnTo>
                <a:lnTo>
                  <a:pt x="1322656" y="4962"/>
                </a:lnTo>
                <a:lnTo>
                  <a:pt x="1297472" y="1234"/>
                </a:lnTo>
                <a:lnTo>
                  <a:pt x="1272229" y="0"/>
                </a:lnTo>
                <a:close/>
              </a:path>
              <a:path w="1532255" h="1579245" extrusionOk="0">
                <a:moveTo>
                  <a:pt x="1531995" y="840891"/>
                </a:moveTo>
                <a:lnTo>
                  <a:pt x="1042607" y="840891"/>
                </a:lnTo>
                <a:lnTo>
                  <a:pt x="1042607" y="1332104"/>
                </a:lnTo>
                <a:lnTo>
                  <a:pt x="1047578" y="1381420"/>
                </a:lnTo>
                <a:lnTo>
                  <a:pt x="1061835" y="1427353"/>
                </a:lnTo>
                <a:lnTo>
                  <a:pt x="1084396" y="1468919"/>
                </a:lnTo>
                <a:lnTo>
                  <a:pt x="1114275" y="1505133"/>
                </a:lnTo>
                <a:lnTo>
                  <a:pt x="1150489" y="1535013"/>
                </a:lnTo>
                <a:lnTo>
                  <a:pt x="1192055" y="1557573"/>
                </a:lnTo>
                <a:lnTo>
                  <a:pt x="1237989" y="1571831"/>
                </a:lnTo>
                <a:lnTo>
                  <a:pt x="1287306" y="1576802"/>
                </a:lnTo>
                <a:lnTo>
                  <a:pt x="1336619" y="1571831"/>
                </a:lnTo>
                <a:lnTo>
                  <a:pt x="1382550" y="1557573"/>
                </a:lnTo>
                <a:lnTo>
                  <a:pt x="1424114" y="1535013"/>
                </a:lnTo>
                <a:lnTo>
                  <a:pt x="1460327" y="1505133"/>
                </a:lnTo>
                <a:lnTo>
                  <a:pt x="1490206" y="1468919"/>
                </a:lnTo>
                <a:lnTo>
                  <a:pt x="1512766" y="1427353"/>
                </a:lnTo>
                <a:lnTo>
                  <a:pt x="1527024" y="1381420"/>
                </a:lnTo>
                <a:lnTo>
                  <a:pt x="1531995" y="1332104"/>
                </a:lnTo>
                <a:lnTo>
                  <a:pt x="1531995" y="840891"/>
                </a:lnTo>
                <a:close/>
              </a:path>
            </a:pathLst>
          </a:custGeom>
          <a:solidFill>
            <a:srgbClr val="66C2A9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272;gfc6179b51b_0_111">
            <a:extLst>
              <a:ext uri="{FF2B5EF4-FFF2-40B4-BE49-F238E27FC236}">
                <a16:creationId xmlns:a16="http://schemas.microsoft.com/office/drawing/2014/main" id="{0A88CD74-BF78-42CF-9D51-DCB3EA347537}"/>
              </a:ext>
            </a:extLst>
          </p:cNvPr>
          <p:cNvSpPr/>
          <p:nvPr userDrawn="1"/>
        </p:nvSpPr>
        <p:spPr>
          <a:xfrm>
            <a:off x="16374291" y="8035203"/>
            <a:ext cx="866140" cy="1579245"/>
          </a:xfrm>
          <a:custGeom>
            <a:avLst/>
            <a:gdLst/>
            <a:ahLst/>
            <a:cxnLst/>
            <a:rect l="l" t="t" r="r" b="b"/>
            <a:pathLst>
              <a:path w="866140" h="1579245" extrusionOk="0">
                <a:moveTo>
                  <a:pt x="603190" y="0"/>
                </a:moveTo>
                <a:lnTo>
                  <a:pt x="553015" y="4954"/>
                </a:lnTo>
                <a:lnTo>
                  <a:pt x="504783" y="19589"/>
                </a:lnTo>
                <a:lnTo>
                  <a:pt x="459840" y="43559"/>
                </a:lnTo>
                <a:lnTo>
                  <a:pt x="419533" y="76517"/>
                </a:lnTo>
                <a:lnTo>
                  <a:pt x="0" y="523825"/>
                </a:lnTo>
                <a:lnTo>
                  <a:pt x="66350" y="525120"/>
                </a:lnTo>
                <a:lnTo>
                  <a:pt x="124837" y="528750"/>
                </a:lnTo>
                <a:lnTo>
                  <a:pt x="175893" y="535154"/>
                </a:lnTo>
                <a:lnTo>
                  <a:pt x="219951" y="544772"/>
                </a:lnTo>
                <a:lnTo>
                  <a:pt x="257444" y="558044"/>
                </a:lnTo>
                <a:lnTo>
                  <a:pt x="314469" y="597311"/>
                </a:lnTo>
                <a:lnTo>
                  <a:pt x="350431" y="656474"/>
                </a:lnTo>
                <a:lnTo>
                  <a:pt x="361596" y="694617"/>
                </a:lnTo>
                <a:lnTo>
                  <a:pt x="368795" y="739054"/>
                </a:lnTo>
                <a:lnTo>
                  <a:pt x="372460" y="790224"/>
                </a:lnTo>
                <a:lnTo>
                  <a:pt x="373024" y="848569"/>
                </a:lnTo>
                <a:lnTo>
                  <a:pt x="373024" y="1332402"/>
                </a:lnTo>
                <a:lnTo>
                  <a:pt x="378030" y="1382101"/>
                </a:lnTo>
                <a:lnTo>
                  <a:pt x="392387" y="1428389"/>
                </a:lnTo>
                <a:lnTo>
                  <a:pt x="415105" y="1470276"/>
                </a:lnTo>
                <a:lnTo>
                  <a:pt x="445193" y="1506770"/>
                </a:lnTo>
                <a:lnTo>
                  <a:pt x="481661" y="1536880"/>
                </a:lnTo>
                <a:lnTo>
                  <a:pt x="523517" y="1559615"/>
                </a:lnTo>
                <a:lnTo>
                  <a:pt x="569771" y="1573982"/>
                </a:lnTo>
                <a:lnTo>
                  <a:pt x="619433" y="1578992"/>
                </a:lnTo>
                <a:lnTo>
                  <a:pt x="669094" y="1573982"/>
                </a:lnTo>
                <a:lnTo>
                  <a:pt x="715350" y="1559615"/>
                </a:lnTo>
                <a:lnTo>
                  <a:pt x="757208" y="1536880"/>
                </a:lnTo>
                <a:lnTo>
                  <a:pt x="793677" y="1506770"/>
                </a:lnTo>
                <a:lnTo>
                  <a:pt x="823768" y="1470276"/>
                </a:lnTo>
                <a:lnTo>
                  <a:pt x="846488" y="1428389"/>
                </a:lnTo>
                <a:lnTo>
                  <a:pt x="860847" y="1382101"/>
                </a:lnTo>
                <a:lnTo>
                  <a:pt x="865854" y="1332402"/>
                </a:lnTo>
                <a:lnTo>
                  <a:pt x="865854" y="262807"/>
                </a:lnTo>
                <a:lnTo>
                  <a:pt x="860721" y="210947"/>
                </a:lnTo>
                <a:lnTo>
                  <a:pt x="845853" y="162145"/>
                </a:lnTo>
                <a:lnTo>
                  <a:pt x="822043" y="117591"/>
                </a:lnTo>
                <a:lnTo>
                  <a:pt x="790084" y="78477"/>
                </a:lnTo>
                <a:lnTo>
                  <a:pt x="750770" y="45993"/>
                </a:lnTo>
                <a:lnTo>
                  <a:pt x="704894" y="21329"/>
                </a:lnTo>
                <a:lnTo>
                  <a:pt x="654500" y="5574"/>
                </a:lnTo>
                <a:lnTo>
                  <a:pt x="628774" y="1423"/>
                </a:lnTo>
                <a:lnTo>
                  <a:pt x="603190" y="0"/>
                </a:lnTo>
                <a:close/>
              </a:path>
            </a:pathLst>
          </a:custGeom>
          <a:solidFill>
            <a:srgbClr val="FFC35B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273;gfc6179b51b_0_111">
            <a:extLst>
              <a:ext uri="{FF2B5EF4-FFF2-40B4-BE49-F238E27FC236}">
                <a16:creationId xmlns:a16="http://schemas.microsoft.com/office/drawing/2014/main" id="{D769B528-35E1-42D0-B201-B9690CCBBAD1}"/>
              </a:ext>
            </a:extLst>
          </p:cNvPr>
          <p:cNvSpPr/>
          <p:nvPr userDrawn="1"/>
        </p:nvSpPr>
        <p:spPr>
          <a:xfrm>
            <a:off x="15693152" y="9088296"/>
            <a:ext cx="521969" cy="525779"/>
          </a:xfrm>
          <a:custGeom>
            <a:avLst/>
            <a:gdLst/>
            <a:ahLst/>
            <a:cxnLst/>
            <a:rect l="l" t="t" r="r" b="b"/>
            <a:pathLst>
              <a:path w="521969" h="525779" extrusionOk="0">
                <a:moveTo>
                  <a:pt x="235018" y="0"/>
                </a:moveTo>
                <a:lnTo>
                  <a:pt x="27953" y="0"/>
                </a:lnTo>
                <a:lnTo>
                  <a:pt x="17098" y="2191"/>
                </a:lnTo>
                <a:lnTo>
                  <a:pt x="8231" y="8167"/>
                </a:lnTo>
                <a:lnTo>
                  <a:pt x="2253" y="17031"/>
                </a:lnTo>
                <a:lnTo>
                  <a:pt x="60" y="27886"/>
                </a:lnTo>
                <a:lnTo>
                  <a:pt x="0" y="293062"/>
                </a:lnTo>
                <a:lnTo>
                  <a:pt x="5774" y="339821"/>
                </a:lnTo>
                <a:lnTo>
                  <a:pt x="20607" y="382764"/>
                </a:lnTo>
                <a:lnTo>
                  <a:pt x="43406" y="421269"/>
                </a:lnTo>
                <a:lnTo>
                  <a:pt x="73076" y="454711"/>
                </a:lnTo>
                <a:lnTo>
                  <a:pt x="108528" y="482466"/>
                </a:lnTo>
                <a:lnTo>
                  <a:pt x="148666" y="503912"/>
                </a:lnTo>
                <a:lnTo>
                  <a:pt x="192400" y="518424"/>
                </a:lnTo>
                <a:lnTo>
                  <a:pt x="238636" y="525379"/>
                </a:lnTo>
                <a:lnTo>
                  <a:pt x="286282" y="524153"/>
                </a:lnTo>
                <a:lnTo>
                  <a:pt x="332723" y="514547"/>
                </a:lnTo>
                <a:lnTo>
                  <a:pt x="375630" y="497337"/>
                </a:lnTo>
                <a:lnTo>
                  <a:pt x="414341" y="473344"/>
                </a:lnTo>
                <a:lnTo>
                  <a:pt x="448190" y="443392"/>
                </a:lnTo>
                <a:lnTo>
                  <a:pt x="476515" y="408303"/>
                </a:lnTo>
                <a:lnTo>
                  <a:pt x="498652" y="368898"/>
                </a:lnTo>
                <a:lnTo>
                  <a:pt x="513938" y="326001"/>
                </a:lnTo>
                <a:lnTo>
                  <a:pt x="521709" y="280433"/>
                </a:lnTo>
                <a:lnTo>
                  <a:pt x="521301" y="233017"/>
                </a:lnTo>
                <a:lnTo>
                  <a:pt x="512471" y="187039"/>
                </a:lnTo>
                <a:lnTo>
                  <a:pt x="495973" y="145443"/>
                </a:lnTo>
                <a:lnTo>
                  <a:pt x="472631" y="108502"/>
                </a:lnTo>
                <a:lnTo>
                  <a:pt x="443271" y="76492"/>
                </a:lnTo>
                <a:lnTo>
                  <a:pt x="408715" y="49687"/>
                </a:lnTo>
                <a:lnTo>
                  <a:pt x="369787" y="28360"/>
                </a:lnTo>
                <a:lnTo>
                  <a:pt x="327313" y="12787"/>
                </a:lnTo>
                <a:lnTo>
                  <a:pt x="282115" y="3242"/>
                </a:lnTo>
                <a:lnTo>
                  <a:pt x="235018" y="0"/>
                </a:lnTo>
                <a:close/>
              </a:path>
            </a:pathLst>
          </a:custGeom>
          <a:solidFill>
            <a:srgbClr val="FFC35B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Title Placeholder 1">
            <a:extLst>
              <a:ext uri="{FF2B5EF4-FFF2-40B4-BE49-F238E27FC236}">
                <a16:creationId xmlns:a16="http://schemas.microsoft.com/office/drawing/2014/main" id="{FBCD2AD7-9349-4F5B-818C-D408CB7A8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8170" y="456875"/>
            <a:ext cx="10488595" cy="7327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000" b="0">
                <a:solidFill>
                  <a:schemeClr val="bg1"/>
                </a:solidFill>
                <a:latin typeface="Cera Pro" panose="00000500000000000000" pitchFamily="2" charset="0"/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DF04ACD5-5292-4026-B6A7-05709B22C1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47700" y="1671781"/>
            <a:ext cx="10489066" cy="60882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37505" indent="-337505">
              <a:buFont typeface="Wingdings" panose="05000000000000000000" pitchFamily="2" charset="2"/>
              <a:buChar char="ü"/>
              <a:defRPr>
                <a:solidFill>
                  <a:schemeClr val="bg1"/>
                </a:solidFill>
                <a:latin typeface="Cera Pro" panose="00000500000000000000" pitchFamily="2" charset="0"/>
              </a:defRPr>
            </a:lvl1pPr>
            <a:lvl2pPr marL="1012515" indent="-337505">
              <a:buFont typeface="Wingdings" panose="05000000000000000000" pitchFamily="2" charset="2"/>
              <a:buChar char="ü"/>
              <a:defRPr>
                <a:solidFill>
                  <a:schemeClr val="bg1"/>
                </a:solidFill>
                <a:latin typeface="Cera Pro" panose="00000500000000000000" pitchFamily="2" charset="0"/>
              </a:defRPr>
            </a:lvl2pPr>
            <a:lvl3pPr marL="1687525" indent="-337505">
              <a:buFont typeface="Wingdings" panose="05000000000000000000" pitchFamily="2" charset="2"/>
              <a:buChar char="ü"/>
              <a:defRPr>
                <a:solidFill>
                  <a:schemeClr val="bg1"/>
                </a:solidFill>
                <a:latin typeface="Cera Pro" panose="00000500000000000000" pitchFamily="2" charset="0"/>
              </a:defRPr>
            </a:lvl3pPr>
            <a:lvl4pPr marL="2362535" indent="-337505">
              <a:buFont typeface="Wingdings" panose="05000000000000000000" pitchFamily="2" charset="2"/>
              <a:buChar char="ü"/>
              <a:defRPr>
                <a:solidFill>
                  <a:schemeClr val="bg1"/>
                </a:solidFill>
                <a:latin typeface="Cera Pro" panose="00000500000000000000" pitchFamily="2" charset="0"/>
              </a:defRPr>
            </a:lvl4pPr>
            <a:lvl5pPr marL="3037545" indent="-337505">
              <a:buFont typeface="Wingdings" panose="05000000000000000000" pitchFamily="2" charset="2"/>
              <a:buChar char="ü"/>
              <a:defRPr>
                <a:solidFill>
                  <a:schemeClr val="bg1"/>
                </a:solidFill>
                <a:latin typeface="Cera Pro" panose="00000500000000000000" pitchFamily="2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33" name="Google Shape;114;gfc6179b51b_0_233">
            <a:extLst>
              <a:ext uri="{FF2B5EF4-FFF2-40B4-BE49-F238E27FC236}">
                <a16:creationId xmlns:a16="http://schemas.microsoft.com/office/drawing/2014/main" id="{2DDD1465-A3E6-4B07-B745-5ED6FBFF42EF}"/>
              </a:ext>
            </a:extLst>
          </p:cNvPr>
          <p:cNvSpPr/>
          <p:nvPr userDrawn="1"/>
        </p:nvSpPr>
        <p:spPr>
          <a:xfrm>
            <a:off x="317941" y="8975725"/>
            <a:ext cx="974725" cy="1463675"/>
          </a:xfrm>
          <a:custGeom>
            <a:avLst/>
            <a:gdLst/>
            <a:ahLst/>
            <a:cxnLst/>
            <a:rect l="l" t="t" r="r" b="b"/>
            <a:pathLst>
              <a:path w="974725" h="1463675" extrusionOk="0">
                <a:moveTo>
                  <a:pt x="487292" y="0"/>
                </a:moveTo>
                <a:lnTo>
                  <a:pt x="440536" y="2241"/>
                </a:lnTo>
                <a:lnTo>
                  <a:pt x="395000" y="8827"/>
                </a:lnTo>
                <a:lnTo>
                  <a:pt x="350893" y="19549"/>
                </a:lnTo>
                <a:lnTo>
                  <a:pt x="308422" y="34198"/>
                </a:lnTo>
                <a:lnTo>
                  <a:pt x="267796" y="52567"/>
                </a:lnTo>
                <a:lnTo>
                  <a:pt x="229223" y="74448"/>
                </a:lnTo>
                <a:lnTo>
                  <a:pt x="192911" y="99631"/>
                </a:lnTo>
                <a:lnTo>
                  <a:pt x="159070" y="127908"/>
                </a:lnTo>
                <a:lnTo>
                  <a:pt x="127906" y="159072"/>
                </a:lnTo>
                <a:lnTo>
                  <a:pt x="99629" y="192914"/>
                </a:lnTo>
                <a:lnTo>
                  <a:pt x="74446" y="229225"/>
                </a:lnTo>
                <a:lnTo>
                  <a:pt x="52566" y="267798"/>
                </a:lnTo>
                <a:lnTo>
                  <a:pt x="34198" y="308424"/>
                </a:lnTo>
                <a:lnTo>
                  <a:pt x="19548" y="350894"/>
                </a:lnTo>
                <a:lnTo>
                  <a:pt x="8827" y="395002"/>
                </a:lnTo>
                <a:lnTo>
                  <a:pt x="2241" y="440537"/>
                </a:lnTo>
                <a:lnTo>
                  <a:pt x="0" y="487292"/>
                </a:lnTo>
                <a:lnTo>
                  <a:pt x="58" y="1459353"/>
                </a:lnTo>
                <a:lnTo>
                  <a:pt x="170" y="1463612"/>
                </a:lnTo>
                <a:lnTo>
                  <a:pt x="974420" y="1463612"/>
                </a:lnTo>
                <a:lnTo>
                  <a:pt x="974531" y="1459353"/>
                </a:lnTo>
                <a:lnTo>
                  <a:pt x="974592" y="487292"/>
                </a:lnTo>
                <a:lnTo>
                  <a:pt x="972351" y="440536"/>
                </a:lnTo>
                <a:lnTo>
                  <a:pt x="965765" y="395001"/>
                </a:lnTo>
                <a:lnTo>
                  <a:pt x="955043" y="350893"/>
                </a:lnTo>
                <a:lnTo>
                  <a:pt x="940393" y="308422"/>
                </a:lnTo>
                <a:lnTo>
                  <a:pt x="922023" y="267796"/>
                </a:lnTo>
                <a:lnTo>
                  <a:pt x="900143" y="229223"/>
                </a:lnTo>
                <a:lnTo>
                  <a:pt x="874960" y="192912"/>
                </a:lnTo>
                <a:lnTo>
                  <a:pt x="846682" y="159070"/>
                </a:lnTo>
                <a:lnTo>
                  <a:pt x="815518" y="127907"/>
                </a:lnTo>
                <a:lnTo>
                  <a:pt x="781676" y="99630"/>
                </a:lnTo>
                <a:lnTo>
                  <a:pt x="745364" y="74447"/>
                </a:lnTo>
                <a:lnTo>
                  <a:pt x="706791" y="52567"/>
                </a:lnTo>
                <a:lnTo>
                  <a:pt x="666165" y="34198"/>
                </a:lnTo>
                <a:lnTo>
                  <a:pt x="623694" y="19549"/>
                </a:lnTo>
                <a:lnTo>
                  <a:pt x="579587" y="8827"/>
                </a:lnTo>
                <a:lnTo>
                  <a:pt x="534051" y="2241"/>
                </a:lnTo>
                <a:lnTo>
                  <a:pt x="487292" y="0"/>
                </a:lnTo>
                <a:close/>
              </a:path>
            </a:pathLst>
          </a:custGeom>
          <a:solidFill>
            <a:srgbClr val="8E90E5"/>
          </a:solidFill>
          <a:ln>
            <a:solidFill>
              <a:schemeClr val="bg1"/>
            </a:solidFill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100"/>
              <a:buFont typeface="Arial"/>
              <a:buNone/>
            </a:pPr>
            <a:endParaRPr sz="41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Font typeface="Arial"/>
              <a:buNone/>
            </a:pPr>
            <a:r>
              <a:rPr lang="ru-RU" sz="41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DEA347F7-6C24-46D5-BF2E-15A975698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8069" y="9429661"/>
            <a:ext cx="894467" cy="555801"/>
          </a:xfrm>
        </p:spPr>
        <p:txBody>
          <a:bodyPr/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fld id="{76A0B45F-ECDA-4A22-874D-35AB4A9401B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187689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95A17851-D9C1-43A4-A39B-AFCB5EC4017A}"/>
              </a:ext>
            </a:extLst>
          </p:cNvPr>
          <p:cNvSpPr/>
          <p:nvPr userDrawn="1"/>
        </p:nvSpPr>
        <p:spPr>
          <a:xfrm>
            <a:off x="0" y="4979"/>
            <a:ext cx="18000663" cy="10439400"/>
          </a:xfrm>
          <a:prstGeom prst="rect">
            <a:avLst/>
          </a:prstGeom>
          <a:solidFill>
            <a:srgbClr val="8E90E5"/>
          </a:solidFill>
          <a:ln>
            <a:solidFill>
              <a:srgbClr val="8E90E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libri" panose="020F0502020204030204" pitchFamily="34" charset="0"/>
            </a:endParaRPr>
          </a:p>
        </p:txBody>
      </p:sp>
      <p:sp>
        <p:nvSpPr>
          <p:cNvPr id="7" name="Google Shape;48;p2">
            <a:extLst>
              <a:ext uri="{FF2B5EF4-FFF2-40B4-BE49-F238E27FC236}">
                <a16:creationId xmlns:a16="http://schemas.microsoft.com/office/drawing/2014/main" id="{27F7BA09-2E0B-4EA8-A5DC-BA00E20E75AC}"/>
              </a:ext>
            </a:extLst>
          </p:cNvPr>
          <p:cNvSpPr/>
          <p:nvPr userDrawn="1"/>
        </p:nvSpPr>
        <p:spPr>
          <a:xfrm>
            <a:off x="0" y="0"/>
            <a:ext cx="6947611" cy="6683708"/>
          </a:xfrm>
          <a:prstGeom prst="rect">
            <a:avLst/>
          </a:prstGeom>
          <a:blipFill rotWithShape="1">
            <a:blip r:embed="rId2" cstate="print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49;p2">
            <a:extLst>
              <a:ext uri="{FF2B5EF4-FFF2-40B4-BE49-F238E27FC236}">
                <a16:creationId xmlns:a16="http://schemas.microsoft.com/office/drawing/2014/main" id="{4616553B-203A-45CD-8955-1ED777355F49}"/>
              </a:ext>
            </a:extLst>
          </p:cNvPr>
          <p:cNvSpPr/>
          <p:nvPr userDrawn="1"/>
        </p:nvSpPr>
        <p:spPr>
          <a:xfrm>
            <a:off x="4122000" y="4238377"/>
            <a:ext cx="2440940" cy="2456815"/>
          </a:xfrm>
          <a:custGeom>
            <a:avLst/>
            <a:gdLst/>
            <a:ahLst/>
            <a:cxnLst/>
            <a:rect l="l" t="t" r="r" b="b"/>
            <a:pathLst>
              <a:path w="2440940" h="2456815" extrusionOk="0">
                <a:moveTo>
                  <a:pt x="1097726" y="0"/>
                </a:moveTo>
                <a:lnTo>
                  <a:pt x="130471" y="0"/>
                </a:lnTo>
                <a:lnTo>
                  <a:pt x="79754" y="10236"/>
                </a:lnTo>
                <a:lnTo>
                  <a:pt x="38334" y="38154"/>
                </a:lnTo>
                <a:lnTo>
                  <a:pt x="10406" y="79564"/>
                </a:lnTo>
                <a:lnTo>
                  <a:pt x="165" y="130276"/>
                </a:lnTo>
                <a:lnTo>
                  <a:pt x="125" y="305497"/>
                </a:lnTo>
                <a:lnTo>
                  <a:pt x="0" y="1371865"/>
                </a:lnTo>
                <a:lnTo>
                  <a:pt x="1777" y="1416047"/>
                </a:lnTo>
                <a:lnTo>
                  <a:pt x="5701" y="1462415"/>
                </a:lnTo>
                <a:lnTo>
                  <a:pt x="11608" y="1508076"/>
                </a:lnTo>
                <a:lnTo>
                  <a:pt x="19451" y="1553004"/>
                </a:lnTo>
                <a:lnTo>
                  <a:pt x="29185" y="1597173"/>
                </a:lnTo>
                <a:lnTo>
                  <a:pt x="40762" y="1640554"/>
                </a:lnTo>
                <a:lnTo>
                  <a:pt x="54135" y="1683122"/>
                </a:lnTo>
                <a:lnTo>
                  <a:pt x="69258" y="1724850"/>
                </a:lnTo>
                <a:lnTo>
                  <a:pt x="86084" y="1765711"/>
                </a:lnTo>
                <a:lnTo>
                  <a:pt x="104566" y="1805679"/>
                </a:lnTo>
                <a:lnTo>
                  <a:pt x="124657" y="1844726"/>
                </a:lnTo>
                <a:lnTo>
                  <a:pt x="146310" y="1882827"/>
                </a:lnTo>
                <a:lnTo>
                  <a:pt x="169479" y="1919953"/>
                </a:lnTo>
                <a:lnTo>
                  <a:pt x="194117" y="1956080"/>
                </a:lnTo>
                <a:lnTo>
                  <a:pt x="220177" y="1991179"/>
                </a:lnTo>
                <a:lnTo>
                  <a:pt x="247612" y="2025224"/>
                </a:lnTo>
                <a:lnTo>
                  <a:pt x="276376" y="2058189"/>
                </a:lnTo>
                <a:lnTo>
                  <a:pt x="306421" y="2090047"/>
                </a:lnTo>
                <a:lnTo>
                  <a:pt x="337701" y="2120771"/>
                </a:lnTo>
                <a:lnTo>
                  <a:pt x="370169" y="2150334"/>
                </a:lnTo>
                <a:lnTo>
                  <a:pt x="403778" y="2178710"/>
                </a:lnTo>
                <a:lnTo>
                  <a:pt x="438482" y="2205871"/>
                </a:lnTo>
                <a:lnTo>
                  <a:pt x="474233" y="2231792"/>
                </a:lnTo>
                <a:lnTo>
                  <a:pt x="510985" y="2256445"/>
                </a:lnTo>
                <a:lnTo>
                  <a:pt x="548691" y="2279804"/>
                </a:lnTo>
                <a:lnTo>
                  <a:pt x="587305" y="2301842"/>
                </a:lnTo>
                <a:lnTo>
                  <a:pt x="626778" y="2322533"/>
                </a:lnTo>
                <a:lnTo>
                  <a:pt x="667066" y="2341849"/>
                </a:lnTo>
                <a:lnTo>
                  <a:pt x="708120" y="2359764"/>
                </a:lnTo>
                <a:lnTo>
                  <a:pt x="749895" y="2376251"/>
                </a:lnTo>
                <a:lnTo>
                  <a:pt x="792342" y="2391283"/>
                </a:lnTo>
                <a:lnTo>
                  <a:pt x="835417" y="2404834"/>
                </a:lnTo>
                <a:lnTo>
                  <a:pt x="879070" y="2416878"/>
                </a:lnTo>
                <a:lnTo>
                  <a:pt x="923257" y="2427386"/>
                </a:lnTo>
                <a:lnTo>
                  <a:pt x="967930" y="2436334"/>
                </a:lnTo>
                <a:lnTo>
                  <a:pt x="1013042" y="2443693"/>
                </a:lnTo>
                <a:lnTo>
                  <a:pt x="1058546" y="2449437"/>
                </a:lnTo>
                <a:lnTo>
                  <a:pt x="1104396" y="2453540"/>
                </a:lnTo>
                <a:lnTo>
                  <a:pt x="1150545" y="2455975"/>
                </a:lnTo>
                <a:lnTo>
                  <a:pt x="1196946" y="2456714"/>
                </a:lnTo>
                <a:lnTo>
                  <a:pt x="1243553" y="2455732"/>
                </a:lnTo>
                <a:lnTo>
                  <a:pt x="1290318" y="2453002"/>
                </a:lnTo>
                <a:lnTo>
                  <a:pt x="1337194" y="2448496"/>
                </a:lnTo>
                <a:lnTo>
                  <a:pt x="1384916" y="2442064"/>
                </a:lnTo>
                <a:lnTo>
                  <a:pt x="1431992" y="2433861"/>
                </a:lnTo>
                <a:lnTo>
                  <a:pt x="1478391" y="2423927"/>
                </a:lnTo>
                <a:lnTo>
                  <a:pt x="1524083" y="2412299"/>
                </a:lnTo>
                <a:lnTo>
                  <a:pt x="1569038" y="2399014"/>
                </a:lnTo>
                <a:lnTo>
                  <a:pt x="1613224" y="2384111"/>
                </a:lnTo>
                <a:lnTo>
                  <a:pt x="1656612" y="2367627"/>
                </a:lnTo>
                <a:lnTo>
                  <a:pt x="1699170" y="2349601"/>
                </a:lnTo>
                <a:lnTo>
                  <a:pt x="1740869" y="2330069"/>
                </a:lnTo>
                <a:lnTo>
                  <a:pt x="1781678" y="2309069"/>
                </a:lnTo>
                <a:lnTo>
                  <a:pt x="1821566" y="2286640"/>
                </a:lnTo>
                <a:lnTo>
                  <a:pt x="1860504" y="2262820"/>
                </a:lnTo>
                <a:lnTo>
                  <a:pt x="1898459" y="2237645"/>
                </a:lnTo>
                <a:lnTo>
                  <a:pt x="1935402" y="2211154"/>
                </a:lnTo>
                <a:lnTo>
                  <a:pt x="1971303" y="2183385"/>
                </a:lnTo>
                <a:lnTo>
                  <a:pt x="2006131" y="2154375"/>
                </a:lnTo>
                <a:lnTo>
                  <a:pt x="2039855" y="2124163"/>
                </a:lnTo>
                <a:lnTo>
                  <a:pt x="2072445" y="2092785"/>
                </a:lnTo>
                <a:lnTo>
                  <a:pt x="2103870" y="2060281"/>
                </a:lnTo>
                <a:lnTo>
                  <a:pt x="2134100" y="2026687"/>
                </a:lnTo>
                <a:lnTo>
                  <a:pt x="2163104" y="1992041"/>
                </a:lnTo>
                <a:lnTo>
                  <a:pt x="2190852" y="1956382"/>
                </a:lnTo>
                <a:lnTo>
                  <a:pt x="2217314" y="1919746"/>
                </a:lnTo>
                <a:lnTo>
                  <a:pt x="2242458" y="1882172"/>
                </a:lnTo>
                <a:lnTo>
                  <a:pt x="2266255" y="1843698"/>
                </a:lnTo>
                <a:lnTo>
                  <a:pt x="2288674" y="1804361"/>
                </a:lnTo>
                <a:lnTo>
                  <a:pt x="2309683" y="1764200"/>
                </a:lnTo>
                <a:lnTo>
                  <a:pt x="2329254" y="1723251"/>
                </a:lnTo>
                <a:lnTo>
                  <a:pt x="2347355" y="1681553"/>
                </a:lnTo>
                <a:lnTo>
                  <a:pt x="2363956" y="1639144"/>
                </a:lnTo>
                <a:lnTo>
                  <a:pt x="2379026" y="1596061"/>
                </a:lnTo>
                <a:lnTo>
                  <a:pt x="2392535" y="1552343"/>
                </a:lnTo>
                <a:lnTo>
                  <a:pt x="2404453" y="1508026"/>
                </a:lnTo>
                <a:lnTo>
                  <a:pt x="2414748" y="1463149"/>
                </a:lnTo>
                <a:lnTo>
                  <a:pt x="2423390" y="1417749"/>
                </a:lnTo>
                <a:lnTo>
                  <a:pt x="2430349" y="1371865"/>
                </a:lnTo>
                <a:lnTo>
                  <a:pt x="2435595" y="1325534"/>
                </a:lnTo>
                <a:lnTo>
                  <a:pt x="2439096" y="1278794"/>
                </a:lnTo>
                <a:lnTo>
                  <a:pt x="2440823" y="1231683"/>
                </a:lnTo>
                <a:lnTo>
                  <a:pt x="2440744" y="1184238"/>
                </a:lnTo>
                <a:lnTo>
                  <a:pt x="2438830" y="1136497"/>
                </a:lnTo>
                <a:lnTo>
                  <a:pt x="2435050" y="1088499"/>
                </a:lnTo>
                <a:lnTo>
                  <a:pt x="2429259" y="1039665"/>
                </a:lnTo>
                <a:lnTo>
                  <a:pt x="2421597" y="991770"/>
                </a:lnTo>
                <a:lnTo>
                  <a:pt x="2412105" y="944826"/>
                </a:lnTo>
                <a:lnTo>
                  <a:pt x="2400825" y="898847"/>
                </a:lnTo>
                <a:lnTo>
                  <a:pt x="2387795" y="853847"/>
                </a:lnTo>
                <a:lnTo>
                  <a:pt x="2373058" y="809839"/>
                </a:lnTo>
                <a:lnTo>
                  <a:pt x="2356654" y="766836"/>
                </a:lnTo>
                <a:lnTo>
                  <a:pt x="2338624" y="724853"/>
                </a:lnTo>
                <a:lnTo>
                  <a:pt x="2319007" y="683903"/>
                </a:lnTo>
                <a:lnTo>
                  <a:pt x="2297846" y="643999"/>
                </a:lnTo>
                <a:lnTo>
                  <a:pt x="2275181" y="605155"/>
                </a:lnTo>
                <a:lnTo>
                  <a:pt x="2251052" y="567385"/>
                </a:lnTo>
                <a:lnTo>
                  <a:pt x="2225501" y="530702"/>
                </a:lnTo>
                <a:lnTo>
                  <a:pt x="2198567" y="495119"/>
                </a:lnTo>
                <a:lnTo>
                  <a:pt x="2170292" y="460651"/>
                </a:lnTo>
                <a:lnTo>
                  <a:pt x="2140717" y="427310"/>
                </a:lnTo>
                <a:lnTo>
                  <a:pt x="2109881" y="395111"/>
                </a:lnTo>
                <a:lnTo>
                  <a:pt x="2077827" y="364067"/>
                </a:lnTo>
                <a:lnTo>
                  <a:pt x="2044594" y="334191"/>
                </a:lnTo>
                <a:lnTo>
                  <a:pt x="2010223" y="305497"/>
                </a:lnTo>
                <a:lnTo>
                  <a:pt x="1974755" y="277999"/>
                </a:lnTo>
                <a:lnTo>
                  <a:pt x="1938231" y="251710"/>
                </a:lnTo>
                <a:lnTo>
                  <a:pt x="1900691" y="226644"/>
                </a:lnTo>
                <a:lnTo>
                  <a:pt x="1862176" y="202814"/>
                </a:lnTo>
                <a:lnTo>
                  <a:pt x="1822727" y="180234"/>
                </a:lnTo>
                <a:lnTo>
                  <a:pt x="1782385" y="158917"/>
                </a:lnTo>
                <a:lnTo>
                  <a:pt x="1741190" y="138878"/>
                </a:lnTo>
                <a:lnTo>
                  <a:pt x="1699183" y="120128"/>
                </a:lnTo>
                <a:lnTo>
                  <a:pt x="1656405" y="102683"/>
                </a:lnTo>
                <a:lnTo>
                  <a:pt x="1612896" y="86556"/>
                </a:lnTo>
                <a:lnTo>
                  <a:pt x="1568697" y="71760"/>
                </a:lnTo>
                <a:lnTo>
                  <a:pt x="1523849" y="58308"/>
                </a:lnTo>
                <a:lnTo>
                  <a:pt x="1478393" y="46215"/>
                </a:lnTo>
                <a:lnTo>
                  <a:pt x="1432369" y="35494"/>
                </a:lnTo>
                <a:lnTo>
                  <a:pt x="1385818" y="26159"/>
                </a:lnTo>
                <a:lnTo>
                  <a:pt x="1338781" y="18222"/>
                </a:lnTo>
                <a:lnTo>
                  <a:pt x="1291298" y="11698"/>
                </a:lnTo>
                <a:lnTo>
                  <a:pt x="1243410" y="6600"/>
                </a:lnTo>
                <a:lnTo>
                  <a:pt x="1195159" y="2942"/>
                </a:lnTo>
                <a:lnTo>
                  <a:pt x="1146583" y="737"/>
                </a:lnTo>
                <a:lnTo>
                  <a:pt x="1097726" y="0"/>
                </a:lnTo>
                <a:close/>
              </a:path>
            </a:pathLst>
          </a:custGeom>
          <a:solidFill>
            <a:srgbClr val="FFC35B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50;p2">
            <a:extLst>
              <a:ext uri="{FF2B5EF4-FFF2-40B4-BE49-F238E27FC236}">
                <a16:creationId xmlns:a16="http://schemas.microsoft.com/office/drawing/2014/main" id="{2553D704-3A72-4F4A-A2A5-E6D022665261}"/>
              </a:ext>
            </a:extLst>
          </p:cNvPr>
          <p:cNvSpPr/>
          <p:nvPr userDrawn="1"/>
        </p:nvSpPr>
        <p:spPr>
          <a:xfrm>
            <a:off x="2678230" y="8914860"/>
            <a:ext cx="11399349" cy="374676"/>
          </a:xfrm>
          <a:prstGeom prst="rect">
            <a:avLst/>
          </a:prstGeom>
          <a:blipFill rotWithShape="1">
            <a:blip r:embed="rId3" cstate="print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51;p2">
            <a:extLst>
              <a:ext uri="{FF2B5EF4-FFF2-40B4-BE49-F238E27FC236}">
                <a16:creationId xmlns:a16="http://schemas.microsoft.com/office/drawing/2014/main" id="{E2FF4AA1-E9E2-4DED-9A31-42C0B8965D29}"/>
              </a:ext>
            </a:extLst>
          </p:cNvPr>
          <p:cNvSpPr/>
          <p:nvPr userDrawn="1"/>
        </p:nvSpPr>
        <p:spPr>
          <a:xfrm>
            <a:off x="2698121" y="9444574"/>
            <a:ext cx="11370437" cy="231382"/>
          </a:xfrm>
          <a:prstGeom prst="rect">
            <a:avLst/>
          </a:prstGeom>
          <a:blipFill rotWithShape="1">
            <a:blip r:embed="rId4" cstate="print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52;p2">
            <a:extLst>
              <a:ext uri="{FF2B5EF4-FFF2-40B4-BE49-F238E27FC236}">
                <a16:creationId xmlns:a16="http://schemas.microsoft.com/office/drawing/2014/main" id="{B80CF3C4-B67F-4992-B70A-E92A91834F02}"/>
              </a:ext>
            </a:extLst>
          </p:cNvPr>
          <p:cNvSpPr/>
          <p:nvPr userDrawn="1"/>
        </p:nvSpPr>
        <p:spPr>
          <a:xfrm>
            <a:off x="14755180" y="8033190"/>
            <a:ext cx="1543050" cy="1578610"/>
          </a:xfrm>
          <a:custGeom>
            <a:avLst/>
            <a:gdLst/>
            <a:ahLst/>
            <a:cxnLst/>
            <a:rect l="l" t="t" r="r" b="b"/>
            <a:pathLst>
              <a:path w="1543050" h="1578609" extrusionOk="0">
                <a:moveTo>
                  <a:pt x="246415" y="1875"/>
                </a:moveTo>
                <a:lnTo>
                  <a:pt x="196754" y="6881"/>
                </a:lnTo>
                <a:lnTo>
                  <a:pt x="150499" y="21239"/>
                </a:lnTo>
                <a:lnTo>
                  <a:pt x="108642" y="43958"/>
                </a:lnTo>
                <a:lnTo>
                  <a:pt x="72173" y="74048"/>
                </a:lnTo>
                <a:lnTo>
                  <a:pt x="42084" y="110517"/>
                </a:lnTo>
                <a:lnTo>
                  <a:pt x="19364" y="152376"/>
                </a:lnTo>
                <a:lnTo>
                  <a:pt x="5006" y="198633"/>
                </a:lnTo>
                <a:lnTo>
                  <a:pt x="0" y="248298"/>
                </a:lnTo>
                <a:lnTo>
                  <a:pt x="0" y="1317114"/>
                </a:lnTo>
                <a:lnTo>
                  <a:pt x="5132" y="1368933"/>
                </a:lnTo>
                <a:lnTo>
                  <a:pt x="20000" y="1417698"/>
                </a:lnTo>
                <a:lnTo>
                  <a:pt x="43810" y="1462219"/>
                </a:lnTo>
                <a:lnTo>
                  <a:pt x="75769" y="1501305"/>
                </a:lnTo>
                <a:lnTo>
                  <a:pt x="115083" y="1533766"/>
                </a:lnTo>
                <a:lnTo>
                  <a:pt x="160958" y="1558411"/>
                </a:lnTo>
                <a:lnTo>
                  <a:pt x="210815" y="1573584"/>
                </a:lnTo>
                <a:lnTo>
                  <a:pt x="261589" y="1578582"/>
                </a:lnTo>
                <a:lnTo>
                  <a:pt x="311821" y="1573688"/>
                </a:lnTo>
                <a:lnTo>
                  <a:pt x="360167" y="1559190"/>
                </a:lnTo>
                <a:lnTo>
                  <a:pt x="405221" y="1535364"/>
                </a:lnTo>
                <a:lnTo>
                  <a:pt x="445578" y="1502484"/>
                </a:lnTo>
                <a:lnTo>
                  <a:pt x="1175776" y="731772"/>
                </a:lnTo>
                <a:lnTo>
                  <a:pt x="492832" y="731772"/>
                </a:lnTo>
                <a:lnTo>
                  <a:pt x="492832" y="248298"/>
                </a:lnTo>
                <a:lnTo>
                  <a:pt x="487826" y="198633"/>
                </a:lnTo>
                <a:lnTo>
                  <a:pt x="473467" y="152376"/>
                </a:lnTo>
                <a:lnTo>
                  <a:pt x="450747" y="110517"/>
                </a:lnTo>
                <a:lnTo>
                  <a:pt x="420657" y="74048"/>
                </a:lnTo>
                <a:lnTo>
                  <a:pt x="384188" y="43958"/>
                </a:lnTo>
                <a:lnTo>
                  <a:pt x="342331" y="21239"/>
                </a:lnTo>
                <a:lnTo>
                  <a:pt x="296076" y="6881"/>
                </a:lnTo>
                <a:lnTo>
                  <a:pt x="246415" y="1875"/>
                </a:lnTo>
                <a:close/>
              </a:path>
              <a:path w="1543050" h="1578609" extrusionOk="0">
                <a:moveTo>
                  <a:pt x="1310598" y="0"/>
                </a:moveTo>
                <a:lnTo>
                  <a:pt x="1282322" y="0"/>
                </a:lnTo>
                <a:lnTo>
                  <a:pt x="1237091" y="6826"/>
                </a:lnTo>
                <a:lnTo>
                  <a:pt x="1193569" y="22039"/>
                </a:lnTo>
                <a:lnTo>
                  <a:pt x="1153026" y="45599"/>
                </a:lnTo>
                <a:lnTo>
                  <a:pt x="1116726" y="77464"/>
                </a:lnTo>
                <a:lnTo>
                  <a:pt x="492832" y="731772"/>
                </a:lnTo>
                <a:lnTo>
                  <a:pt x="1175776" y="731772"/>
                </a:lnTo>
                <a:lnTo>
                  <a:pt x="1476240" y="414558"/>
                </a:lnTo>
                <a:lnTo>
                  <a:pt x="1506556" y="374903"/>
                </a:lnTo>
                <a:lnTo>
                  <a:pt x="1527721" y="331338"/>
                </a:lnTo>
                <a:lnTo>
                  <a:pt x="1539778" y="285263"/>
                </a:lnTo>
                <a:lnTo>
                  <a:pt x="1542774" y="238078"/>
                </a:lnTo>
                <a:lnTo>
                  <a:pt x="1536752" y="191184"/>
                </a:lnTo>
                <a:lnTo>
                  <a:pt x="1521757" y="145982"/>
                </a:lnTo>
                <a:lnTo>
                  <a:pt x="1497835" y="103870"/>
                </a:lnTo>
                <a:lnTo>
                  <a:pt x="1465030" y="66250"/>
                </a:lnTo>
                <a:lnTo>
                  <a:pt x="1430227" y="38995"/>
                </a:lnTo>
                <a:lnTo>
                  <a:pt x="1392243" y="18889"/>
                </a:lnTo>
                <a:lnTo>
                  <a:pt x="1352045" y="5902"/>
                </a:lnTo>
                <a:lnTo>
                  <a:pt x="131059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53;p2">
            <a:extLst>
              <a:ext uri="{FF2B5EF4-FFF2-40B4-BE49-F238E27FC236}">
                <a16:creationId xmlns:a16="http://schemas.microsoft.com/office/drawing/2014/main" id="{7F69B8D7-88A0-4917-B806-791ED1F40E47}"/>
              </a:ext>
            </a:extLst>
          </p:cNvPr>
          <p:cNvSpPr/>
          <p:nvPr userDrawn="1"/>
        </p:nvSpPr>
        <p:spPr>
          <a:xfrm>
            <a:off x="14755180" y="8035066"/>
            <a:ext cx="868680" cy="1576705"/>
          </a:xfrm>
          <a:custGeom>
            <a:avLst/>
            <a:gdLst/>
            <a:ahLst/>
            <a:cxnLst/>
            <a:rect l="l" t="t" r="r" b="b"/>
            <a:pathLst>
              <a:path w="868680" h="1576704" extrusionOk="0">
                <a:moveTo>
                  <a:pt x="246415" y="0"/>
                </a:moveTo>
                <a:lnTo>
                  <a:pt x="196754" y="5006"/>
                </a:lnTo>
                <a:lnTo>
                  <a:pt x="150499" y="19363"/>
                </a:lnTo>
                <a:lnTo>
                  <a:pt x="108642" y="42082"/>
                </a:lnTo>
                <a:lnTo>
                  <a:pt x="72173" y="72172"/>
                </a:lnTo>
                <a:lnTo>
                  <a:pt x="42084" y="108641"/>
                </a:lnTo>
                <a:lnTo>
                  <a:pt x="19364" y="150500"/>
                </a:lnTo>
                <a:lnTo>
                  <a:pt x="5006" y="196757"/>
                </a:lnTo>
                <a:lnTo>
                  <a:pt x="0" y="246423"/>
                </a:lnTo>
                <a:lnTo>
                  <a:pt x="0" y="1315238"/>
                </a:lnTo>
                <a:lnTo>
                  <a:pt x="5132" y="1367057"/>
                </a:lnTo>
                <a:lnTo>
                  <a:pt x="20000" y="1415822"/>
                </a:lnTo>
                <a:lnTo>
                  <a:pt x="43810" y="1460343"/>
                </a:lnTo>
                <a:lnTo>
                  <a:pt x="75769" y="1499430"/>
                </a:lnTo>
                <a:lnTo>
                  <a:pt x="115083" y="1531891"/>
                </a:lnTo>
                <a:lnTo>
                  <a:pt x="160958" y="1556536"/>
                </a:lnTo>
                <a:lnTo>
                  <a:pt x="210815" y="1571708"/>
                </a:lnTo>
                <a:lnTo>
                  <a:pt x="261589" y="1576706"/>
                </a:lnTo>
                <a:lnTo>
                  <a:pt x="311821" y="1571812"/>
                </a:lnTo>
                <a:lnTo>
                  <a:pt x="360167" y="1557314"/>
                </a:lnTo>
                <a:lnTo>
                  <a:pt x="405221" y="1533488"/>
                </a:lnTo>
                <a:lnTo>
                  <a:pt x="445578" y="1500609"/>
                </a:lnTo>
                <a:lnTo>
                  <a:pt x="868391" y="1054422"/>
                </a:lnTo>
                <a:lnTo>
                  <a:pt x="801997" y="1053127"/>
                </a:lnTo>
                <a:lnTo>
                  <a:pt x="743391" y="1049498"/>
                </a:lnTo>
                <a:lnTo>
                  <a:pt x="692154" y="1043097"/>
                </a:lnTo>
                <a:lnTo>
                  <a:pt x="647865" y="1033484"/>
                </a:lnTo>
                <a:lnTo>
                  <a:pt x="610108" y="1020219"/>
                </a:lnTo>
                <a:lnTo>
                  <a:pt x="552506" y="980976"/>
                </a:lnTo>
                <a:lnTo>
                  <a:pt x="515995" y="921852"/>
                </a:lnTo>
                <a:lnTo>
                  <a:pt x="504601" y="883736"/>
                </a:lnTo>
                <a:lnTo>
                  <a:pt x="497221" y="839331"/>
                </a:lnTo>
                <a:lnTo>
                  <a:pt x="493438" y="788198"/>
                </a:lnTo>
                <a:lnTo>
                  <a:pt x="492832" y="729896"/>
                </a:lnTo>
                <a:lnTo>
                  <a:pt x="492832" y="246423"/>
                </a:lnTo>
                <a:lnTo>
                  <a:pt x="487826" y="196757"/>
                </a:lnTo>
                <a:lnTo>
                  <a:pt x="473467" y="150500"/>
                </a:lnTo>
                <a:lnTo>
                  <a:pt x="450747" y="108641"/>
                </a:lnTo>
                <a:lnTo>
                  <a:pt x="420657" y="72172"/>
                </a:lnTo>
                <a:lnTo>
                  <a:pt x="384188" y="42082"/>
                </a:lnTo>
                <a:lnTo>
                  <a:pt x="342331" y="19363"/>
                </a:lnTo>
                <a:lnTo>
                  <a:pt x="296076" y="5006"/>
                </a:lnTo>
                <a:lnTo>
                  <a:pt x="246415" y="0"/>
                </a:lnTo>
                <a:close/>
              </a:path>
            </a:pathLst>
          </a:custGeom>
          <a:solidFill>
            <a:srgbClr val="FFC35B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54;p2">
            <a:extLst>
              <a:ext uri="{FF2B5EF4-FFF2-40B4-BE49-F238E27FC236}">
                <a16:creationId xmlns:a16="http://schemas.microsoft.com/office/drawing/2014/main" id="{45808CD6-84BA-468D-A97F-8540BC2A0991}"/>
              </a:ext>
            </a:extLst>
          </p:cNvPr>
          <p:cNvSpPr/>
          <p:nvPr userDrawn="1"/>
        </p:nvSpPr>
        <p:spPr>
          <a:xfrm>
            <a:off x="15705250" y="8035203"/>
            <a:ext cx="1532255" cy="1579245"/>
          </a:xfrm>
          <a:custGeom>
            <a:avLst/>
            <a:gdLst/>
            <a:ahLst/>
            <a:cxnLst/>
            <a:rect l="l" t="t" r="r" b="b"/>
            <a:pathLst>
              <a:path w="1532255" h="1579245" extrusionOk="0">
                <a:moveTo>
                  <a:pt x="1272229" y="0"/>
                </a:moveTo>
                <a:lnTo>
                  <a:pt x="1222351" y="4860"/>
                </a:lnTo>
                <a:lnTo>
                  <a:pt x="1174345" y="19256"/>
                </a:lnTo>
                <a:lnTo>
                  <a:pt x="1129605" y="42915"/>
                </a:lnTo>
                <a:lnTo>
                  <a:pt x="1089526" y="75559"/>
                </a:lnTo>
                <a:lnTo>
                  <a:pt x="66064" y="1166935"/>
                </a:lnTo>
                <a:lnTo>
                  <a:pt x="35960" y="1206309"/>
                </a:lnTo>
                <a:lnTo>
                  <a:pt x="14945" y="1249567"/>
                </a:lnTo>
                <a:lnTo>
                  <a:pt x="2973" y="1295318"/>
                </a:lnTo>
                <a:lnTo>
                  <a:pt x="0" y="1342172"/>
                </a:lnTo>
                <a:lnTo>
                  <a:pt x="5981" y="1388737"/>
                </a:lnTo>
                <a:lnTo>
                  <a:pt x="20871" y="1433622"/>
                </a:lnTo>
                <a:lnTo>
                  <a:pt x="44627" y="1475438"/>
                </a:lnTo>
                <a:lnTo>
                  <a:pt x="77202" y="1512792"/>
                </a:lnTo>
                <a:lnTo>
                  <a:pt x="116577" y="1542901"/>
                </a:lnTo>
                <a:lnTo>
                  <a:pt x="159837" y="1563920"/>
                </a:lnTo>
                <a:lnTo>
                  <a:pt x="205589" y="1575895"/>
                </a:lnTo>
                <a:lnTo>
                  <a:pt x="252444" y="1578869"/>
                </a:lnTo>
                <a:lnTo>
                  <a:pt x="299011" y="1572888"/>
                </a:lnTo>
                <a:lnTo>
                  <a:pt x="343899" y="1557996"/>
                </a:lnTo>
                <a:lnTo>
                  <a:pt x="385718" y="1534238"/>
                </a:lnTo>
                <a:lnTo>
                  <a:pt x="423077" y="1501660"/>
                </a:lnTo>
                <a:lnTo>
                  <a:pt x="1042607" y="840891"/>
                </a:lnTo>
                <a:lnTo>
                  <a:pt x="1531995" y="840891"/>
                </a:lnTo>
                <a:lnTo>
                  <a:pt x="1531995" y="259638"/>
                </a:lnTo>
                <a:lnTo>
                  <a:pt x="1526899" y="208181"/>
                </a:lnTo>
                <a:lnTo>
                  <a:pt x="1512135" y="159757"/>
                </a:lnTo>
                <a:lnTo>
                  <a:pt x="1488492" y="115549"/>
                </a:lnTo>
                <a:lnTo>
                  <a:pt x="1456758" y="76737"/>
                </a:lnTo>
                <a:lnTo>
                  <a:pt x="1417719" y="44503"/>
                </a:lnTo>
                <a:lnTo>
                  <a:pt x="1372165" y="20030"/>
                </a:lnTo>
                <a:lnTo>
                  <a:pt x="1322656" y="4962"/>
                </a:lnTo>
                <a:lnTo>
                  <a:pt x="1297472" y="1234"/>
                </a:lnTo>
                <a:lnTo>
                  <a:pt x="1272229" y="0"/>
                </a:lnTo>
                <a:close/>
              </a:path>
              <a:path w="1532255" h="1579245" extrusionOk="0">
                <a:moveTo>
                  <a:pt x="1531995" y="840891"/>
                </a:moveTo>
                <a:lnTo>
                  <a:pt x="1042607" y="840891"/>
                </a:lnTo>
                <a:lnTo>
                  <a:pt x="1042607" y="1332104"/>
                </a:lnTo>
                <a:lnTo>
                  <a:pt x="1047578" y="1381420"/>
                </a:lnTo>
                <a:lnTo>
                  <a:pt x="1061835" y="1427353"/>
                </a:lnTo>
                <a:lnTo>
                  <a:pt x="1084396" y="1468919"/>
                </a:lnTo>
                <a:lnTo>
                  <a:pt x="1114275" y="1505133"/>
                </a:lnTo>
                <a:lnTo>
                  <a:pt x="1150489" y="1535013"/>
                </a:lnTo>
                <a:lnTo>
                  <a:pt x="1192055" y="1557573"/>
                </a:lnTo>
                <a:lnTo>
                  <a:pt x="1237989" y="1571831"/>
                </a:lnTo>
                <a:lnTo>
                  <a:pt x="1287306" y="1576802"/>
                </a:lnTo>
                <a:lnTo>
                  <a:pt x="1336619" y="1571831"/>
                </a:lnTo>
                <a:lnTo>
                  <a:pt x="1382550" y="1557573"/>
                </a:lnTo>
                <a:lnTo>
                  <a:pt x="1424114" y="1535013"/>
                </a:lnTo>
                <a:lnTo>
                  <a:pt x="1460327" y="1505133"/>
                </a:lnTo>
                <a:lnTo>
                  <a:pt x="1490206" y="1468919"/>
                </a:lnTo>
                <a:lnTo>
                  <a:pt x="1512766" y="1427353"/>
                </a:lnTo>
                <a:lnTo>
                  <a:pt x="1527024" y="1381420"/>
                </a:lnTo>
                <a:lnTo>
                  <a:pt x="1531995" y="1332104"/>
                </a:lnTo>
                <a:lnTo>
                  <a:pt x="1531995" y="840891"/>
                </a:lnTo>
                <a:close/>
              </a:path>
            </a:pathLst>
          </a:custGeom>
          <a:solidFill>
            <a:srgbClr val="66C2A9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55;p2">
            <a:extLst>
              <a:ext uri="{FF2B5EF4-FFF2-40B4-BE49-F238E27FC236}">
                <a16:creationId xmlns:a16="http://schemas.microsoft.com/office/drawing/2014/main" id="{A53BBF99-EFF1-4598-9B3E-7E1E43ECFE8D}"/>
              </a:ext>
            </a:extLst>
          </p:cNvPr>
          <p:cNvSpPr/>
          <p:nvPr userDrawn="1"/>
        </p:nvSpPr>
        <p:spPr>
          <a:xfrm>
            <a:off x="16374291" y="8035203"/>
            <a:ext cx="866140" cy="1579245"/>
          </a:xfrm>
          <a:custGeom>
            <a:avLst/>
            <a:gdLst/>
            <a:ahLst/>
            <a:cxnLst/>
            <a:rect l="l" t="t" r="r" b="b"/>
            <a:pathLst>
              <a:path w="866140" h="1579245" extrusionOk="0">
                <a:moveTo>
                  <a:pt x="603190" y="0"/>
                </a:moveTo>
                <a:lnTo>
                  <a:pt x="553015" y="4954"/>
                </a:lnTo>
                <a:lnTo>
                  <a:pt x="504783" y="19589"/>
                </a:lnTo>
                <a:lnTo>
                  <a:pt x="459840" y="43559"/>
                </a:lnTo>
                <a:lnTo>
                  <a:pt x="419533" y="76517"/>
                </a:lnTo>
                <a:lnTo>
                  <a:pt x="0" y="523825"/>
                </a:lnTo>
                <a:lnTo>
                  <a:pt x="66350" y="525120"/>
                </a:lnTo>
                <a:lnTo>
                  <a:pt x="124837" y="528750"/>
                </a:lnTo>
                <a:lnTo>
                  <a:pt x="175893" y="535154"/>
                </a:lnTo>
                <a:lnTo>
                  <a:pt x="219951" y="544772"/>
                </a:lnTo>
                <a:lnTo>
                  <a:pt x="257444" y="558044"/>
                </a:lnTo>
                <a:lnTo>
                  <a:pt x="314469" y="597311"/>
                </a:lnTo>
                <a:lnTo>
                  <a:pt x="350431" y="656474"/>
                </a:lnTo>
                <a:lnTo>
                  <a:pt x="361596" y="694617"/>
                </a:lnTo>
                <a:lnTo>
                  <a:pt x="368795" y="739054"/>
                </a:lnTo>
                <a:lnTo>
                  <a:pt x="372460" y="790224"/>
                </a:lnTo>
                <a:lnTo>
                  <a:pt x="373024" y="848569"/>
                </a:lnTo>
                <a:lnTo>
                  <a:pt x="373024" y="1332402"/>
                </a:lnTo>
                <a:lnTo>
                  <a:pt x="378030" y="1382101"/>
                </a:lnTo>
                <a:lnTo>
                  <a:pt x="392387" y="1428389"/>
                </a:lnTo>
                <a:lnTo>
                  <a:pt x="415105" y="1470276"/>
                </a:lnTo>
                <a:lnTo>
                  <a:pt x="445193" y="1506770"/>
                </a:lnTo>
                <a:lnTo>
                  <a:pt x="481661" y="1536880"/>
                </a:lnTo>
                <a:lnTo>
                  <a:pt x="523517" y="1559615"/>
                </a:lnTo>
                <a:lnTo>
                  <a:pt x="569771" y="1573982"/>
                </a:lnTo>
                <a:lnTo>
                  <a:pt x="619433" y="1578992"/>
                </a:lnTo>
                <a:lnTo>
                  <a:pt x="669094" y="1573982"/>
                </a:lnTo>
                <a:lnTo>
                  <a:pt x="715350" y="1559615"/>
                </a:lnTo>
                <a:lnTo>
                  <a:pt x="757208" y="1536880"/>
                </a:lnTo>
                <a:lnTo>
                  <a:pt x="793677" y="1506770"/>
                </a:lnTo>
                <a:lnTo>
                  <a:pt x="823768" y="1470276"/>
                </a:lnTo>
                <a:lnTo>
                  <a:pt x="846488" y="1428389"/>
                </a:lnTo>
                <a:lnTo>
                  <a:pt x="860847" y="1382101"/>
                </a:lnTo>
                <a:lnTo>
                  <a:pt x="865854" y="1332402"/>
                </a:lnTo>
                <a:lnTo>
                  <a:pt x="865854" y="262807"/>
                </a:lnTo>
                <a:lnTo>
                  <a:pt x="860721" y="210947"/>
                </a:lnTo>
                <a:lnTo>
                  <a:pt x="845853" y="162145"/>
                </a:lnTo>
                <a:lnTo>
                  <a:pt x="822043" y="117591"/>
                </a:lnTo>
                <a:lnTo>
                  <a:pt x="790084" y="78477"/>
                </a:lnTo>
                <a:lnTo>
                  <a:pt x="750770" y="45993"/>
                </a:lnTo>
                <a:lnTo>
                  <a:pt x="704894" y="21329"/>
                </a:lnTo>
                <a:lnTo>
                  <a:pt x="654500" y="5574"/>
                </a:lnTo>
                <a:lnTo>
                  <a:pt x="628774" y="1423"/>
                </a:lnTo>
                <a:lnTo>
                  <a:pt x="603190" y="0"/>
                </a:lnTo>
                <a:close/>
              </a:path>
            </a:pathLst>
          </a:custGeom>
          <a:solidFill>
            <a:srgbClr val="FFC35B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56;p2">
            <a:extLst>
              <a:ext uri="{FF2B5EF4-FFF2-40B4-BE49-F238E27FC236}">
                <a16:creationId xmlns:a16="http://schemas.microsoft.com/office/drawing/2014/main" id="{1D30CC48-4A9A-4AD6-AC63-CC9E47124EC1}"/>
              </a:ext>
            </a:extLst>
          </p:cNvPr>
          <p:cNvSpPr/>
          <p:nvPr userDrawn="1"/>
        </p:nvSpPr>
        <p:spPr>
          <a:xfrm>
            <a:off x="15693152" y="9088296"/>
            <a:ext cx="521970" cy="525780"/>
          </a:xfrm>
          <a:custGeom>
            <a:avLst/>
            <a:gdLst/>
            <a:ahLst/>
            <a:cxnLst/>
            <a:rect l="l" t="t" r="r" b="b"/>
            <a:pathLst>
              <a:path w="521969" h="525779" extrusionOk="0">
                <a:moveTo>
                  <a:pt x="235018" y="0"/>
                </a:moveTo>
                <a:lnTo>
                  <a:pt x="27953" y="0"/>
                </a:lnTo>
                <a:lnTo>
                  <a:pt x="17098" y="2191"/>
                </a:lnTo>
                <a:lnTo>
                  <a:pt x="8231" y="8167"/>
                </a:lnTo>
                <a:lnTo>
                  <a:pt x="2253" y="17031"/>
                </a:lnTo>
                <a:lnTo>
                  <a:pt x="60" y="27886"/>
                </a:lnTo>
                <a:lnTo>
                  <a:pt x="0" y="293062"/>
                </a:lnTo>
                <a:lnTo>
                  <a:pt x="5774" y="339821"/>
                </a:lnTo>
                <a:lnTo>
                  <a:pt x="20607" y="382764"/>
                </a:lnTo>
                <a:lnTo>
                  <a:pt x="43406" y="421269"/>
                </a:lnTo>
                <a:lnTo>
                  <a:pt x="73076" y="454711"/>
                </a:lnTo>
                <a:lnTo>
                  <a:pt x="108528" y="482466"/>
                </a:lnTo>
                <a:lnTo>
                  <a:pt x="148666" y="503912"/>
                </a:lnTo>
                <a:lnTo>
                  <a:pt x="192400" y="518424"/>
                </a:lnTo>
                <a:lnTo>
                  <a:pt x="238636" y="525379"/>
                </a:lnTo>
                <a:lnTo>
                  <a:pt x="286282" y="524153"/>
                </a:lnTo>
                <a:lnTo>
                  <a:pt x="332723" y="514547"/>
                </a:lnTo>
                <a:lnTo>
                  <a:pt x="375630" y="497337"/>
                </a:lnTo>
                <a:lnTo>
                  <a:pt x="414341" y="473344"/>
                </a:lnTo>
                <a:lnTo>
                  <a:pt x="448190" y="443392"/>
                </a:lnTo>
                <a:lnTo>
                  <a:pt x="476515" y="408303"/>
                </a:lnTo>
                <a:lnTo>
                  <a:pt x="498652" y="368898"/>
                </a:lnTo>
                <a:lnTo>
                  <a:pt x="513938" y="326001"/>
                </a:lnTo>
                <a:lnTo>
                  <a:pt x="521709" y="280433"/>
                </a:lnTo>
                <a:lnTo>
                  <a:pt x="521301" y="233017"/>
                </a:lnTo>
                <a:lnTo>
                  <a:pt x="512471" y="187039"/>
                </a:lnTo>
                <a:lnTo>
                  <a:pt x="495973" y="145443"/>
                </a:lnTo>
                <a:lnTo>
                  <a:pt x="472631" y="108502"/>
                </a:lnTo>
                <a:lnTo>
                  <a:pt x="443271" y="76492"/>
                </a:lnTo>
                <a:lnTo>
                  <a:pt x="408715" y="49687"/>
                </a:lnTo>
                <a:lnTo>
                  <a:pt x="369787" y="28360"/>
                </a:lnTo>
                <a:lnTo>
                  <a:pt x="327313" y="12787"/>
                </a:lnTo>
                <a:lnTo>
                  <a:pt x="282115" y="3242"/>
                </a:lnTo>
                <a:lnTo>
                  <a:pt x="235018" y="0"/>
                </a:lnTo>
                <a:close/>
              </a:path>
            </a:pathLst>
          </a:custGeom>
          <a:solidFill>
            <a:srgbClr val="FFC35B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20" name="Title Placeholder 1">
            <a:extLst>
              <a:ext uri="{FF2B5EF4-FFF2-40B4-BE49-F238E27FC236}">
                <a16:creationId xmlns:a16="http://schemas.microsoft.com/office/drawing/2014/main" id="{B82CE1F9-8AA8-41F6-97EE-B6CCA8C10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3340" y="4234428"/>
            <a:ext cx="10554165" cy="24568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b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37533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37546" y="555802"/>
            <a:ext cx="15525572" cy="20178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37546" y="2779007"/>
            <a:ext cx="15525572" cy="66237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37546" y="9675778"/>
            <a:ext cx="4050149" cy="555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77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962720" y="9675778"/>
            <a:ext cx="6075224" cy="555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77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712968" y="9675778"/>
            <a:ext cx="4050149" cy="555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77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A0B45F-ECDA-4A22-874D-35AB4A9401B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7519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80" r:id="rId6"/>
    <p:sldLayoutId id="2147483681" r:id="rId7"/>
    <p:sldLayoutId id="2147483679" r:id="rId8"/>
  </p:sldLayoutIdLst>
  <p:hf hdr="0" ftr="0" dt="0"/>
  <p:txStyles>
    <p:titleStyle>
      <a:lvl1pPr algn="l" defTabSz="1350020" rtl="0" eaLnBrk="1" latinLnBrk="0" hangingPunct="1">
        <a:lnSpc>
          <a:spcPct val="90000"/>
        </a:lnSpc>
        <a:spcBef>
          <a:spcPct val="0"/>
        </a:spcBef>
        <a:buNone/>
        <a:defRPr sz="649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37505" indent="-337505" algn="l" defTabSz="1350020" rtl="0" eaLnBrk="1" latinLnBrk="0" hangingPunct="1">
        <a:lnSpc>
          <a:spcPct val="90000"/>
        </a:lnSpc>
        <a:spcBef>
          <a:spcPts val="1476"/>
        </a:spcBef>
        <a:buFont typeface="Arial" panose="020B0604020202020204" pitchFamily="34" charset="0"/>
        <a:buChar char="•"/>
        <a:defRPr sz="4134" kern="1200">
          <a:solidFill>
            <a:schemeClr val="tx1"/>
          </a:solidFill>
          <a:latin typeface="+mn-lt"/>
          <a:ea typeface="+mn-ea"/>
          <a:cs typeface="+mn-cs"/>
        </a:defRPr>
      </a:lvl1pPr>
      <a:lvl2pPr marL="1012515" indent="-337505" algn="l" defTabSz="1350020" rtl="0" eaLnBrk="1" latinLnBrk="0" hangingPunct="1">
        <a:lnSpc>
          <a:spcPct val="90000"/>
        </a:lnSpc>
        <a:spcBef>
          <a:spcPts val="738"/>
        </a:spcBef>
        <a:buFont typeface="Arial" panose="020B0604020202020204" pitchFamily="34" charset="0"/>
        <a:buChar char="•"/>
        <a:defRPr sz="3543" kern="1200">
          <a:solidFill>
            <a:schemeClr val="tx1"/>
          </a:solidFill>
          <a:latin typeface="+mn-lt"/>
          <a:ea typeface="+mn-ea"/>
          <a:cs typeface="+mn-cs"/>
        </a:defRPr>
      </a:lvl2pPr>
      <a:lvl3pPr marL="1687525" indent="-337505" algn="l" defTabSz="1350020" rtl="0" eaLnBrk="1" latinLnBrk="0" hangingPunct="1">
        <a:lnSpc>
          <a:spcPct val="90000"/>
        </a:lnSpc>
        <a:spcBef>
          <a:spcPts val="738"/>
        </a:spcBef>
        <a:buFont typeface="Arial" panose="020B0604020202020204" pitchFamily="34" charset="0"/>
        <a:buChar char="•"/>
        <a:defRPr sz="2953" kern="1200">
          <a:solidFill>
            <a:schemeClr val="tx1"/>
          </a:solidFill>
          <a:latin typeface="+mn-lt"/>
          <a:ea typeface="+mn-ea"/>
          <a:cs typeface="+mn-cs"/>
        </a:defRPr>
      </a:lvl3pPr>
      <a:lvl4pPr marL="2362535" indent="-337505" algn="l" defTabSz="1350020" rtl="0" eaLnBrk="1" latinLnBrk="0" hangingPunct="1">
        <a:lnSpc>
          <a:spcPct val="90000"/>
        </a:lnSpc>
        <a:spcBef>
          <a:spcPts val="738"/>
        </a:spcBef>
        <a:buFont typeface="Arial" panose="020B0604020202020204" pitchFamily="34" charset="0"/>
        <a:buChar char="•"/>
        <a:defRPr sz="2658" kern="1200">
          <a:solidFill>
            <a:schemeClr val="tx1"/>
          </a:solidFill>
          <a:latin typeface="+mn-lt"/>
          <a:ea typeface="+mn-ea"/>
          <a:cs typeface="+mn-cs"/>
        </a:defRPr>
      </a:lvl4pPr>
      <a:lvl5pPr marL="3037545" indent="-337505" algn="l" defTabSz="1350020" rtl="0" eaLnBrk="1" latinLnBrk="0" hangingPunct="1">
        <a:lnSpc>
          <a:spcPct val="90000"/>
        </a:lnSpc>
        <a:spcBef>
          <a:spcPts val="738"/>
        </a:spcBef>
        <a:buFont typeface="Arial" panose="020B0604020202020204" pitchFamily="34" charset="0"/>
        <a:buChar char="•"/>
        <a:defRPr sz="2658" kern="1200">
          <a:solidFill>
            <a:schemeClr val="tx1"/>
          </a:solidFill>
          <a:latin typeface="+mn-lt"/>
          <a:ea typeface="+mn-ea"/>
          <a:cs typeface="+mn-cs"/>
        </a:defRPr>
      </a:lvl5pPr>
      <a:lvl6pPr marL="3712555" indent="-337505" algn="l" defTabSz="1350020" rtl="0" eaLnBrk="1" latinLnBrk="0" hangingPunct="1">
        <a:lnSpc>
          <a:spcPct val="90000"/>
        </a:lnSpc>
        <a:spcBef>
          <a:spcPts val="738"/>
        </a:spcBef>
        <a:buFont typeface="Arial" panose="020B0604020202020204" pitchFamily="34" charset="0"/>
        <a:buChar char="•"/>
        <a:defRPr sz="2658" kern="1200">
          <a:solidFill>
            <a:schemeClr val="tx1"/>
          </a:solidFill>
          <a:latin typeface="+mn-lt"/>
          <a:ea typeface="+mn-ea"/>
          <a:cs typeface="+mn-cs"/>
        </a:defRPr>
      </a:lvl6pPr>
      <a:lvl7pPr marL="4387566" indent="-337505" algn="l" defTabSz="1350020" rtl="0" eaLnBrk="1" latinLnBrk="0" hangingPunct="1">
        <a:lnSpc>
          <a:spcPct val="90000"/>
        </a:lnSpc>
        <a:spcBef>
          <a:spcPts val="738"/>
        </a:spcBef>
        <a:buFont typeface="Arial" panose="020B0604020202020204" pitchFamily="34" charset="0"/>
        <a:buChar char="•"/>
        <a:defRPr sz="2658" kern="1200">
          <a:solidFill>
            <a:schemeClr val="tx1"/>
          </a:solidFill>
          <a:latin typeface="+mn-lt"/>
          <a:ea typeface="+mn-ea"/>
          <a:cs typeface="+mn-cs"/>
        </a:defRPr>
      </a:lvl7pPr>
      <a:lvl8pPr marL="5062576" indent="-337505" algn="l" defTabSz="1350020" rtl="0" eaLnBrk="1" latinLnBrk="0" hangingPunct="1">
        <a:lnSpc>
          <a:spcPct val="90000"/>
        </a:lnSpc>
        <a:spcBef>
          <a:spcPts val="738"/>
        </a:spcBef>
        <a:buFont typeface="Arial" panose="020B0604020202020204" pitchFamily="34" charset="0"/>
        <a:buChar char="•"/>
        <a:defRPr sz="2658" kern="1200">
          <a:solidFill>
            <a:schemeClr val="tx1"/>
          </a:solidFill>
          <a:latin typeface="+mn-lt"/>
          <a:ea typeface="+mn-ea"/>
          <a:cs typeface="+mn-cs"/>
        </a:defRPr>
      </a:lvl8pPr>
      <a:lvl9pPr marL="5737586" indent="-337505" algn="l" defTabSz="1350020" rtl="0" eaLnBrk="1" latinLnBrk="0" hangingPunct="1">
        <a:lnSpc>
          <a:spcPct val="90000"/>
        </a:lnSpc>
        <a:spcBef>
          <a:spcPts val="738"/>
        </a:spcBef>
        <a:buFont typeface="Arial" panose="020B0604020202020204" pitchFamily="34" charset="0"/>
        <a:buChar char="•"/>
        <a:defRPr sz="265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50020" rtl="0" eaLnBrk="1" latinLnBrk="0" hangingPunct="1">
        <a:defRPr sz="2658" kern="1200">
          <a:solidFill>
            <a:schemeClr val="tx1"/>
          </a:solidFill>
          <a:latin typeface="+mn-lt"/>
          <a:ea typeface="+mn-ea"/>
          <a:cs typeface="+mn-cs"/>
        </a:defRPr>
      </a:lvl1pPr>
      <a:lvl2pPr marL="675010" algn="l" defTabSz="1350020" rtl="0" eaLnBrk="1" latinLnBrk="0" hangingPunct="1">
        <a:defRPr sz="2658" kern="1200">
          <a:solidFill>
            <a:schemeClr val="tx1"/>
          </a:solidFill>
          <a:latin typeface="+mn-lt"/>
          <a:ea typeface="+mn-ea"/>
          <a:cs typeface="+mn-cs"/>
        </a:defRPr>
      </a:lvl2pPr>
      <a:lvl3pPr marL="1350020" algn="l" defTabSz="1350020" rtl="0" eaLnBrk="1" latinLnBrk="0" hangingPunct="1">
        <a:defRPr sz="2658" kern="1200">
          <a:solidFill>
            <a:schemeClr val="tx1"/>
          </a:solidFill>
          <a:latin typeface="+mn-lt"/>
          <a:ea typeface="+mn-ea"/>
          <a:cs typeface="+mn-cs"/>
        </a:defRPr>
      </a:lvl3pPr>
      <a:lvl4pPr marL="2025030" algn="l" defTabSz="1350020" rtl="0" eaLnBrk="1" latinLnBrk="0" hangingPunct="1">
        <a:defRPr sz="2658" kern="1200">
          <a:solidFill>
            <a:schemeClr val="tx1"/>
          </a:solidFill>
          <a:latin typeface="+mn-lt"/>
          <a:ea typeface="+mn-ea"/>
          <a:cs typeface="+mn-cs"/>
        </a:defRPr>
      </a:lvl4pPr>
      <a:lvl5pPr marL="2700040" algn="l" defTabSz="1350020" rtl="0" eaLnBrk="1" latinLnBrk="0" hangingPunct="1">
        <a:defRPr sz="2658" kern="1200">
          <a:solidFill>
            <a:schemeClr val="tx1"/>
          </a:solidFill>
          <a:latin typeface="+mn-lt"/>
          <a:ea typeface="+mn-ea"/>
          <a:cs typeface="+mn-cs"/>
        </a:defRPr>
      </a:lvl5pPr>
      <a:lvl6pPr marL="3375050" algn="l" defTabSz="1350020" rtl="0" eaLnBrk="1" latinLnBrk="0" hangingPunct="1">
        <a:defRPr sz="2658" kern="1200">
          <a:solidFill>
            <a:schemeClr val="tx1"/>
          </a:solidFill>
          <a:latin typeface="+mn-lt"/>
          <a:ea typeface="+mn-ea"/>
          <a:cs typeface="+mn-cs"/>
        </a:defRPr>
      </a:lvl6pPr>
      <a:lvl7pPr marL="4050060" algn="l" defTabSz="1350020" rtl="0" eaLnBrk="1" latinLnBrk="0" hangingPunct="1">
        <a:defRPr sz="2658" kern="1200">
          <a:solidFill>
            <a:schemeClr val="tx1"/>
          </a:solidFill>
          <a:latin typeface="+mn-lt"/>
          <a:ea typeface="+mn-ea"/>
          <a:cs typeface="+mn-cs"/>
        </a:defRPr>
      </a:lvl7pPr>
      <a:lvl8pPr marL="4725071" algn="l" defTabSz="1350020" rtl="0" eaLnBrk="1" latinLnBrk="0" hangingPunct="1">
        <a:defRPr sz="2658" kern="1200">
          <a:solidFill>
            <a:schemeClr val="tx1"/>
          </a:solidFill>
          <a:latin typeface="+mn-lt"/>
          <a:ea typeface="+mn-ea"/>
          <a:cs typeface="+mn-cs"/>
        </a:defRPr>
      </a:lvl8pPr>
      <a:lvl9pPr marL="5400081" algn="l" defTabSz="1350020" rtl="0" eaLnBrk="1" latinLnBrk="0" hangingPunct="1">
        <a:defRPr sz="265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37546" y="555802"/>
            <a:ext cx="15525572" cy="20178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37546" y="2779007"/>
            <a:ext cx="15525572" cy="66237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37546" y="9675778"/>
            <a:ext cx="4050149" cy="555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772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962720" y="9675778"/>
            <a:ext cx="6075224" cy="555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772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712968" y="9675778"/>
            <a:ext cx="4050149" cy="555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772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76A0B45F-ECDA-4A22-874D-35AB4A9401B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52878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</p:sldLayoutIdLst>
  <p:hf hdr="0" ftr="0" dt="0"/>
  <p:txStyles>
    <p:titleStyle>
      <a:lvl1pPr algn="l" defTabSz="1350020" rtl="0" eaLnBrk="1" latinLnBrk="0" hangingPunct="1">
        <a:lnSpc>
          <a:spcPct val="90000"/>
        </a:lnSpc>
        <a:spcBef>
          <a:spcPct val="0"/>
        </a:spcBef>
        <a:buNone/>
        <a:defRPr sz="6496" kern="1200">
          <a:solidFill>
            <a:schemeClr val="tx1"/>
          </a:solidFill>
          <a:latin typeface="Calibri" panose="020F0502020204030204" pitchFamily="34" charset="0"/>
          <a:ea typeface="+mj-ea"/>
          <a:cs typeface="+mj-cs"/>
        </a:defRPr>
      </a:lvl1pPr>
    </p:titleStyle>
    <p:bodyStyle>
      <a:lvl1pPr marL="337505" indent="-337505" algn="l" defTabSz="1350020" rtl="0" eaLnBrk="1" latinLnBrk="0" hangingPunct="1">
        <a:lnSpc>
          <a:spcPct val="90000"/>
        </a:lnSpc>
        <a:spcBef>
          <a:spcPts val="1476"/>
        </a:spcBef>
        <a:buFont typeface="Arial" panose="020B0604020202020204" pitchFamily="34" charset="0"/>
        <a:buChar char="•"/>
        <a:defRPr sz="4134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1pPr>
      <a:lvl2pPr marL="1012515" indent="-337505" algn="l" defTabSz="1350020" rtl="0" eaLnBrk="1" latinLnBrk="0" hangingPunct="1">
        <a:lnSpc>
          <a:spcPct val="90000"/>
        </a:lnSpc>
        <a:spcBef>
          <a:spcPts val="738"/>
        </a:spcBef>
        <a:buFont typeface="Arial" panose="020B0604020202020204" pitchFamily="34" charset="0"/>
        <a:buChar char="•"/>
        <a:defRPr sz="3543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2pPr>
      <a:lvl3pPr marL="1687525" indent="-337505" algn="l" defTabSz="1350020" rtl="0" eaLnBrk="1" latinLnBrk="0" hangingPunct="1">
        <a:lnSpc>
          <a:spcPct val="90000"/>
        </a:lnSpc>
        <a:spcBef>
          <a:spcPts val="738"/>
        </a:spcBef>
        <a:buFont typeface="Arial" panose="020B0604020202020204" pitchFamily="34" charset="0"/>
        <a:buChar char="•"/>
        <a:defRPr sz="2953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3pPr>
      <a:lvl4pPr marL="2362535" indent="-337505" algn="l" defTabSz="1350020" rtl="0" eaLnBrk="1" latinLnBrk="0" hangingPunct="1">
        <a:lnSpc>
          <a:spcPct val="90000"/>
        </a:lnSpc>
        <a:spcBef>
          <a:spcPts val="738"/>
        </a:spcBef>
        <a:buFont typeface="Arial" panose="020B0604020202020204" pitchFamily="34" charset="0"/>
        <a:buChar char="•"/>
        <a:defRPr sz="2658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4pPr>
      <a:lvl5pPr marL="3037545" indent="-337505" algn="l" defTabSz="1350020" rtl="0" eaLnBrk="1" latinLnBrk="0" hangingPunct="1">
        <a:lnSpc>
          <a:spcPct val="90000"/>
        </a:lnSpc>
        <a:spcBef>
          <a:spcPts val="738"/>
        </a:spcBef>
        <a:buFont typeface="Arial" panose="020B0604020202020204" pitchFamily="34" charset="0"/>
        <a:buChar char="•"/>
        <a:defRPr sz="2658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5pPr>
      <a:lvl6pPr marL="3712555" indent="-337505" algn="l" defTabSz="1350020" rtl="0" eaLnBrk="1" latinLnBrk="0" hangingPunct="1">
        <a:lnSpc>
          <a:spcPct val="90000"/>
        </a:lnSpc>
        <a:spcBef>
          <a:spcPts val="738"/>
        </a:spcBef>
        <a:buFont typeface="Arial" panose="020B0604020202020204" pitchFamily="34" charset="0"/>
        <a:buChar char="•"/>
        <a:defRPr sz="2658" kern="1200">
          <a:solidFill>
            <a:schemeClr val="tx1"/>
          </a:solidFill>
          <a:latin typeface="+mn-lt"/>
          <a:ea typeface="+mn-ea"/>
          <a:cs typeface="+mn-cs"/>
        </a:defRPr>
      </a:lvl6pPr>
      <a:lvl7pPr marL="4387566" indent="-337505" algn="l" defTabSz="1350020" rtl="0" eaLnBrk="1" latinLnBrk="0" hangingPunct="1">
        <a:lnSpc>
          <a:spcPct val="90000"/>
        </a:lnSpc>
        <a:spcBef>
          <a:spcPts val="738"/>
        </a:spcBef>
        <a:buFont typeface="Arial" panose="020B0604020202020204" pitchFamily="34" charset="0"/>
        <a:buChar char="•"/>
        <a:defRPr sz="2658" kern="1200">
          <a:solidFill>
            <a:schemeClr val="tx1"/>
          </a:solidFill>
          <a:latin typeface="+mn-lt"/>
          <a:ea typeface="+mn-ea"/>
          <a:cs typeface="+mn-cs"/>
        </a:defRPr>
      </a:lvl7pPr>
      <a:lvl8pPr marL="5062576" indent="-337505" algn="l" defTabSz="1350020" rtl="0" eaLnBrk="1" latinLnBrk="0" hangingPunct="1">
        <a:lnSpc>
          <a:spcPct val="90000"/>
        </a:lnSpc>
        <a:spcBef>
          <a:spcPts val="738"/>
        </a:spcBef>
        <a:buFont typeface="Arial" panose="020B0604020202020204" pitchFamily="34" charset="0"/>
        <a:buChar char="•"/>
        <a:defRPr sz="2658" kern="1200">
          <a:solidFill>
            <a:schemeClr val="tx1"/>
          </a:solidFill>
          <a:latin typeface="+mn-lt"/>
          <a:ea typeface="+mn-ea"/>
          <a:cs typeface="+mn-cs"/>
        </a:defRPr>
      </a:lvl8pPr>
      <a:lvl9pPr marL="5737586" indent="-337505" algn="l" defTabSz="1350020" rtl="0" eaLnBrk="1" latinLnBrk="0" hangingPunct="1">
        <a:lnSpc>
          <a:spcPct val="90000"/>
        </a:lnSpc>
        <a:spcBef>
          <a:spcPts val="738"/>
        </a:spcBef>
        <a:buFont typeface="Arial" panose="020B0604020202020204" pitchFamily="34" charset="0"/>
        <a:buChar char="•"/>
        <a:defRPr sz="265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50020" rtl="0" eaLnBrk="1" latinLnBrk="0" hangingPunct="1">
        <a:defRPr sz="2658" kern="1200">
          <a:solidFill>
            <a:schemeClr val="tx1"/>
          </a:solidFill>
          <a:latin typeface="+mn-lt"/>
          <a:ea typeface="+mn-ea"/>
          <a:cs typeface="+mn-cs"/>
        </a:defRPr>
      </a:lvl1pPr>
      <a:lvl2pPr marL="675010" algn="l" defTabSz="1350020" rtl="0" eaLnBrk="1" latinLnBrk="0" hangingPunct="1">
        <a:defRPr sz="2658" kern="1200">
          <a:solidFill>
            <a:schemeClr val="tx1"/>
          </a:solidFill>
          <a:latin typeface="+mn-lt"/>
          <a:ea typeface="+mn-ea"/>
          <a:cs typeface="+mn-cs"/>
        </a:defRPr>
      </a:lvl2pPr>
      <a:lvl3pPr marL="1350020" algn="l" defTabSz="1350020" rtl="0" eaLnBrk="1" latinLnBrk="0" hangingPunct="1">
        <a:defRPr sz="2658" kern="1200">
          <a:solidFill>
            <a:schemeClr val="tx1"/>
          </a:solidFill>
          <a:latin typeface="+mn-lt"/>
          <a:ea typeface="+mn-ea"/>
          <a:cs typeface="+mn-cs"/>
        </a:defRPr>
      </a:lvl3pPr>
      <a:lvl4pPr marL="2025030" algn="l" defTabSz="1350020" rtl="0" eaLnBrk="1" latinLnBrk="0" hangingPunct="1">
        <a:defRPr sz="2658" kern="1200">
          <a:solidFill>
            <a:schemeClr val="tx1"/>
          </a:solidFill>
          <a:latin typeface="+mn-lt"/>
          <a:ea typeface="+mn-ea"/>
          <a:cs typeface="+mn-cs"/>
        </a:defRPr>
      </a:lvl4pPr>
      <a:lvl5pPr marL="2700040" algn="l" defTabSz="1350020" rtl="0" eaLnBrk="1" latinLnBrk="0" hangingPunct="1">
        <a:defRPr sz="2658" kern="1200">
          <a:solidFill>
            <a:schemeClr val="tx1"/>
          </a:solidFill>
          <a:latin typeface="+mn-lt"/>
          <a:ea typeface="+mn-ea"/>
          <a:cs typeface="+mn-cs"/>
        </a:defRPr>
      </a:lvl5pPr>
      <a:lvl6pPr marL="3375050" algn="l" defTabSz="1350020" rtl="0" eaLnBrk="1" latinLnBrk="0" hangingPunct="1">
        <a:defRPr sz="2658" kern="1200">
          <a:solidFill>
            <a:schemeClr val="tx1"/>
          </a:solidFill>
          <a:latin typeface="+mn-lt"/>
          <a:ea typeface="+mn-ea"/>
          <a:cs typeface="+mn-cs"/>
        </a:defRPr>
      </a:lvl6pPr>
      <a:lvl7pPr marL="4050060" algn="l" defTabSz="1350020" rtl="0" eaLnBrk="1" latinLnBrk="0" hangingPunct="1">
        <a:defRPr sz="2658" kern="1200">
          <a:solidFill>
            <a:schemeClr val="tx1"/>
          </a:solidFill>
          <a:latin typeface="+mn-lt"/>
          <a:ea typeface="+mn-ea"/>
          <a:cs typeface="+mn-cs"/>
        </a:defRPr>
      </a:lvl7pPr>
      <a:lvl8pPr marL="4725071" algn="l" defTabSz="1350020" rtl="0" eaLnBrk="1" latinLnBrk="0" hangingPunct="1">
        <a:defRPr sz="2658" kern="1200">
          <a:solidFill>
            <a:schemeClr val="tx1"/>
          </a:solidFill>
          <a:latin typeface="+mn-lt"/>
          <a:ea typeface="+mn-ea"/>
          <a:cs typeface="+mn-cs"/>
        </a:defRPr>
      </a:lvl8pPr>
      <a:lvl9pPr marL="5400081" algn="l" defTabSz="1350020" rtl="0" eaLnBrk="1" latinLnBrk="0" hangingPunct="1">
        <a:defRPr sz="265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Relationship Id="rId5" Type="http://schemas.openxmlformats.org/officeDocument/2006/relationships/hyperlink" Target="https://clever-lab.pro/course/view.php?id=10" TargetMode="External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s://vk.com/@kleverlaboratory-top-7-interesnyh-virtualnyh-ekskursii" TargetMode="Externa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s://veraifoma.ru/voprosy" TargetMode="Externa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http://antologia.xxc.ru/" TargetMode="Externa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35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0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fpu.edu.ru/" TargetMode="Externa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5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8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8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19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0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65.png"/><Relationship Id="rId4" Type="http://schemas.openxmlformats.org/officeDocument/2006/relationships/image" Target="../media/image59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5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5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5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hyperlink" Target="file:///C:\Users\anpol\Desktop\&#1055;&#1056;&#1055;_&#1053;&#1054;&#1054;_&#1054;&#1056;&#1050;&#1057;&#1069;.pdf" TargetMode="External"/></Relationships>
</file>

<file path=ppt/slides/_rels/slide7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4.pn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0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hyperlink" Target="https://clever-lab.pro/" TargetMode="External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3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3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hyperlink" Target="https://clever-lab.pro/" TargetMode="External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hyperlink" Target="https://clever-lab.pro/" TargetMode="External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2.xml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hyperlink" Target="https://vk.com/kleverlaboratory" TargetMode="External"/><Relationship Id="rId7" Type="http://schemas.openxmlformats.org/officeDocument/2006/relationships/image" Target="../media/image104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101.png"/><Relationship Id="rId9" Type="http://schemas.openxmlformats.org/officeDocument/2006/relationships/image" Target="../media/image106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4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10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13.jpeg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214187" y="3158138"/>
            <a:ext cx="1140200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i="1" dirty="0">
                <a:solidFill>
                  <a:schemeClr val="bg1"/>
                </a:solidFill>
                <a:latin typeface="Cera Pro" panose="00000500000000000000" pitchFamily="2" charset="0"/>
              </a:rPr>
              <a:t>Особенности содержания и преподавания предмета ОПК в начальной школе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995600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0B45F-ECDA-4A22-874D-35AB4A9401B6}" type="slidenum">
              <a:rPr lang="ru-RU" smtClean="0"/>
              <a:pPr/>
              <a:t>10</a:t>
            </a:fld>
            <a:endParaRPr lang="ru-RU" dirty="0"/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6608696" y="2463282"/>
            <a:ext cx="10554165" cy="5870149"/>
          </a:xfrm>
        </p:spPr>
        <p:txBody>
          <a:bodyPr>
            <a:normAutofit fontScale="90000"/>
          </a:bodyPr>
          <a:lstStyle/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Предметные результаты обучения по модулю «Основы православной культуры» должны обеспечивать следующие достижения обучающегося: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661004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2481943" y="1674717"/>
            <a:ext cx="14954823" cy="831074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dirty="0"/>
              <a:t>—</a:t>
            </a:r>
            <a:r>
              <a:rPr lang="ru-RU" sz="4100" b="1" dirty="0"/>
              <a:t>выражать своими словами </a:t>
            </a:r>
            <a:r>
              <a:rPr lang="ru-RU" dirty="0"/>
              <a:t>первоначальное понимание сущности духовного развития как осознания и усвоения человеком значимых для жизни представлений о себе, людях, окружающей действительности;</a:t>
            </a:r>
          </a:p>
          <a:p>
            <a:pPr marL="0" indent="0">
              <a:buNone/>
            </a:pPr>
            <a:r>
              <a:rPr lang="ru-RU" dirty="0"/>
              <a:t>—</a:t>
            </a:r>
            <a:r>
              <a:rPr lang="ru-RU" sz="4100" b="1" dirty="0"/>
              <a:t>выражать своими словами </a:t>
            </a:r>
            <a:r>
              <a:rPr lang="ru-RU" dirty="0"/>
              <a:t>понимание значимости нравственного совершенствования и роли в этом личных усилий человека, приводить примеры;</a:t>
            </a:r>
          </a:p>
          <a:p>
            <a:pPr marL="0" indent="0">
              <a:buNone/>
            </a:pPr>
            <a:r>
              <a:rPr lang="ru-RU" dirty="0"/>
              <a:t>—</a:t>
            </a:r>
            <a:r>
              <a:rPr lang="ru-RU" sz="4100" b="1" dirty="0"/>
              <a:t>выражать понимание и принятие значения российских традиционных духовных и нравственных ценностей</a:t>
            </a:r>
            <a:r>
              <a:rPr lang="ru-RU" dirty="0"/>
              <a:t>, духовно-нравственной культуры народов России, российского общества как источника и основы духовного развития, нравственного совершенствования;</a:t>
            </a:r>
          </a:p>
          <a:p>
            <a:pPr marL="0" indent="0">
              <a:buNone/>
            </a:pPr>
            <a:r>
              <a:rPr lang="ru-RU" dirty="0"/>
              <a:t>—</a:t>
            </a:r>
            <a:r>
              <a:rPr lang="ru-RU" sz="4100" b="1" dirty="0"/>
              <a:t>рассказывать о нравственных заповедях</a:t>
            </a:r>
            <a:r>
              <a:rPr lang="ru-RU" dirty="0"/>
              <a:t>, нормах христианской морали, их значении в выстраивании отношений в семье, между людьми, в общении и деятельности;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0B45F-ECDA-4A22-874D-35AB4A9401B6}" type="slidenum">
              <a:rPr lang="ru-RU" smtClean="0"/>
              <a:pPr/>
              <a:t>11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374754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81943" y="1595210"/>
            <a:ext cx="14954823" cy="8844190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sz="4900" dirty="0"/>
              <a:t>—</a:t>
            </a:r>
            <a:r>
              <a:rPr lang="ru-RU" sz="5400" b="1" dirty="0"/>
              <a:t>раскрывать основное содержание нравственных категорий </a:t>
            </a:r>
            <a:r>
              <a:rPr lang="ru-RU" sz="4900" dirty="0"/>
              <a:t>в православной культуре, традиции (любовь, вера, милосердие, прощение, покаяние, сострадание, ответственность, послушание, грех как нарушение заповедей, борьба с грехом, спасение), основное содержание и соотношение ветхозаветных Десяти заповедей и Евангельских заповедей Блаженств, христианского нравственного идеала; объяснять «золотое правило нравственности» в православной христианской традиции;</a:t>
            </a:r>
          </a:p>
          <a:p>
            <a:pPr marL="0" indent="0">
              <a:buNone/>
            </a:pPr>
            <a:r>
              <a:rPr lang="ru-RU" sz="4900" dirty="0"/>
              <a:t>—</a:t>
            </a:r>
            <a:r>
              <a:rPr lang="ru-RU" sz="5400" b="1" dirty="0"/>
              <a:t>первоначальный опыт осмысления и нравственной оценки поступков</a:t>
            </a:r>
            <a:r>
              <a:rPr lang="ru-RU" sz="4900" dirty="0"/>
              <a:t>, поведения (своих и других людей) с позиций православной этики;</a:t>
            </a:r>
          </a:p>
          <a:p>
            <a:pPr marL="0" indent="0">
              <a:buNone/>
            </a:pPr>
            <a:r>
              <a:rPr lang="ru-RU" sz="4900" dirty="0"/>
              <a:t>—</a:t>
            </a:r>
            <a:r>
              <a:rPr lang="ru-RU" sz="5400" b="1" dirty="0"/>
              <a:t>раскрывать своими словами </a:t>
            </a:r>
            <a:r>
              <a:rPr lang="ru-RU" sz="4900" dirty="0"/>
              <a:t>первоначальные представления о мировоззрении (картине мира) в православии, вероучении о Боге-Троице, Творении, человеке, Богочеловеке Иисусе Христе как Спасителе, Церкви;</a:t>
            </a:r>
          </a:p>
          <a:p>
            <a:pPr marL="0" indent="0">
              <a:buNone/>
            </a:pPr>
            <a:r>
              <a:rPr lang="ru-RU" sz="4900" dirty="0"/>
              <a:t>—</a:t>
            </a:r>
            <a:r>
              <a:rPr lang="ru-RU" sz="5400" b="1" dirty="0"/>
              <a:t>рассказывать о Священном Писании Церкви </a:t>
            </a:r>
            <a:r>
              <a:rPr lang="ru-RU" sz="4900" dirty="0"/>
              <a:t>— Библии (Ветхий Завет, Новый Завет, Евангелия и евангелисты), апостолах, святых и житиях святых, священнослужителях, богослужениях, молитвах, Таинствах (общее число Таинств, смысл Таинств Крещения, Причастия, Венчания, Исповеди), монашестве и монастырях в православной традиции;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0B45F-ECDA-4A22-874D-35AB4A9401B6}" type="slidenum">
              <a:rPr lang="ru-RU" smtClean="0"/>
              <a:pPr/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135508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dirty="0"/>
              <a:t>—</a:t>
            </a:r>
            <a:r>
              <a:rPr lang="ru-RU" sz="4100" b="1" dirty="0"/>
              <a:t>рассказывать о назначении и устройстве </a:t>
            </a:r>
            <a:r>
              <a:rPr lang="ru-RU" dirty="0"/>
              <a:t>православного храма (собственно храм, притвор, алтарь, иконы, иконостас), нормах поведения в храме, общения с мирянами и священнослужителями;</a:t>
            </a:r>
          </a:p>
          <a:p>
            <a:pPr marL="0" indent="0">
              <a:buNone/>
            </a:pPr>
            <a:r>
              <a:rPr lang="ru-RU" dirty="0"/>
              <a:t>—</a:t>
            </a:r>
            <a:r>
              <a:rPr lang="ru-RU" sz="4100" b="1" dirty="0"/>
              <a:t>рассказывать о православных праздниках </a:t>
            </a:r>
            <a:r>
              <a:rPr lang="ru-RU" dirty="0"/>
              <a:t>(не менее трёх, включая Воскресение Христово и Рождество Христово), православных постах, назначении поста;</a:t>
            </a:r>
          </a:p>
          <a:p>
            <a:pPr marL="0" indent="0">
              <a:buNone/>
            </a:pPr>
            <a:r>
              <a:rPr lang="ru-RU" dirty="0"/>
              <a:t>—</a:t>
            </a:r>
            <a:r>
              <a:rPr lang="ru-RU" sz="4100" b="1" dirty="0"/>
              <a:t>раскрывать основное содержание норм </a:t>
            </a:r>
            <a:r>
              <a:rPr lang="ru-RU" dirty="0"/>
              <a:t>отношений в православной семье, обязанностей и ответственности членов семьи, отношении детей к отцу, матери, братьям и сёстрам, старшим по возрасту, предкам; православных семейных ценностей;</a:t>
            </a:r>
          </a:p>
          <a:p>
            <a:pPr marL="0" indent="0">
              <a:buNone/>
            </a:pPr>
            <a:r>
              <a:rPr lang="ru-RU" dirty="0"/>
              <a:t>—</a:t>
            </a:r>
            <a:r>
              <a:rPr lang="ru-RU" sz="4100" b="1" dirty="0"/>
              <a:t>распознавать христианскую символику</a:t>
            </a:r>
            <a:r>
              <a:rPr lang="ru-RU" dirty="0"/>
              <a:t>, объяснять своими словами её смысл (православный крест) и значение в православной культуре;</a:t>
            </a:r>
          </a:p>
          <a:p>
            <a:pPr marL="0" indent="0">
              <a:buNone/>
            </a:pPr>
            <a:r>
              <a:rPr lang="ru-RU" dirty="0"/>
              <a:t>—</a:t>
            </a:r>
            <a:r>
              <a:rPr lang="ru-RU" sz="4100" b="1" dirty="0"/>
              <a:t>рассказывать о художественной культуре </a:t>
            </a:r>
            <a:r>
              <a:rPr lang="ru-RU" dirty="0"/>
              <a:t>в православной традиции, об иконописи; выделять и объяснять особенности икон в сравнении с картинами;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0B45F-ECDA-4A22-874D-35AB4A9401B6}" type="slidenum">
              <a:rPr lang="ru-RU" smtClean="0"/>
              <a:pPr/>
              <a:t>13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586816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/>
              <a:t>—</a:t>
            </a:r>
            <a:r>
              <a:rPr lang="ru-RU" sz="3800" b="1" dirty="0"/>
              <a:t>излагать основные исторические сведения </a:t>
            </a:r>
            <a:r>
              <a:rPr lang="ru-RU" dirty="0"/>
              <a:t>о возникновении православной религиозной традиции в России (Крещение Руси), своими словами объяснять роль православия в становлении культуры народов России, российской культуры и государственности;</a:t>
            </a:r>
          </a:p>
          <a:p>
            <a:pPr marL="0" indent="0">
              <a:buNone/>
            </a:pPr>
            <a:r>
              <a:rPr lang="ru-RU" dirty="0"/>
              <a:t>—</a:t>
            </a:r>
            <a:r>
              <a:rPr lang="ru-RU" sz="3800" b="1" dirty="0"/>
              <a:t>первоначальный опыт поисковой, проектной деятельности</a:t>
            </a:r>
            <a:r>
              <a:rPr lang="ru-RU" dirty="0"/>
              <a:t> по изучению православного исторического и культурного наследия в своей местности, регионе (храмы, монастыри, святыни, памятные и святые места), оформлению и представлению её результатов;</a:t>
            </a:r>
          </a:p>
          <a:p>
            <a:pPr marL="0" indent="0">
              <a:buNone/>
            </a:pPr>
            <a:r>
              <a:rPr lang="ru-RU" dirty="0"/>
              <a:t>—</a:t>
            </a:r>
            <a:r>
              <a:rPr lang="ru-RU" sz="3800" b="1" dirty="0"/>
              <a:t>приводить примеры </a:t>
            </a:r>
            <a:r>
              <a:rPr lang="ru-RU" dirty="0"/>
              <a:t>нравственных поступков, совершаемых с опорой на этические нормы религиозной культуры и внутреннюю установку личности, поступать согласно своей совести;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0B45F-ECDA-4A22-874D-35AB4A9401B6}" type="slidenum">
              <a:rPr lang="ru-RU" smtClean="0"/>
              <a:pPr/>
              <a:t>14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989655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dirty="0"/>
              <a:t>—</a:t>
            </a:r>
            <a:r>
              <a:rPr lang="ru-RU" b="1" dirty="0"/>
              <a:t>выражать своими словами </a:t>
            </a:r>
            <a:r>
              <a:rPr lang="ru-RU" dirty="0"/>
              <a:t>понимание свободы мировоззренческого выбора, отношения человека, людей в обществе к религии, свободы вероисповедания; понимание российского общества как многоэтничного и </a:t>
            </a:r>
            <a:r>
              <a:rPr lang="ru-RU" dirty="0" err="1"/>
              <a:t>многорелигиозного</a:t>
            </a:r>
            <a:r>
              <a:rPr lang="ru-RU" dirty="0"/>
              <a:t> (приводить примеры), понимание российского общенародного (общенационального, гражданского) патриотизма, любви к Отечеству, нашей общей Родине — России; приводить примеры сотрудничества последователей традиционных религий;</a:t>
            </a:r>
          </a:p>
          <a:p>
            <a:pPr marL="0" indent="0">
              <a:buNone/>
            </a:pPr>
            <a:r>
              <a:rPr lang="ru-RU" dirty="0"/>
              <a:t>—</a:t>
            </a:r>
            <a:r>
              <a:rPr lang="ru-RU" b="1" dirty="0"/>
              <a:t>называть</a:t>
            </a:r>
            <a:r>
              <a:rPr lang="ru-RU" dirty="0"/>
              <a:t> традиционные религии в России (не менее трёх, кроме изучаемой), народы России, для которых традиционными религиями исторически являются православие, ислам, буддизм, иудаизм;</a:t>
            </a:r>
          </a:p>
          <a:p>
            <a:pPr marL="0" indent="0">
              <a:buNone/>
            </a:pPr>
            <a:r>
              <a:rPr lang="ru-RU" dirty="0"/>
              <a:t>—</a:t>
            </a:r>
            <a:r>
              <a:rPr lang="ru-RU" sz="4100" b="1" dirty="0"/>
              <a:t>выражать своими словами </a:t>
            </a:r>
            <a:r>
              <a:rPr lang="ru-RU" dirty="0"/>
              <a:t>понимание человеческого достоинства, ценности человеческой жизни в православной духовно-нравственной культуре, традиции.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0B45F-ECDA-4A22-874D-35AB4A9401B6}" type="slidenum">
              <a:rPr lang="ru-RU" smtClean="0"/>
              <a:pPr/>
              <a:t>15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510465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A0B45F-ECDA-4A22-874D-35AB4A9401B6}" type="slidenum">
              <a:rPr kumimoji="0" lang="ru-RU" sz="4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3" name="Заголовок 1"/>
          <p:cNvSpPr txBox="1">
            <a:spLocks/>
          </p:cNvSpPr>
          <p:nvPr/>
        </p:nvSpPr>
        <p:spPr bwMode="auto">
          <a:xfrm>
            <a:off x="4614840" y="2987089"/>
            <a:ext cx="9007719" cy="4148975"/>
          </a:xfrm>
          <a:prstGeom prst="rect">
            <a:avLst/>
          </a:prstGeom>
        </p:spPr>
        <p:txBody>
          <a:bodyPr>
            <a:noAutofit/>
          </a:bodyPr>
          <a:lstStyle>
            <a:lvl1pPr algn="l" defTabSz="135002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496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5002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63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Зачем изучать ОПК?</a:t>
            </a:r>
            <a:endParaRPr kumimoji="0" lang="ru-RU" sz="6496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2197272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A0B45F-ECDA-4A22-874D-35AB4A9401B6}" type="slidenum">
              <a:rPr kumimoji="0" lang="ru-RU" sz="4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5" name="Picture 2" descr="C:\Users\komarovatv\Desktop\Просвещение вебинар\0_aa5f2_78287d_L.png"/>
          <p:cNvPicPr>
            <a:picLocks noChangeAspect="1" noChangeArrowheads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/>
        </p:blipFill>
        <p:spPr bwMode="auto">
          <a:xfrm>
            <a:off x="-368992" y="4474877"/>
            <a:ext cx="5634692" cy="5807510"/>
          </a:xfrm>
          <a:prstGeom prst="rect">
            <a:avLst/>
          </a:prstGeom>
          <a:noFill/>
        </p:spPr>
      </p:pic>
      <p:sp>
        <p:nvSpPr>
          <p:cNvPr id="6" name="Объект 2"/>
          <p:cNvSpPr>
            <a:spLocks noGrp="1"/>
          </p:cNvSpPr>
          <p:nvPr>
            <p:ph idx="1"/>
          </p:nvPr>
        </p:nvSpPr>
        <p:spPr bwMode="auto">
          <a:xfrm>
            <a:off x="4795936" y="195825"/>
            <a:ext cx="11402007" cy="10086562"/>
          </a:xfrm>
          <a:prstGeom prst="rect">
            <a:avLst/>
          </a:prstGeom>
          <a:noFill/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txBody>
          <a:bodyPr>
            <a:noAutofit/>
          </a:bodyPr>
          <a:lstStyle/>
          <a:p>
            <a:pPr marL="0" indent="0" algn="just">
              <a:buNone/>
              <a:defRPr/>
            </a:pPr>
            <a:r>
              <a:rPr lang="ru-RU" sz="2400" b="1" i="1" dirty="0">
                <a:solidFill>
                  <a:srgbClr val="7274B8"/>
                </a:solidFill>
                <a:latin typeface="+mn-lt"/>
              </a:rPr>
              <a:t>Средние века в Европе строился великолепный собор. Руководителем работ по строительству был один монах. Однажды он решил посмотреть, как трудятся каменщики. Он подошел к первому каменщику и спросил:</a:t>
            </a:r>
            <a:endParaRPr sz="4400" dirty="0">
              <a:solidFill>
                <a:srgbClr val="7274B8"/>
              </a:solidFill>
              <a:latin typeface="+mn-lt"/>
            </a:endParaRPr>
          </a:p>
          <a:p>
            <a:pPr marL="0" indent="0" algn="just">
              <a:buNone/>
              <a:defRPr/>
            </a:pPr>
            <a:r>
              <a:rPr lang="ru-RU" sz="2400" b="1" i="1" dirty="0">
                <a:solidFill>
                  <a:srgbClr val="7274B8"/>
                </a:solidFill>
                <a:latin typeface="+mn-lt"/>
              </a:rPr>
              <a:t>– Брат мой, расскажи мне о той работе, которую ты выполняешь.</a:t>
            </a:r>
            <a:endParaRPr sz="4400" dirty="0">
              <a:solidFill>
                <a:srgbClr val="7274B8"/>
              </a:solidFill>
              <a:latin typeface="+mn-lt"/>
            </a:endParaRPr>
          </a:p>
          <a:p>
            <a:pPr marL="0" indent="0" algn="just">
              <a:buNone/>
              <a:defRPr/>
            </a:pPr>
            <a:r>
              <a:rPr lang="ru-RU" sz="2400" b="1" i="1" dirty="0">
                <a:solidFill>
                  <a:srgbClr val="7274B8"/>
                </a:solidFill>
                <a:latin typeface="+mn-lt"/>
              </a:rPr>
              <a:t>Каменщик отвлёкся от работы и зло сказал:</a:t>
            </a:r>
            <a:endParaRPr sz="4400" dirty="0">
              <a:solidFill>
                <a:srgbClr val="7274B8"/>
              </a:solidFill>
              <a:latin typeface="+mn-lt"/>
            </a:endParaRPr>
          </a:p>
          <a:p>
            <a:pPr marL="0" indent="0" algn="just">
              <a:buNone/>
              <a:defRPr/>
            </a:pPr>
            <a:r>
              <a:rPr lang="ru-RU" sz="2400" b="1" i="1" dirty="0">
                <a:solidFill>
                  <a:srgbClr val="7274B8"/>
                </a:solidFill>
                <a:latin typeface="+mn-lt"/>
              </a:rPr>
              <a:t>– У меня тяжёлая и изнурительная работа. Изо дня в день я таскаю тяжёлые каменные плиты. Это бесконечная и неблагодарная работа, ведь я умру ещё до того, как будет построен этот собор.</a:t>
            </a:r>
            <a:endParaRPr sz="4400" dirty="0">
              <a:solidFill>
                <a:srgbClr val="7274B8"/>
              </a:solidFill>
              <a:latin typeface="+mn-lt"/>
            </a:endParaRPr>
          </a:p>
          <a:p>
            <a:pPr marL="0" indent="0" algn="just">
              <a:buNone/>
              <a:defRPr/>
            </a:pPr>
            <a:r>
              <a:rPr lang="ru-RU" sz="2400" b="1" i="1" dirty="0">
                <a:solidFill>
                  <a:srgbClr val="7274B8"/>
                </a:solidFill>
                <a:latin typeface="+mn-lt"/>
              </a:rPr>
              <a:t>Опечалился монах. Пошёл он дальше. Подошёл ко второму каменщику и спросил:</a:t>
            </a:r>
            <a:endParaRPr sz="4400" dirty="0">
              <a:solidFill>
                <a:srgbClr val="7274B8"/>
              </a:solidFill>
              <a:latin typeface="+mn-lt"/>
            </a:endParaRPr>
          </a:p>
          <a:p>
            <a:pPr marL="0" indent="0" algn="just">
              <a:buNone/>
              <a:defRPr/>
            </a:pPr>
            <a:r>
              <a:rPr lang="ru-RU" sz="2400" b="1" i="1" dirty="0">
                <a:solidFill>
                  <a:srgbClr val="7274B8"/>
                </a:solidFill>
                <a:latin typeface="+mn-lt"/>
              </a:rPr>
              <a:t>– Брат мой, расскажи мне о той работе, которую ты выполняешь.</a:t>
            </a:r>
            <a:endParaRPr sz="4400" dirty="0">
              <a:solidFill>
                <a:srgbClr val="7274B8"/>
              </a:solidFill>
              <a:latin typeface="+mn-lt"/>
            </a:endParaRPr>
          </a:p>
          <a:p>
            <a:pPr marL="0" indent="0" algn="just">
              <a:buNone/>
              <a:defRPr/>
            </a:pPr>
            <a:r>
              <a:rPr lang="ru-RU" sz="2400" b="1" i="1" dirty="0">
                <a:solidFill>
                  <a:srgbClr val="7274B8"/>
                </a:solidFill>
                <a:latin typeface="+mn-lt"/>
              </a:rPr>
              <a:t>– Моя работа приносит мне много земных благ. Я получаю неплохие деньги и могу содержать свою семью. Это самое главное для меня.</a:t>
            </a:r>
            <a:endParaRPr sz="4400" dirty="0">
              <a:solidFill>
                <a:srgbClr val="7274B8"/>
              </a:solidFill>
              <a:latin typeface="+mn-lt"/>
            </a:endParaRPr>
          </a:p>
          <a:p>
            <a:pPr marL="0" indent="0" algn="just">
              <a:buNone/>
              <a:defRPr/>
            </a:pPr>
            <a:r>
              <a:rPr lang="ru-RU" sz="2400" b="1" i="1" dirty="0">
                <a:solidFill>
                  <a:srgbClr val="7274B8"/>
                </a:solidFill>
                <a:latin typeface="+mn-lt"/>
              </a:rPr>
              <a:t>Выслушал ответ монах и решил подойти к третьему каменщику.</a:t>
            </a:r>
            <a:endParaRPr sz="4400" dirty="0">
              <a:solidFill>
                <a:srgbClr val="7274B8"/>
              </a:solidFill>
              <a:latin typeface="+mn-lt"/>
            </a:endParaRPr>
          </a:p>
          <a:p>
            <a:pPr marL="0" indent="0" algn="just">
              <a:buNone/>
              <a:defRPr/>
            </a:pPr>
            <a:r>
              <a:rPr lang="ru-RU" sz="2400" b="1" i="1" dirty="0">
                <a:solidFill>
                  <a:srgbClr val="7274B8"/>
                </a:solidFill>
                <a:latin typeface="+mn-lt"/>
              </a:rPr>
              <a:t>– Брат мой, расскажи мне о той работе, которую ты выполняешь.</a:t>
            </a:r>
            <a:endParaRPr sz="4400" dirty="0">
              <a:solidFill>
                <a:srgbClr val="7274B8"/>
              </a:solidFill>
              <a:latin typeface="+mn-lt"/>
            </a:endParaRPr>
          </a:p>
          <a:p>
            <a:pPr marL="0" indent="0" algn="just">
              <a:buNone/>
              <a:defRPr/>
            </a:pPr>
            <a:r>
              <a:rPr lang="ru-RU" sz="2400" b="1" i="1" dirty="0">
                <a:solidFill>
                  <a:srgbClr val="7274B8"/>
                </a:solidFill>
                <a:latin typeface="+mn-lt"/>
              </a:rPr>
              <a:t>Моя работа – это удивительная возможность послужить Богу на земле, ведь я возвожу самый прекрасный собор в мире! Я воплощаю своё ремесло и этим делаю вклад в то, что ценю, в то, во что верю. Этот собор будет стоять столетиями. В него будут приходить тысячи людей, чтобы вознести свои молитвы Всевышнему. И к этому великому событию буду причастен и я, ведь строя этот храм, я выполняю свою миссию на земле, которою даровал мне Господь.</a:t>
            </a:r>
            <a:endParaRPr sz="4400" dirty="0">
              <a:solidFill>
                <a:srgbClr val="7274B8"/>
              </a:solidFill>
              <a:latin typeface="+mn-lt"/>
            </a:endParaRPr>
          </a:p>
          <a:p>
            <a:pPr marL="0" indent="0" algn="just">
              <a:buNone/>
              <a:defRPr/>
            </a:pPr>
            <a:r>
              <a:rPr lang="ru-RU" sz="2400" b="1" i="1" dirty="0">
                <a:solidFill>
                  <a:srgbClr val="7274B8"/>
                </a:solidFill>
                <a:latin typeface="+mn-lt"/>
              </a:rPr>
              <a:t>Обрадовался монах ответу. Ночь провел он в раздумьях, а утром предложил свою должность руководителя работ третьему каменщику.</a:t>
            </a:r>
            <a:endParaRPr sz="4400" dirty="0">
              <a:solidFill>
                <a:srgbClr val="7274B8"/>
              </a:solidFill>
              <a:latin typeface="+mn-lt"/>
            </a:endParaRPr>
          </a:p>
          <a:p>
            <a:pPr marL="0" indent="0">
              <a:defRPr/>
            </a:pPr>
            <a:endParaRPr lang="ru-RU" sz="2400" dirty="0">
              <a:solidFill>
                <a:srgbClr val="7274B8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398906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/>
        </p:nvGraphicFramePr>
        <p:xfrm>
          <a:off x="3000110" y="1219552"/>
          <a:ext cx="12000442" cy="80002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0B45F-ECDA-4A22-874D-35AB4A9401B6}" type="slidenum">
              <a:rPr lang="ru-RU" smtClean="0"/>
              <a:pPr/>
              <a:t>18</a:t>
            </a:fld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7166609" y="160131"/>
            <a:ext cx="403027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ra Pro" panose="00000500000000000000" pitchFamily="2" charset="0"/>
                <a:cs typeface="Calibri" panose="020F0502020204030204" pitchFamily="34" charset="0"/>
              </a:rPr>
              <a:t>Доступность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2539735" y="7967047"/>
            <a:ext cx="370165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ra Pro" panose="00000500000000000000" pitchFamily="2" charset="0"/>
                <a:cs typeface="Calibri" panose="020F0502020204030204" pitchFamily="34" charset="0"/>
              </a:rPr>
              <a:t>Конкретность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3734664" y="4062864"/>
            <a:ext cx="312297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ra Pro" panose="00000500000000000000" pitchFamily="2" charset="0"/>
                <a:cs typeface="Calibri" panose="020F0502020204030204" pitchFamily="34" charset="0"/>
              </a:rPr>
              <a:t>Значимость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013453" y="7967047"/>
            <a:ext cx="354456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ra Pro" panose="00000500000000000000" pitchFamily="2" charset="0"/>
                <a:cs typeface="Calibri" panose="020F0502020204030204" pitchFamily="34" charset="0"/>
              </a:rPr>
              <a:t>Измеримость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02134" y="4062864"/>
            <a:ext cx="441980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ra Pro" panose="00000500000000000000" pitchFamily="2" charset="0"/>
                <a:cs typeface="Calibri" panose="020F0502020204030204" pitchFamily="34" charset="0"/>
              </a:rPr>
              <a:t>Определенность</a:t>
            </a:r>
          </a:p>
        </p:txBody>
      </p:sp>
      <p:sp>
        <p:nvSpPr>
          <p:cNvPr id="6" name="Шестиугольник 5"/>
          <p:cNvSpPr/>
          <p:nvPr/>
        </p:nvSpPr>
        <p:spPr>
          <a:xfrm>
            <a:off x="7321938" y="3508310"/>
            <a:ext cx="3356786" cy="3638939"/>
          </a:xfrm>
          <a:prstGeom prst="hexagon">
            <a:avLst/>
          </a:prstGeom>
          <a:solidFill>
            <a:srgbClr val="FFC35B"/>
          </a:solidFill>
          <a:ln>
            <a:solidFill>
              <a:srgbClr val="FFB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rgbClr val="8E90E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ra Pro" panose="00000500000000000000" pitchFamily="2" charset="0"/>
              </a:rPr>
              <a:t>За 10-15 минут</a:t>
            </a:r>
          </a:p>
        </p:txBody>
      </p:sp>
    </p:spTree>
    <p:extLst>
      <p:ext uri="{BB962C8B-B14F-4D97-AF65-F5344CB8AC3E}">
        <p14:creationId xmlns:p14="http://schemas.microsoft.com/office/powerpoint/2010/main" val="41202965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0B45F-ECDA-4A22-874D-35AB4A9401B6}" type="slidenum">
              <a:rPr lang="ru-RU" smtClean="0"/>
              <a:pPr/>
              <a:t>19</a:t>
            </a:fld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58069" y="0"/>
            <a:ext cx="935063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ra Pro" panose="00000500000000000000" pitchFamily="2" charset="0"/>
                <a:cs typeface="Calibri" panose="020F0502020204030204" pitchFamily="34" charset="0"/>
              </a:rPr>
              <a:t>Доступность в объяснении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58069" y="1618149"/>
            <a:ext cx="617336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ra Pro" panose="00000500000000000000" pitchFamily="2" charset="0"/>
                <a:cs typeface="Calibri" panose="020F0502020204030204" pitchFamily="34" charset="0"/>
              </a:rPr>
              <a:t>Россия многонациональная и </a:t>
            </a:r>
          </a:p>
          <a:p>
            <a:pPr algn="ctr"/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ra Pro" panose="00000500000000000000" pitchFamily="2" charset="0"/>
                <a:cs typeface="Calibri" panose="020F0502020204030204" pitchFamily="34" charset="0"/>
              </a:rPr>
              <a:t>многоконфессиональная страна. Однако следует понимать, что для этой страны </a:t>
            </a:r>
          </a:p>
          <a:p>
            <a:pPr algn="ctr"/>
            <a:r>
              <a:rPr lang="ru-RU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ra Pro" panose="00000500000000000000" pitchFamily="2" charset="0"/>
                <a:cs typeface="Calibri" panose="020F0502020204030204" pitchFamily="34" charset="0"/>
              </a:rPr>
              <a:t>культурообразующей</a:t>
            </a:r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ra Pro" panose="00000500000000000000" pitchFamily="2" charset="0"/>
                <a:cs typeface="Calibri" panose="020F0502020204030204" pitchFamily="34" charset="0"/>
              </a:rPr>
              <a:t> религией является православие.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9319772" y="1618149"/>
            <a:ext cx="8385339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ra Pro" panose="00000500000000000000" pitchFamily="2" charset="0"/>
                <a:cs typeface="Calibri" panose="020F0502020204030204" pitchFamily="34" charset="0"/>
              </a:rPr>
              <a:t>Представим, что ребенок идет в воскресенье 2023 года по Богородской улице города Троицка и слышит колокольный звон Тихвинской церкви, подает монетку бездомному, сидящему около храма и слышит слово «спасибо» или «благодарю».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7200384" y="839294"/>
            <a:ext cx="1170513" cy="26468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600" b="1" dirty="0">
                <a:solidFill>
                  <a:srgbClr val="FFC35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ra Pro" panose="00000500000000000000" pitchFamily="2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8" name="Двойная стрелка влево/вправо 7"/>
          <p:cNvSpPr/>
          <p:nvPr/>
        </p:nvSpPr>
        <p:spPr>
          <a:xfrm>
            <a:off x="6777935" y="3141643"/>
            <a:ext cx="2015412" cy="1299661"/>
          </a:xfrm>
          <a:prstGeom prst="leftRightArrow">
            <a:avLst/>
          </a:prstGeom>
          <a:solidFill>
            <a:srgbClr val="FFC35B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era Pro" panose="00000500000000000000" pitchFamily="2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0879" y="5009130"/>
            <a:ext cx="7569540" cy="5718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1389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0B45F-ECDA-4A22-874D-35AB4A9401B6}" type="slidenum">
              <a:rPr lang="ru-RU" smtClean="0"/>
              <a:pPr/>
              <a:t>2</a:t>
            </a:fld>
            <a:endParaRPr lang="ru-RU" dirty="0"/>
          </a:p>
        </p:txBody>
      </p:sp>
      <p:sp>
        <p:nvSpPr>
          <p:cNvPr id="4" name="Заголовок 2"/>
          <p:cNvSpPr txBox="1">
            <a:spLocks/>
          </p:cNvSpPr>
          <p:nvPr/>
        </p:nvSpPr>
        <p:spPr>
          <a:xfrm>
            <a:off x="0" y="106248"/>
            <a:ext cx="10501605" cy="2743199"/>
          </a:xfrm>
          <a:prstGeom prst="rect">
            <a:avLst/>
          </a:prstGeom>
        </p:spPr>
        <p:txBody>
          <a:bodyPr/>
          <a:lstStyle>
            <a:lvl1pPr algn="l" defTabSz="135002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496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>
                <a:solidFill>
                  <a:schemeClr val="bg1"/>
                </a:solidFill>
                <a:latin typeface="Cera Pro" panose="00000500000000000000" pitchFamily="2" charset="0"/>
              </a:rPr>
              <a:t>Давайте познакомимся!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03CBD1D3-6B59-B64C-8C10-46BBEB0449DA}"/>
              </a:ext>
            </a:extLst>
          </p:cNvPr>
          <p:cNvSpPr/>
          <p:nvPr/>
        </p:nvSpPr>
        <p:spPr>
          <a:xfrm>
            <a:off x="6454060" y="968064"/>
            <a:ext cx="10274948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chemeClr val="bg1"/>
                </a:solidFill>
              </a:rPr>
              <a:t>Поликарпова </a:t>
            </a:r>
          </a:p>
          <a:p>
            <a:pPr algn="ctr"/>
            <a:r>
              <a:rPr lang="ru-RU" sz="4000" b="1" dirty="0">
                <a:solidFill>
                  <a:schemeClr val="bg1"/>
                </a:solidFill>
              </a:rPr>
              <a:t>Татьяна Владимировна,</a:t>
            </a:r>
          </a:p>
          <a:p>
            <a:pPr algn="ctr"/>
            <a:r>
              <a:rPr lang="ru-RU" sz="4000" b="1" dirty="0">
                <a:solidFill>
                  <a:schemeClr val="bg1"/>
                </a:solidFill>
              </a:rPr>
              <a:t>директор образовательных программ платформы «Клевер Лаборатория»</a:t>
            </a:r>
          </a:p>
          <a:p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0553" y="4223179"/>
            <a:ext cx="4389068" cy="52064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92667" y="8435112"/>
            <a:ext cx="1840043" cy="18400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03CBD1D3-6B59-B64C-8C10-46BBEB0449DA}"/>
              </a:ext>
            </a:extLst>
          </p:cNvPr>
          <p:cNvSpPr/>
          <p:nvPr/>
        </p:nvSpPr>
        <p:spPr>
          <a:xfrm>
            <a:off x="8591551" y="3695353"/>
            <a:ext cx="599997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dirty="0">
                <a:solidFill>
                  <a:schemeClr val="bg1"/>
                </a:solidFill>
              </a:rPr>
              <a:t>8 лет </a:t>
            </a:r>
          </a:p>
          <a:p>
            <a:pPr algn="ctr"/>
            <a:r>
              <a:rPr lang="ru-RU" sz="4400" dirty="0">
                <a:solidFill>
                  <a:schemeClr val="bg1"/>
                </a:solidFill>
              </a:rPr>
              <a:t>преподавания в школе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03CBD1D3-6B59-B64C-8C10-46BBEB0449DA}"/>
              </a:ext>
            </a:extLst>
          </p:cNvPr>
          <p:cNvSpPr/>
          <p:nvPr/>
        </p:nvSpPr>
        <p:spPr>
          <a:xfrm>
            <a:off x="8591550" y="5634345"/>
            <a:ext cx="5999971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dirty="0">
                <a:solidFill>
                  <a:schemeClr val="bg1"/>
                </a:solidFill>
              </a:rPr>
              <a:t>8 лет </a:t>
            </a:r>
          </a:p>
          <a:p>
            <a:pPr algn="ctr"/>
            <a:r>
              <a:rPr lang="ru-RU" sz="4400" dirty="0">
                <a:solidFill>
                  <a:schemeClr val="bg1"/>
                </a:solidFill>
              </a:rPr>
              <a:t>работа методистом в системе московского образования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03CBD1D3-6B59-B64C-8C10-46BBEB0449DA}"/>
              </a:ext>
            </a:extLst>
          </p:cNvPr>
          <p:cNvSpPr/>
          <p:nvPr/>
        </p:nvSpPr>
        <p:spPr>
          <a:xfrm>
            <a:off x="8591549" y="8927554"/>
            <a:ext cx="599997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dirty="0">
                <a:solidFill>
                  <a:schemeClr val="bg1"/>
                </a:solidFill>
              </a:rPr>
              <a:t>«Клевер Лаборатория»</a:t>
            </a:r>
          </a:p>
        </p:txBody>
      </p:sp>
    </p:spTree>
    <p:extLst>
      <p:ext uri="{BB962C8B-B14F-4D97-AF65-F5344CB8AC3E}">
        <p14:creationId xmlns:p14="http://schemas.microsoft.com/office/powerpoint/2010/main" val="30142729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0B45F-ECDA-4A22-874D-35AB4A9401B6}" type="slidenum">
              <a:rPr lang="ru-RU" smtClean="0"/>
              <a:pPr/>
              <a:t>20</a:t>
            </a:fld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8973421" y="1583162"/>
            <a:ext cx="8866709" cy="79406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000" b="1" dirty="0">
                <a:latin typeface="Cera Pro" panose="00000500000000000000" pitchFamily="2" charset="0"/>
                <a:cs typeface="Calibri" panose="020F0502020204030204" pitchFamily="34" charset="0"/>
              </a:rPr>
              <a:t>Представим, что ребенок идет в воскресенье </a:t>
            </a:r>
            <a:r>
              <a:rPr lang="ru-RU" sz="3000" b="1" dirty="0">
                <a:solidFill>
                  <a:srgbClr val="46DDB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ra Pro" panose="00000500000000000000" pitchFamily="2" charset="0"/>
                <a:cs typeface="Calibri" panose="020F0502020204030204" pitchFamily="34" charset="0"/>
              </a:rPr>
              <a:t>(день недели, в который православные христиане вспоминают воскресение из мертвых Господа Иисуса Христа)</a:t>
            </a:r>
            <a:r>
              <a:rPr lang="ru-RU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ra Pro" panose="00000500000000000000" pitchFamily="2" charset="0"/>
                <a:cs typeface="Calibri" panose="020F0502020204030204" pitchFamily="34" charset="0"/>
              </a:rPr>
              <a:t> </a:t>
            </a:r>
            <a:r>
              <a:rPr lang="ru-RU" sz="3000" b="1" dirty="0">
                <a:latin typeface="Cera Pro" panose="00000500000000000000" pitchFamily="2" charset="0"/>
                <a:cs typeface="Calibri" panose="020F0502020204030204" pitchFamily="34" charset="0"/>
              </a:rPr>
              <a:t>2022 года </a:t>
            </a:r>
            <a:r>
              <a:rPr lang="ru-RU" sz="3000" b="1" dirty="0">
                <a:solidFill>
                  <a:srgbClr val="46DDB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ra Pro" panose="00000500000000000000" pitchFamily="2" charset="0"/>
                <a:cs typeface="Calibri" panose="020F0502020204030204" pitchFamily="34" charset="0"/>
              </a:rPr>
              <a:t>(летоисчисление от Рождества Христова</a:t>
            </a:r>
            <a:r>
              <a:rPr lang="ru-RU" sz="3000" b="1" dirty="0">
                <a:solidFill>
                  <a:srgbClr val="46DDBD"/>
                </a:solidFill>
                <a:latin typeface="Cera Pro" panose="00000500000000000000" pitchFamily="2" charset="0"/>
                <a:cs typeface="Calibri" panose="020F0502020204030204" pitchFamily="34" charset="0"/>
              </a:rPr>
              <a:t>)</a:t>
            </a:r>
            <a:r>
              <a:rPr lang="ru-RU" sz="3000" b="1" dirty="0">
                <a:solidFill>
                  <a:schemeClr val="bg1"/>
                </a:solidFill>
                <a:latin typeface="Cera Pro" panose="00000500000000000000" pitchFamily="2" charset="0"/>
                <a:cs typeface="Calibri" panose="020F0502020204030204" pitchFamily="34" charset="0"/>
              </a:rPr>
              <a:t> </a:t>
            </a:r>
            <a:r>
              <a:rPr lang="ru-RU" sz="3000" b="1" dirty="0">
                <a:latin typeface="Cera Pro" panose="00000500000000000000" pitchFamily="2" charset="0"/>
                <a:cs typeface="Calibri" panose="020F0502020204030204" pitchFamily="34" charset="0"/>
              </a:rPr>
              <a:t>по Богородской</a:t>
            </a:r>
            <a:r>
              <a:rPr lang="ru-RU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ra Pro" panose="00000500000000000000" pitchFamily="2" charset="0"/>
                <a:cs typeface="Calibri" panose="020F0502020204030204" pitchFamily="34" charset="0"/>
              </a:rPr>
              <a:t> </a:t>
            </a:r>
            <a:r>
              <a:rPr lang="ru-RU" sz="3000" b="1" dirty="0">
                <a:solidFill>
                  <a:srgbClr val="46DDB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ra Pro" panose="00000500000000000000" pitchFamily="2" charset="0"/>
                <a:cs typeface="Calibri" panose="020F0502020204030204" pitchFamily="34" charset="0"/>
              </a:rPr>
              <a:t>(в честь Пресвятой Богородицы)</a:t>
            </a:r>
            <a:r>
              <a:rPr lang="ru-RU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ra Pro" panose="00000500000000000000" pitchFamily="2" charset="0"/>
                <a:cs typeface="Calibri" panose="020F0502020204030204" pitchFamily="34" charset="0"/>
              </a:rPr>
              <a:t> </a:t>
            </a:r>
            <a:r>
              <a:rPr lang="ru-RU" sz="3000" b="1" dirty="0">
                <a:latin typeface="Cera Pro" panose="00000500000000000000" pitchFamily="2" charset="0"/>
                <a:cs typeface="Calibri" panose="020F0502020204030204" pitchFamily="34" charset="0"/>
              </a:rPr>
              <a:t>улице города Троицка </a:t>
            </a:r>
            <a:r>
              <a:rPr lang="ru-RU" sz="3000" b="1" dirty="0">
                <a:solidFill>
                  <a:srgbClr val="46DDB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ra Pro" panose="00000500000000000000" pitchFamily="2" charset="0"/>
                <a:cs typeface="Calibri" panose="020F0502020204030204" pitchFamily="34" charset="0"/>
              </a:rPr>
              <a:t>(в честь Святой Троицы)</a:t>
            </a:r>
            <a:r>
              <a:rPr lang="ru-RU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ra Pro" panose="00000500000000000000" pitchFamily="2" charset="0"/>
                <a:cs typeface="Calibri" panose="020F0502020204030204" pitchFamily="34" charset="0"/>
              </a:rPr>
              <a:t> </a:t>
            </a:r>
            <a:r>
              <a:rPr lang="ru-RU" sz="3000" b="1" dirty="0">
                <a:latin typeface="Cera Pro" panose="00000500000000000000" pitchFamily="2" charset="0"/>
                <a:cs typeface="Calibri" panose="020F0502020204030204" pitchFamily="34" charset="0"/>
              </a:rPr>
              <a:t>и</a:t>
            </a:r>
            <a:r>
              <a:rPr lang="ru-RU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ra Pro" panose="00000500000000000000" pitchFamily="2" charset="0"/>
                <a:cs typeface="Calibri" panose="020F0502020204030204" pitchFamily="34" charset="0"/>
              </a:rPr>
              <a:t> </a:t>
            </a:r>
            <a:r>
              <a:rPr lang="ru-RU" sz="3000" b="1" dirty="0">
                <a:latin typeface="Cera Pro" panose="00000500000000000000" pitchFamily="2" charset="0"/>
                <a:cs typeface="Calibri" panose="020F0502020204030204" pitchFamily="34" charset="0"/>
              </a:rPr>
              <a:t>слышит колокольный звон </a:t>
            </a:r>
            <a:r>
              <a:rPr lang="ru-RU" sz="3000" b="1" dirty="0">
                <a:solidFill>
                  <a:srgbClr val="46DDB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ra Pro" panose="00000500000000000000" pitchFamily="2" charset="0"/>
                <a:cs typeface="Calibri" panose="020F0502020204030204" pitchFamily="34" charset="0"/>
              </a:rPr>
              <a:t>(призыв обратиться к  Богу) </a:t>
            </a:r>
            <a:r>
              <a:rPr lang="ru-RU" sz="3000" b="1" dirty="0">
                <a:latin typeface="Cera Pro" panose="00000500000000000000" pitchFamily="2" charset="0"/>
                <a:cs typeface="Calibri" panose="020F0502020204030204" pitchFamily="34" charset="0"/>
              </a:rPr>
              <a:t>Тихвинской церкви </a:t>
            </a:r>
            <a:r>
              <a:rPr lang="ru-RU" sz="3000" b="1" dirty="0">
                <a:solidFill>
                  <a:srgbClr val="46DDB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ra Pro" panose="00000500000000000000" pitchFamily="2" charset="0"/>
                <a:cs typeface="Calibri" panose="020F0502020204030204" pitchFamily="34" charset="0"/>
              </a:rPr>
              <a:t>(в честь Тихвинской иконы Божией Матери)</a:t>
            </a:r>
            <a:r>
              <a:rPr lang="ru-RU" sz="3000" b="1" dirty="0">
                <a:latin typeface="Cera Pro" panose="00000500000000000000" pitchFamily="2" charset="0"/>
                <a:cs typeface="Calibri" panose="020F0502020204030204" pitchFamily="34" charset="0"/>
              </a:rPr>
              <a:t>, подает монетку бездомному,  сидящему около храма </a:t>
            </a:r>
            <a:r>
              <a:rPr lang="ru-RU" sz="3000" b="1" dirty="0">
                <a:solidFill>
                  <a:srgbClr val="46DDB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ra Pro" panose="00000500000000000000" pitchFamily="2" charset="0"/>
                <a:cs typeface="Calibri" panose="020F0502020204030204" pitchFamily="34" charset="0"/>
              </a:rPr>
              <a:t>(проявление милосердия — важнейшей христианской добродетели)</a:t>
            </a:r>
            <a:r>
              <a:rPr lang="ru-RU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ra Pro" panose="00000500000000000000" pitchFamily="2" charset="0"/>
                <a:cs typeface="Calibri" panose="020F0502020204030204" pitchFamily="34" charset="0"/>
              </a:rPr>
              <a:t> </a:t>
            </a:r>
            <a:r>
              <a:rPr lang="ru-RU" sz="3000" b="1" dirty="0">
                <a:latin typeface="Cera Pro" panose="00000500000000000000" pitchFamily="2" charset="0"/>
                <a:cs typeface="Calibri" panose="020F0502020204030204" pitchFamily="34" charset="0"/>
              </a:rPr>
              <a:t>и слышит слово «спасибо»</a:t>
            </a:r>
            <a:r>
              <a:rPr lang="ru-RU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ra Pro" panose="00000500000000000000" pitchFamily="2" charset="0"/>
                <a:cs typeface="Calibri" panose="020F0502020204030204" pitchFamily="34" charset="0"/>
              </a:rPr>
              <a:t> </a:t>
            </a:r>
            <a:r>
              <a:rPr lang="ru-RU" sz="3000" b="1" dirty="0">
                <a:solidFill>
                  <a:srgbClr val="46DDB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ra Pro" panose="00000500000000000000" pitchFamily="2" charset="0"/>
                <a:cs typeface="Calibri" panose="020F0502020204030204" pitchFamily="34" charset="0"/>
              </a:rPr>
              <a:t>(от «Спаси Бог»)</a:t>
            </a:r>
            <a:r>
              <a:rPr lang="ru-RU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ra Pro" panose="00000500000000000000" pitchFamily="2" charset="0"/>
                <a:cs typeface="Calibri" panose="020F0502020204030204" pitchFamily="34" charset="0"/>
              </a:rPr>
              <a:t> </a:t>
            </a:r>
            <a:r>
              <a:rPr lang="ru-RU" sz="3000" b="1" dirty="0">
                <a:latin typeface="Cera Pro" panose="00000500000000000000" pitchFamily="2" charset="0"/>
                <a:cs typeface="Calibri" panose="020F0502020204030204" pitchFamily="34" charset="0"/>
              </a:rPr>
              <a:t>или «благодарю» </a:t>
            </a:r>
            <a:r>
              <a:rPr lang="ru-RU" sz="3000" b="1" dirty="0">
                <a:solidFill>
                  <a:srgbClr val="46DDB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ra Pro" panose="00000500000000000000" pitchFamily="2" charset="0"/>
                <a:cs typeface="Calibri" panose="020F0502020204030204" pitchFamily="34" charset="0"/>
              </a:rPr>
              <a:t>(воздавать благодарность, одаривать благом в ответ — важнейшее понятие и действие в православной традиции)</a:t>
            </a:r>
            <a:r>
              <a:rPr lang="ru-RU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ra Pro" panose="00000500000000000000" pitchFamily="2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6" name="Picture 2" descr="https://clever-lab.pro/pluginfile.php/2364/mod_glossary/entry/34/DSC_556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069" y="2610277"/>
            <a:ext cx="8342852" cy="55537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-42585" y="636717"/>
            <a:ext cx="708238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b="1" dirty="0">
                <a:latin typeface="Cera Pro" panose="00000500000000000000" pitchFamily="2" charset="0"/>
                <a:cs typeface="Calibri" panose="020F0502020204030204" pitchFamily="34" charset="0"/>
              </a:rPr>
              <a:t>О смыслах, которые рядом</a:t>
            </a:r>
          </a:p>
        </p:txBody>
      </p:sp>
    </p:spTree>
    <p:extLst>
      <p:ext uri="{BB962C8B-B14F-4D97-AF65-F5344CB8AC3E}">
        <p14:creationId xmlns:p14="http://schemas.microsoft.com/office/powerpoint/2010/main" val="22347556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0B45F-ECDA-4A22-874D-35AB4A9401B6}" type="slidenum">
              <a:rPr lang="ru-RU" smtClean="0"/>
              <a:pPr/>
              <a:t>21</a:t>
            </a:fld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58069" y="0"/>
            <a:ext cx="843051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ra Pro" panose="00000500000000000000" pitchFamily="2" charset="0"/>
                <a:cs typeface="Calibri" panose="020F0502020204030204" pitchFamily="34" charset="0"/>
              </a:rPr>
              <a:t>Доступность в изучении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58069" y="2849857"/>
            <a:ext cx="5893441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ra Pro" panose="00000500000000000000" pitchFamily="2" charset="0"/>
                <a:cs typeface="Calibri" panose="020F0502020204030204" pitchFamily="34" charset="0"/>
              </a:rPr>
              <a:t>Факт № 1</a:t>
            </a:r>
          </a:p>
          <a:p>
            <a:pPr algn="ctr"/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ra Pro" panose="00000500000000000000" pitchFamily="2" charset="0"/>
                <a:cs typeface="Calibri" panose="020F0502020204030204" pitchFamily="34" charset="0"/>
              </a:rPr>
              <a:t>ОПК – один из наиболее методически проработанных модулей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1576575" y="2849857"/>
            <a:ext cx="5893441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ra Pro" panose="00000500000000000000" pitchFamily="2" charset="0"/>
                <a:cs typeface="Calibri" panose="020F0502020204030204" pitchFamily="34" charset="0"/>
              </a:rPr>
              <a:t>Факт № 2</a:t>
            </a:r>
          </a:p>
          <a:p>
            <a:pPr algn="ctr"/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ra Pro" panose="00000500000000000000" pitchFamily="2" charset="0"/>
                <a:cs typeface="Calibri" panose="020F0502020204030204" pitchFamily="34" charset="0"/>
              </a:rPr>
              <a:t>Большое количество очень качественного материала для изучения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1576574" y="6970754"/>
            <a:ext cx="589344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ra Pro" panose="00000500000000000000" pitchFamily="2" charset="0"/>
                <a:cs typeface="Calibri" panose="020F0502020204030204" pitchFamily="34" charset="0"/>
              </a:rPr>
              <a:t>Факт № 3</a:t>
            </a:r>
          </a:p>
          <a:p>
            <a:pPr algn="ctr"/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ra Pro" panose="00000500000000000000" pitchFamily="2" charset="0"/>
                <a:cs typeface="Calibri" panose="020F0502020204030204" pitchFamily="34" charset="0"/>
              </a:rPr>
              <a:t>Разнообразие форм работы</a:t>
            </a:r>
          </a:p>
          <a:p>
            <a:pPr algn="ctr"/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ra Pro" panose="00000500000000000000" pitchFamily="2" charset="0"/>
                <a:cs typeface="Calibri" panose="020F0502020204030204" pitchFamily="34" charset="0"/>
              </a:rPr>
              <a:t>(уроки в храмах, </a:t>
            </a:r>
            <a:r>
              <a:rPr lang="ru-RU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ra Pro" panose="00000500000000000000" pitchFamily="2" charset="0"/>
                <a:cs typeface="Calibri" panose="020F0502020204030204" pitchFamily="34" charset="0"/>
              </a:rPr>
              <a:t>квесты</a:t>
            </a:r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ra Pro" panose="00000500000000000000" pitchFamily="2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5967322" y="4664085"/>
            <a:ext cx="589344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ra Pro" panose="00000500000000000000" pitchFamily="2" charset="0"/>
                <a:cs typeface="Calibri" panose="020F0502020204030204" pitchFamily="34" charset="0"/>
              </a:rPr>
              <a:t>Факт № 4</a:t>
            </a:r>
          </a:p>
          <a:p>
            <a:pPr algn="ctr"/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ra Pro" panose="00000500000000000000" pitchFamily="2" charset="0"/>
                <a:cs typeface="Calibri" panose="020F0502020204030204" pitchFamily="34" charset="0"/>
              </a:rPr>
              <a:t>Постоянная поддержка педагогов через курсы, </a:t>
            </a:r>
            <a:r>
              <a:rPr lang="ru-RU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ra Pro" panose="00000500000000000000" pitchFamily="2" charset="0"/>
                <a:cs typeface="Calibri" panose="020F0502020204030204" pitchFamily="34" charset="0"/>
              </a:rPr>
              <a:t>вебинары</a:t>
            </a:r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ra Pro" panose="00000500000000000000" pitchFamily="2" charset="0"/>
                <a:cs typeface="Calibri" panose="020F0502020204030204" pitchFamily="34" charset="0"/>
              </a:rPr>
              <a:t>/семинары, мастерские и мероприятия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358069" y="6970754"/>
            <a:ext cx="589344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ra Pro" panose="00000500000000000000" pitchFamily="2" charset="0"/>
                <a:cs typeface="Calibri" panose="020F0502020204030204" pitchFamily="34" charset="0"/>
              </a:rPr>
              <a:t>Факт № 5</a:t>
            </a:r>
          </a:p>
          <a:p>
            <a:pPr algn="ctr"/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ra Pro" panose="00000500000000000000" pitchFamily="2" charset="0"/>
                <a:cs typeface="Calibri" panose="020F0502020204030204" pitchFamily="34" charset="0"/>
              </a:rPr>
              <a:t>Интересные активности (конкурсы, марафоны)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2842963" y="605316"/>
            <a:ext cx="923651" cy="26468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600" b="1" dirty="0">
                <a:solidFill>
                  <a:srgbClr val="FFC35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ra Pro" panose="00000500000000000000" pitchFamily="2" charset="0"/>
                <a:cs typeface="Calibri" panose="020F0502020204030204" pitchFamily="34" charset="0"/>
              </a:rPr>
              <a:t>!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8452216" y="2504954"/>
            <a:ext cx="923651" cy="26468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600" b="1" dirty="0">
                <a:solidFill>
                  <a:srgbClr val="FFC35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ra Pro" panose="00000500000000000000" pitchFamily="2" charset="0"/>
                <a:cs typeface="Calibri" panose="020F0502020204030204" pitchFamily="34" charset="0"/>
              </a:rPr>
              <a:t>!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14061468" y="791063"/>
            <a:ext cx="923651" cy="26468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600" b="1" dirty="0">
                <a:solidFill>
                  <a:srgbClr val="FFC35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ra Pro" panose="00000500000000000000" pitchFamily="2" charset="0"/>
                <a:cs typeface="Calibri" panose="020F0502020204030204" pitchFamily="34" charset="0"/>
              </a:rPr>
              <a:t>!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2842962" y="4915363"/>
            <a:ext cx="923651" cy="26468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600" b="1" dirty="0">
                <a:solidFill>
                  <a:srgbClr val="FFC35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ra Pro" panose="00000500000000000000" pitchFamily="2" charset="0"/>
                <a:cs typeface="Calibri" panose="020F0502020204030204" pitchFamily="34" charset="0"/>
              </a:rPr>
              <a:t>!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14061467" y="4911960"/>
            <a:ext cx="923651" cy="26468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600" b="1" dirty="0">
                <a:solidFill>
                  <a:srgbClr val="FFC35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ra Pro" panose="00000500000000000000" pitchFamily="2" charset="0"/>
                <a:cs typeface="Calibri" panose="020F050202020403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1281049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0B45F-ECDA-4A22-874D-35AB4A9401B6}" type="slidenum">
              <a:rPr lang="ru-RU" smtClean="0"/>
              <a:pPr/>
              <a:t>22</a:t>
            </a:fld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7846" y="7600241"/>
            <a:ext cx="2816540" cy="281654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1955" y="0"/>
            <a:ext cx="7310036" cy="10439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7775" y="6004801"/>
            <a:ext cx="5633413" cy="4434599"/>
          </a:xfrm>
          <a:prstGeom prst="rect">
            <a:avLst/>
          </a:prstGeom>
        </p:spPr>
      </p:pic>
      <p:sp>
        <p:nvSpPr>
          <p:cNvPr id="8" name="Google Shape;57;p2"/>
          <p:cNvSpPr txBox="1">
            <a:spLocks noChangeArrowheads="1"/>
          </p:cNvSpPr>
          <p:nvPr/>
        </p:nvSpPr>
        <p:spPr>
          <a:xfrm>
            <a:off x="-1194222" y="-167951"/>
            <a:ext cx="9996177" cy="22513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135002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kern="1200">
                <a:solidFill>
                  <a:schemeClr val="tx1"/>
                </a:solidFill>
                <a:latin typeface="Cera Pro" panose="00000500000000000000" pitchFamily="2" charset="0"/>
                <a:ea typeface="+mj-ea"/>
                <a:cs typeface="+mj-cs"/>
              </a:defRPr>
            </a:lvl1pPr>
          </a:lstStyle>
          <a:p>
            <a:pPr>
              <a:spcAft>
                <a:spcPct val="0"/>
              </a:spcAft>
            </a:pPr>
            <a:r>
              <a:rPr lang="ru-RU" altLang="ru-RU" sz="6000" b="1" dirty="0">
                <a:solidFill>
                  <a:srgbClr val="8E90E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Times New Roman" pitchFamily="18" charset="0"/>
                <a:sym typeface="Calibri" pitchFamily="34" charset="0"/>
              </a:rPr>
              <a:t>Проект </a:t>
            </a:r>
            <a:br>
              <a:rPr lang="ru-RU" altLang="ru-RU" sz="6000" b="1" dirty="0">
                <a:solidFill>
                  <a:srgbClr val="8E90E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Times New Roman" pitchFamily="18" charset="0"/>
                <a:sym typeface="Calibri" pitchFamily="34" charset="0"/>
              </a:rPr>
            </a:br>
            <a:r>
              <a:rPr lang="ru-RU" altLang="ru-RU" sz="6000" b="1" dirty="0">
                <a:solidFill>
                  <a:srgbClr val="8E90E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Times New Roman" pitchFamily="18" charset="0"/>
                <a:sym typeface="Calibri" pitchFamily="34" charset="0"/>
              </a:rPr>
              <a:t>«Урок в храме»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97942" y="1743995"/>
            <a:ext cx="7256347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ra Pro" panose="00000500000000000000" pitchFamily="2" charset="0"/>
              </a:rPr>
              <a:t>Урок представляет собой </a:t>
            </a:r>
            <a:r>
              <a:rPr 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ra Pro" panose="00000500000000000000" pitchFamily="2" charset="0"/>
              </a:rPr>
              <a:t>квест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ra Pro" panose="00000500000000000000" pitchFamily="2" charset="0"/>
              </a:rPr>
              <a:t> с элементами поисково-исследовательской деятельности обучающихся. Для каждого храма разрабатываются исследовательские журналы с заданиями, ответы на которые самостоятельно ищут обучающиеся.</a:t>
            </a:r>
            <a:b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ra Pro" panose="00000500000000000000" pitchFamily="2" charset="0"/>
              </a:rPr>
            </a:b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ra Pro" panose="00000500000000000000" pitchFamily="2" charset="0"/>
              </a:rPr>
              <a:t>На основе примеров исследовательских журналов будут представлены разнообразные подходы в преподавании и рассмотрены возможные варианты работы направления духовно-нравственного воспитания младших школьников.</a:t>
            </a:r>
            <a:b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ra Pro" panose="00000500000000000000" pitchFamily="2" charset="0"/>
              </a:rPr>
            </a:b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ra Pro" panose="00000500000000000000" pitchFamily="2" charset="0"/>
              </a:rPr>
              <a:t>В результате слушатели получат представление о конструировании урока-квеста и основных особенностях его проведения. Запись по 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ra Pro" panose="00000500000000000000" pitchFamily="2" charset="0"/>
                <a:hlinkClick r:id="rId5"/>
              </a:rPr>
              <a:t>ссылке.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ra Pro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215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/>
              <a:t>Топ-7 интересных виртуальных экскурсий</a:t>
            </a:r>
            <a:br>
              <a:rPr lang="ru-RU" b="1" dirty="0"/>
            </a:br>
            <a:r>
              <a:rPr lang="ru-RU" b="1" dirty="0">
                <a:hlinkClick r:id="rId2"/>
              </a:rPr>
              <a:t>ссылка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067" y="-1"/>
            <a:ext cx="2332653" cy="23326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0B45F-ECDA-4A22-874D-35AB4A9401B6}" type="slidenum">
              <a:rPr lang="ru-RU" smtClean="0"/>
              <a:pPr/>
              <a:t>23</a:t>
            </a:fld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17413" y="2494590"/>
            <a:ext cx="16124138" cy="77192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781301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37927" y="307585"/>
            <a:ext cx="13489730" cy="1502554"/>
          </a:xfrm>
        </p:spPr>
        <p:txBody>
          <a:bodyPr>
            <a:normAutofit fontScale="90000"/>
          </a:bodyPr>
          <a:lstStyle/>
          <a:p>
            <a:r>
              <a:rPr lang="ru-RU" dirty="0"/>
              <a:t>«</a:t>
            </a:r>
            <a:r>
              <a:rPr lang="ru-RU" b="1" dirty="0"/>
              <a:t>Вопросы</a:t>
            </a:r>
            <a:r>
              <a:rPr lang="ru-RU" dirty="0"/>
              <a:t> </a:t>
            </a:r>
            <a:r>
              <a:rPr lang="ru-RU" b="1" dirty="0"/>
              <a:t>Веры</a:t>
            </a:r>
            <a:r>
              <a:rPr lang="ru-RU" dirty="0"/>
              <a:t> </a:t>
            </a:r>
            <a:r>
              <a:rPr lang="ru-RU" b="1" dirty="0"/>
              <a:t>и</a:t>
            </a:r>
            <a:r>
              <a:rPr lang="ru-RU" dirty="0"/>
              <a:t> </a:t>
            </a:r>
            <a:r>
              <a:rPr lang="ru-RU" b="1" dirty="0"/>
              <a:t>Фомы</a:t>
            </a:r>
            <a:r>
              <a:rPr lang="ru-RU" dirty="0"/>
              <a:t>, </a:t>
            </a:r>
            <a:r>
              <a:rPr lang="ru-RU" b="1" dirty="0"/>
              <a:t>или</a:t>
            </a:r>
            <a:r>
              <a:rPr lang="ru-RU" dirty="0"/>
              <a:t> </a:t>
            </a:r>
            <a:r>
              <a:rPr lang="ru-RU" b="1" dirty="0"/>
              <a:t>Чай</a:t>
            </a:r>
            <a:r>
              <a:rPr lang="ru-RU" dirty="0"/>
              <a:t> </a:t>
            </a:r>
            <a:r>
              <a:rPr lang="ru-RU" b="1" dirty="0"/>
              <a:t>с</a:t>
            </a:r>
            <a:r>
              <a:rPr lang="ru-RU" dirty="0"/>
              <a:t> </a:t>
            </a:r>
            <a:r>
              <a:rPr lang="ru-RU" b="1" dirty="0"/>
              <a:t>вареньем</a:t>
            </a:r>
            <a:r>
              <a:rPr lang="ru-RU" dirty="0"/>
              <a:t>» — детская христианская </a:t>
            </a:r>
            <a:r>
              <a:rPr lang="ru-RU" dirty="0" err="1"/>
              <a:t>аудиоэнциклопедия</a:t>
            </a:r>
            <a:r>
              <a:rPr lang="ru-RU" dirty="0"/>
              <a:t/>
            </a:r>
            <a:br>
              <a:rPr lang="ru-RU" dirty="0"/>
            </a:br>
            <a:r>
              <a:rPr lang="ru-RU" dirty="0">
                <a:hlinkClick r:id="rId2"/>
              </a:rPr>
              <a:t>ссылка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0B45F-ECDA-4A22-874D-35AB4A9401B6}" type="slidenum">
              <a:rPr lang="ru-RU" smtClean="0"/>
              <a:pPr/>
              <a:t>24</a:t>
            </a:fld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82069" y="2117724"/>
            <a:ext cx="12201445" cy="81578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862943" cy="28629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273382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43199" y="0"/>
            <a:ext cx="13228473" cy="2782108"/>
          </a:xfrm>
        </p:spPr>
        <p:txBody>
          <a:bodyPr>
            <a:normAutofit/>
          </a:bodyPr>
          <a:lstStyle/>
          <a:p>
            <a:r>
              <a:rPr lang="ru-RU" sz="3600" dirty="0"/>
              <a:t>Антология русской поэзии </a:t>
            </a:r>
            <a:r>
              <a:rPr lang="ru-RU" sz="3600" b="1" dirty="0"/>
              <a:t>«Круг лета Господня»</a:t>
            </a:r>
            <a:r>
              <a:rPr lang="ru-RU" sz="3600" dirty="0"/>
              <a:t>. Времена года и православные праздники в мультимедийном проекте </a:t>
            </a:r>
            <a:r>
              <a:rPr lang="ru-RU" sz="3600" b="1" dirty="0"/>
              <a:t>«Живая поэзия»</a:t>
            </a:r>
            <a:br>
              <a:rPr lang="ru-RU" sz="3600" b="1" dirty="0"/>
            </a:br>
            <a:r>
              <a:rPr lang="ru-RU" sz="3600" dirty="0">
                <a:hlinkClick r:id="rId2"/>
              </a:rPr>
              <a:t>ссылка</a:t>
            </a:r>
            <a:endParaRPr lang="ru-RU" sz="36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0B45F-ECDA-4A22-874D-35AB4A9401B6}" type="slidenum">
              <a:rPr lang="ru-RU" smtClean="0"/>
              <a:pPr/>
              <a:t>25</a:t>
            </a:fld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/>
        </p:blipFill>
        <p:spPr bwMode="auto">
          <a:xfrm>
            <a:off x="2150004" y="2782108"/>
            <a:ext cx="14813049" cy="73753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290" y="34228"/>
            <a:ext cx="2586233" cy="25862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963310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0B45F-ECDA-4A22-874D-35AB4A9401B6}" type="slidenum">
              <a:rPr lang="ru-RU" smtClean="0"/>
              <a:pPr/>
              <a:t>26</a:t>
            </a:fld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/>
        </p:blipFill>
        <p:spPr bwMode="auto">
          <a:xfrm>
            <a:off x="1500301" y="1282468"/>
            <a:ext cx="15453014" cy="91569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669926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0B45F-ECDA-4A22-874D-35AB4A9401B6}" type="slidenum">
              <a:rPr lang="ru-RU" smtClean="0"/>
              <a:pPr/>
              <a:t>27</a:t>
            </a:fld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/>
        </p:blipFill>
        <p:spPr bwMode="auto">
          <a:xfrm>
            <a:off x="1751076" y="775865"/>
            <a:ext cx="14517215" cy="96635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384518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0B45F-ECDA-4A22-874D-35AB4A9401B6}" type="slidenum">
              <a:rPr lang="ru-RU" smtClean="0"/>
              <a:pPr/>
              <a:t>28</a:t>
            </a:fld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/>
        </p:blipFill>
        <p:spPr bwMode="auto">
          <a:xfrm>
            <a:off x="1401827" y="980327"/>
            <a:ext cx="14926746" cy="94590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524710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/>
        </p:nvGraphicFramePr>
        <p:xfrm>
          <a:off x="3000110" y="1219552"/>
          <a:ext cx="12000442" cy="80002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0B45F-ECDA-4A22-874D-35AB4A9401B6}" type="slidenum">
              <a:rPr lang="ru-RU" smtClean="0"/>
              <a:pPr/>
              <a:t>29</a:t>
            </a:fld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7166609" y="160131"/>
            <a:ext cx="403027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ra Pro" panose="00000500000000000000" pitchFamily="2" charset="0"/>
                <a:cs typeface="Calibri" panose="020F0502020204030204" pitchFamily="34" charset="0"/>
              </a:rPr>
              <a:t>Доступность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2539735" y="7967047"/>
            <a:ext cx="370165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ra Pro" panose="00000500000000000000" pitchFamily="2" charset="0"/>
                <a:cs typeface="Calibri" panose="020F0502020204030204" pitchFamily="34" charset="0"/>
              </a:rPr>
              <a:t>Конкретность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3734664" y="4062864"/>
            <a:ext cx="312297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ra Pro" panose="00000500000000000000" pitchFamily="2" charset="0"/>
                <a:cs typeface="Calibri" panose="020F0502020204030204" pitchFamily="34" charset="0"/>
              </a:rPr>
              <a:t>Значимость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013453" y="7967047"/>
            <a:ext cx="354456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ra Pro" panose="00000500000000000000" pitchFamily="2" charset="0"/>
                <a:cs typeface="Calibri" panose="020F0502020204030204" pitchFamily="34" charset="0"/>
              </a:rPr>
              <a:t>Измеримость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02134" y="4062864"/>
            <a:ext cx="441980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ra Pro" panose="00000500000000000000" pitchFamily="2" charset="0"/>
                <a:cs typeface="Calibri" panose="020F0502020204030204" pitchFamily="34" charset="0"/>
              </a:rPr>
              <a:t>Определенность</a:t>
            </a:r>
          </a:p>
        </p:txBody>
      </p:sp>
      <p:sp>
        <p:nvSpPr>
          <p:cNvPr id="6" name="Шестиугольник 5"/>
          <p:cNvSpPr/>
          <p:nvPr/>
        </p:nvSpPr>
        <p:spPr>
          <a:xfrm>
            <a:off x="7321938" y="3508310"/>
            <a:ext cx="3356786" cy="3638939"/>
          </a:xfrm>
          <a:prstGeom prst="hexagon">
            <a:avLst/>
          </a:prstGeom>
          <a:solidFill>
            <a:srgbClr val="FFC35B"/>
          </a:solidFill>
          <a:ln>
            <a:solidFill>
              <a:srgbClr val="FFB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rgbClr val="8E90E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ra Pro" panose="00000500000000000000" pitchFamily="2" charset="0"/>
              </a:rPr>
              <a:t>За 10-15 минут</a:t>
            </a:r>
          </a:p>
        </p:txBody>
      </p:sp>
    </p:spTree>
    <p:extLst>
      <p:ext uri="{BB962C8B-B14F-4D97-AF65-F5344CB8AC3E}">
        <p14:creationId xmlns:p14="http://schemas.microsoft.com/office/powerpoint/2010/main" val="2839548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CFB65C2D-E6F8-4A60-AEC0-1BDED7B92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0B45F-ECDA-4A22-874D-35AB4A9401B6}" type="slidenum">
              <a:rPr lang="ru-RU" smtClean="0"/>
              <a:pPr/>
              <a:t>3</a:t>
            </a:fld>
            <a:endParaRPr lang="ru-RU" dirty="0"/>
          </a:p>
        </p:txBody>
      </p:sp>
      <p:pic>
        <p:nvPicPr>
          <p:cNvPr id="6" name="Picture 2" descr="https://lh5.googleusercontent.com/tvG-HtNFYkvah68yaeMdBoagytYMNFjxclRGUL_PwiiDhnkeijavAtVs77AoabR2GBr_PNyeIAK8-nsjmt0R9TYXfFEW8guI36kz8-co122hwE9Qkq85ywVlJWZPGbk_kxwJJ8E">
            <a:extLst>
              <a:ext uri="{FF2B5EF4-FFF2-40B4-BE49-F238E27FC236}">
                <a16:creationId xmlns:a16="http://schemas.microsoft.com/office/drawing/2014/main" id="{8F372329-73BC-4CCC-8F4A-0798BDCCB3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093" y="284794"/>
            <a:ext cx="11747100" cy="79586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BB00BCC-65EC-41A6-8081-6A7A267C5F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6098" y="5569527"/>
            <a:ext cx="6962472" cy="4641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6682112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0B45F-ECDA-4A22-874D-35AB4A9401B6}" type="slidenum">
              <a:rPr lang="ru-RU" smtClean="0"/>
              <a:pPr/>
              <a:t>30</a:t>
            </a:fld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58069" y="0"/>
            <a:ext cx="415209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ra Pro" panose="00000500000000000000" pitchFamily="2" charset="0"/>
                <a:cs typeface="Calibri" panose="020F0502020204030204" pitchFamily="34" charset="0"/>
              </a:rPr>
              <a:t>Значимость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58069" y="923330"/>
            <a:ext cx="843527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ra Pro" panose="00000500000000000000" pitchFamily="2" charset="0"/>
                <a:cs typeface="Calibri" panose="020F0502020204030204" pitchFamily="34" charset="0"/>
              </a:rPr>
              <a:t>Для чего моему ребенку изучать ОПК?</a:t>
            </a:r>
          </a:p>
        </p:txBody>
      </p:sp>
      <p:graphicFrame>
        <p:nvGraphicFramePr>
          <p:cNvPr id="7" name="Схема 6"/>
          <p:cNvGraphicFramePr/>
          <p:nvPr/>
        </p:nvGraphicFramePr>
        <p:xfrm>
          <a:off x="5426069" y="1707266"/>
          <a:ext cx="12000442" cy="80002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5909362" y="1846660"/>
            <a:ext cx="636713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8800" b="1" dirty="0">
                <a:solidFill>
                  <a:srgbClr val="FFC35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ra Pro" panose="00000500000000000000" pitchFamily="2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6480883" y="3435326"/>
            <a:ext cx="843501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8800" b="1" dirty="0">
                <a:solidFill>
                  <a:srgbClr val="FFC35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ra Pro" panose="00000500000000000000" pitchFamily="2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6695154" y="4862153"/>
            <a:ext cx="803425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8800" b="1" dirty="0">
                <a:solidFill>
                  <a:srgbClr val="FFC35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ra Pro" panose="00000500000000000000" pitchFamily="2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6484892" y="6448097"/>
            <a:ext cx="835485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8800" b="1" dirty="0">
                <a:solidFill>
                  <a:srgbClr val="FFC35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ra Pro" panose="00000500000000000000" pitchFamily="2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5817190" y="7874924"/>
            <a:ext cx="821059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8800" b="1" dirty="0">
                <a:solidFill>
                  <a:srgbClr val="FFC35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ra Pro" panose="00000500000000000000" pitchFamily="2" charset="0"/>
                <a:cs typeface="Calibri" panose="020F0502020204030204" pitchFamily="34" charset="0"/>
              </a:rPr>
              <a:t>5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5716" y="2414081"/>
            <a:ext cx="3540382" cy="8025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26275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02025" y="1594426"/>
            <a:ext cx="13489730" cy="732790"/>
          </a:xfrm>
        </p:spPr>
        <p:txBody>
          <a:bodyPr>
            <a:normAutofit/>
          </a:bodyPr>
          <a:lstStyle/>
          <a:p>
            <a:r>
              <a:rPr lang="ru-RU" sz="4400" b="1" dirty="0">
                <a:solidFill>
                  <a:srgbClr val="8E90E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ra Pro" panose="00000500000000000000" pitchFamily="2" charset="0"/>
              </a:rPr>
              <a:t>Литература. 7-й класс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0B45F-ECDA-4A22-874D-35AB4A9401B6}" type="slidenum">
              <a:rPr lang="ru-RU" smtClean="0"/>
              <a:pPr/>
              <a:t>31</a:t>
            </a:fld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/>
          <a:srcRect t="1695" b="21588"/>
          <a:stretch/>
        </p:blipFill>
        <p:spPr>
          <a:xfrm>
            <a:off x="9760258" y="2327216"/>
            <a:ext cx="7173563" cy="78542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01825" y="2415169"/>
            <a:ext cx="6267937" cy="77662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208384" y="451265"/>
            <a:ext cx="15877591" cy="10552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ctr" defTabSz="135002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algn="l">
              <a:lnSpc>
                <a:spcPct val="120000"/>
              </a:lnSpc>
            </a:pPr>
            <a:r>
              <a:rPr lang="ru-RU" sz="4400" b="1" dirty="0">
                <a:solidFill>
                  <a:srgbClr val="8E90E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ra Pro" panose="00000500000000000000" pitchFamily="2" charset="0"/>
              </a:rPr>
              <a:t>Тезис № 1. Изучение ОПК в начальной школе повышает качество образования в более старших классах.</a:t>
            </a:r>
          </a:p>
        </p:txBody>
      </p:sp>
    </p:spTree>
    <p:extLst>
      <p:ext uri="{BB962C8B-B14F-4D97-AF65-F5344CB8AC3E}">
        <p14:creationId xmlns:p14="http://schemas.microsoft.com/office/powerpoint/2010/main" val="285355634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0B45F-ECDA-4A22-874D-35AB4A9401B6}" type="slidenum">
              <a:rPr lang="ru-RU" smtClean="0"/>
              <a:pPr/>
              <a:t>32</a:t>
            </a:fld>
            <a:endParaRPr lang="ru-RU" dirty="0"/>
          </a:p>
        </p:txBody>
      </p:sp>
      <p:pic>
        <p:nvPicPr>
          <p:cNvPr id="4100" name="Picture 4" descr="https://sun9-30.userapi.com/impf/c847120/v847120627/1b9707/xUWFltnCw5o.jpg?size=640x474&amp;quality=96&amp;sign=c5028c400fa6b8fad68243af53146106&amp;c_uniq_tag=xP9M7om7J84r4E1yLLelwOtVfiNfX3JXa-lVvUDbRBQ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340" y="187551"/>
            <a:ext cx="8748610" cy="6479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0" y="6666991"/>
            <a:ext cx="899795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b="1" dirty="0">
                <a:latin typeface="Cera Pro" panose="00000500000000000000" pitchFamily="2" charset="0"/>
              </a:rPr>
              <a:t>«Преподобный Сергий Радонежский благословляет московского князя Дмитрия Ивановича на битву с Мамаем». </a:t>
            </a:r>
          </a:p>
          <a:p>
            <a:pPr algn="ctr"/>
            <a:r>
              <a:rPr lang="ru-RU" sz="2400" b="1" dirty="0">
                <a:latin typeface="Cera Pro" panose="00000500000000000000" pitchFamily="2" charset="0"/>
              </a:rPr>
              <a:t>Акварель А. Д. </a:t>
            </a:r>
            <a:r>
              <a:rPr lang="ru-RU" sz="2400" b="1" dirty="0" err="1">
                <a:latin typeface="Cera Pro" panose="00000500000000000000" pitchFamily="2" charset="0"/>
              </a:rPr>
              <a:t>Кившенко</a:t>
            </a:r>
            <a:endParaRPr lang="ru-RU" sz="2400" b="1" dirty="0">
              <a:latin typeface="Cera Pro" panose="00000500000000000000" pitchFamily="2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9002713" y="9906711"/>
            <a:ext cx="899795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b="1" dirty="0">
                <a:latin typeface="Cera Pro" panose="00000500000000000000" pitchFamily="2" charset="0"/>
              </a:rPr>
              <a:t>«Видение отроку Варфоломею», М. В. Нестеров</a:t>
            </a:r>
          </a:p>
        </p:txBody>
      </p:sp>
      <p:pic>
        <p:nvPicPr>
          <p:cNvPr id="4104" name="Picture 8" descr="https://muzei-mira.com/uploads/posts/2018-04/1524210023_videnie-otroku-varfalomeia-nestero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7557" y="3427271"/>
            <a:ext cx="8648262" cy="6479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41369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0B45F-ECDA-4A22-874D-35AB4A9401B6}" type="slidenum">
              <a:rPr lang="ru-RU" smtClean="0"/>
              <a:pPr/>
              <a:t>33</a:t>
            </a:fld>
            <a:endParaRPr lang="ru-RU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t="8960" b="5703"/>
          <a:stretch/>
        </p:blipFill>
        <p:spPr bwMode="auto">
          <a:xfrm>
            <a:off x="1674647" y="1316362"/>
            <a:ext cx="14821876" cy="8669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33739" y="261154"/>
            <a:ext cx="15877591" cy="10552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ctr" defTabSz="135002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algn="l">
              <a:lnSpc>
                <a:spcPct val="120000"/>
              </a:lnSpc>
            </a:pPr>
            <a:r>
              <a:rPr lang="ru-RU" sz="4400" b="1" dirty="0">
                <a:solidFill>
                  <a:srgbClr val="8E90E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ra Pro" panose="00000500000000000000" pitchFamily="2" charset="0"/>
              </a:rPr>
              <a:t>Тезис № 2. Ребенок начинает замечать особенности исторических названий,  анализировать информацию. </a:t>
            </a:r>
          </a:p>
        </p:txBody>
      </p:sp>
    </p:spTree>
    <p:extLst>
      <p:ext uri="{BB962C8B-B14F-4D97-AF65-F5344CB8AC3E}">
        <p14:creationId xmlns:p14="http://schemas.microsoft.com/office/powerpoint/2010/main" val="88140745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0B45F-ECDA-4A22-874D-35AB4A9401B6}" type="slidenum">
              <a:rPr lang="ru-RU" smtClean="0"/>
              <a:pPr/>
              <a:t>34</a:t>
            </a:fld>
            <a:endParaRPr lang="ru-RU" dirty="0"/>
          </a:p>
        </p:txBody>
      </p:sp>
      <p:sp>
        <p:nvSpPr>
          <p:cNvPr id="5" name="Объект 2"/>
          <p:cNvSpPr>
            <a:spLocks noGrp="1"/>
          </p:cNvSpPr>
          <p:nvPr>
            <p:ph idx="1"/>
          </p:nvPr>
        </p:nvSpPr>
        <p:spPr bwMode="auto">
          <a:xfrm>
            <a:off x="8696130" y="2159372"/>
            <a:ext cx="8864081" cy="7932966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defRPr/>
            </a:pPr>
            <a:r>
              <a:rPr lang="ru-RU" sz="2800" b="1" dirty="0">
                <a:solidFill>
                  <a:srgbClr val="8E90E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ra Pro" panose="00000500000000000000" pitchFamily="2" charset="0"/>
              </a:rPr>
              <a:t>История праздника Рождества Христова. Почему макушку ёлочки принято украшать звездой? </a:t>
            </a:r>
            <a:endParaRPr sz="4400" dirty="0">
              <a:solidFill>
                <a:srgbClr val="8E90E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ra Pro" panose="00000500000000000000" pitchFamily="2" charset="0"/>
            </a:endParaRPr>
          </a:p>
          <a:p>
            <a:pPr marL="0" indent="0">
              <a:lnSpc>
                <a:spcPct val="100000"/>
              </a:lnSpc>
              <a:defRPr/>
            </a:pPr>
            <a:r>
              <a:rPr lang="ru-RU" sz="2800" b="1" dirty="0">
                <a:solidFill>
                  <a:srgbClr val="8E90E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ra Pro" panose="00000500000000000000" pitchFamily="2" charset="0"/>
              </a:rPr>
              <a:t>Почему на Пасху яйца красят в красный цвет?</a:t>
            </a:r>
            <a:endParaRPr sz="4400" dirty="0">
              <a:solidFill>
                <a:srgbClr val="8E90E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ra Pro" panose="00000500000000000000" pitchFamily="2" charset="0"/>
            </a:endParaRPr>
          </a:p>
          <a:p>
            <a:pPr marL="0" indent="0">
              <a:lnSpc>
                <a:spcPct val="100000"/>
              </a:lnSpc>
              <a:defRPr/>
            </a:pPr>
            <a:r>
              <a:rPr lang="ru-RU" sz="2800" b="1" dirty="0">
                <a:solidFill>
                  <a:srgbClr val="8E90E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ra Pro" panose="00000500000000000000" pitchFamily="2" charset="0"/>
              </a:rPr>
              <a:t>Что такое Масленица? </a:t>
            </a:r>
            <a:endParaRPr sz="4400" dirty="0">
              <a:solidFill>
                <a:srgbClr val="8E90E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ra Pro" panose="00000500000000000000" pitchFamily="2" charset="0"/>
            </a:endParaRPr>
          </a:p>
          <a:p>
            <a:pPr marL="0" indent="0">
              <a:lnSpc>
                <a:spcPct val="100000"/>
              </a:lnSpc>
              <a:defRPr/>
            </a:pPr>
            <a:r>
              <a:rPr lang="ru-RU" sz="2800" b="1" dirty="0">
                <a:solidFill>
                  <a:srgbClr val="8E90E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ra Pro" panose="00000500000000000000" pitchFamily="2" charset="0"/>
              </a:rPr>
              <a:t>Почему следующее воскресенье после Пасхи называют Красной горкой?</a:t>
            </a:r>
            <a:endParaRPr sz="4400" dirty="0">
              <a:solidFill>
                <a:srgbClr val="8E90E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ra Pro" panose="00000500000000000000" pitchFamily="2" charset="0"/>
            </a:endParaRPr>
          </a:p>
          <a:p>
            <a:pPr marL="0" indent="0">
              <a:lnSpc>
                <a:spcPct val="100000"/>
              </a:lnSpc>
              <a:defRPr/>
            </a:pPr>
            <a:r>
              <a:rPr lang="ru-RU" sz="2800" b="1" dirty="0">
                <a:solidFill>
                  <a:srgbClr val="8E90E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ra Pro" panose="00000500000000000000" pitchFamily="2" charset="0"/>
              </a:rPr>
              <a:t>Откуда пошел обычай нести в храм вербу?</a:t>
            </a:r>
            <a:endParaRPr sz="4400" dirty="0">
              <a:solidFill>
                <a:srgbClr val="8E90E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ra Pro" panose="00000500000000000000" pitchFamily="2" charset="0"/>
            </a:endParaRPr>
          </a:p>
          <a:p>
            <a:pPr marL="0" indent="0">
              <a:lnSpc>
                <a:spcPct val="100000"/>
              </a:lnSpc>
              <a:defRPr/>
            </a:pPr>
            <a:r>
              <a:rPr lang="ru-RU" sz="2800" b="1" dirty="0">
                <a:solidFill>
                  <a:srgbClr val="8E90E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ra Pro" panose="00000500000000000000" pitchFamily="2" charset="0"/>
              </a:rPr>
              <a:t>Зачем люди просят друг друга о прощении в специально отведенный день календаря, в Прощеное воскресенье? </a:t>
            </a:r>
            <a:endParaRPr sz="4400" dirty="0">
              <a:solidFill>
                <a:srgbClr val="8E90E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ra Pro" panose="00000500000000000000" pitchFamily="2" charset="0"/>
            </a:endParaRPr>
          </a:p>
          <a:p>
            <a:pPr marL="0" indent="0">
              <a:lnSpc>
                <a:spcPct val="100000"/>
              </a:lnSpc>
              <a:defRPr/>
            </a:pPr>
            <a:r>
              <a:rPr lang="ru-RU" sz="2800" b="1" dirty="0">
                <a:solidFill>
                  <a:srgbClr val="8E90E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ra Pro" panose="00000500000000000000" pitchFamily="2" charset="0"/>
              </a:rPr>
              <a:t>Что такое Чистый четверг? </a:t>
            </a:r>
            <a:endParaRPr sz="4400" dirty="0">
              <a:solidFill>
                <a:srgbClr val="8E90E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ra Pro" panose="00000500000000000000" pitchFamily="2" charset="0"/>
            </a:endParaRPr>
          </a:p>
          <a:p>
            <a:pPr marL="0" indent="0">
              <a:lnSpc>
                <a:spcPct val="100000"/>
              </a:lnSpc>
              <a:defRPr/>
            </a:pPr>
            <a:r>
              <a:rPr lang="ru-RU" sz="2800" b="1" dirty="0">
                <a:solidFill>
                  <a:srgbClr val="8E90E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ra Pro" panose="00000500000000000000" pitchFamily="2" charset="0"/>
              </a:rPr>
              <a:t>Как на Руси было принято встречать Воскресение Христово?</a:t>
            </a:r>
            <a:endParaRPr sz="4400" dirty="0">
              <a:solidFill>
                <a:srgbClr val="8E90E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ra Pro" panose="00000500000000000000" pitchFamily="2" charset="0"/>
            </a:endParaRPr>
          </a:p>
          <a:p>
            <a:pPr marL="0" indent="0">
              <a:defRPr/>
            </a:pPr>
            <a:endParaRPr lang="ru-RU" dirty="0">
              <a:solidFill>
                <a:srgbClr val="7274B8"/>
              </a:solidFill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208384" y="451265"/>
            <a:ext cx="15877591" cy="10552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ctr" defTabSz="135002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algn="l">
              <a:lnSpc>
                <a:spcPct val="120000"/>
              </a:lnSpc>
            </a:pPr>
            <a:r>
              <a:rPr lang="ru-RU" sz="4400" b="1" dirty="0">
                <a:solidFill>
                  <a:srgbClr val="8E90E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ra Pro" panose="00000500000000000000" pitchFamily="2" charset="0"/>
              </a:rPr>
              <a:t>Тезис № 3. Становится понятен смысл определенных действий. Формируется умение искать и находить ответы на вопросы.</a:t>
            </a:r>
          </a:p>
        </p:txBody>
      </p:sp>
      <p:pic>
        <p:nvPicPr>
          <p:cNvPr id="9" name="Picture 2" descr="https://avatars.dzeninfra.ru/get-zen_brief/6343459/pub_625b0223ec82197fe4613d65_625b04ea657eb53fc3124627/scale_120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384" y="2122288"/>
            <a:ext cx="7850090" cy="78631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364503" y="9985462"/>
            <a:ext cx="59334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latin typeface="Cera Pro" panose="00000500000000000000" pitchFamily="2" charset="0"/>
              </a:rPr>
              <a:t>«Девочки. Вербное воскресенье», Серафима </a:t>
            </a:r>
            <a:r>
              <a:rPr lang="ru-RU" b="1" dirty="0" err="1">
                <a:latin typeface="Cera Pro" panose="00000500000000000000" pitchFamily="2" charset="0"/>
              </a:rPr>
              <a:t>Блонская</a:t>
            </a:r>
            <a:endParaRPr lang="ru-RU" b="1" dirty="0">
              <a:latin typeface="Cera Pro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479581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0B45F-ECDA-4A22-874D-35AB4A9401B6}" type="slidenum">
              <a:rPr lang="ru-RU" smtClean="0"/>
              <a:pPr/>
              <a:t>35</a:t>
            </a:fld>
            <a:endParaRPr lang="ru-RU" dirty="0"/>
          </a:p>
        </p:txBody>
      </p:sp>
      <p:sp>
        <p:nvSpPr>
          <p:cNvPr id="5" name="Прямоугольник 5"/>
          <p:cNvSpPr>
            <a:spLocks noChangeArrowheads="1"/>
          </p:cNvSpPr>
          <p:nvPr/>
        </p:nvSpPr>
        <p:spPr bwMode="auto">
          <a:xfrm>
            <a:off x="123518" y="1910936"/>
            <a:ext cx="17333294" cy="641072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/>
                <a:cs typeface="Arial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/>
                <a:cs typeface="Arial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/>
                <a:cs typeface="Arial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/>
                <a:cs typeface="Arial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/>
                <a:cs typeface="Arial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9pPr>
          </a:lstStyle>
          <a:p>
            <a:pPr algn="just">
              <a:defRPr/>
            </a:pPr>
            <a:r>
              <a:rPr lang="ru-RU" sz="2400" b="1" dirty="0">
                <a:latin typeface="Cera Pro" panose="00000500000000000000" pitchFamily="2" charset="0"/>
                <a:cs typeface="Calibri" panose="020F0502020204030204" pitchFamily="34" charset="0"/>
              </a:rPr>
              <a:t>В поте лица</a:t>
            </a:r>
            <a:r>
              <a:rPr lang="ru-RU" sz="2400" dirty="0">
                <a:latin typeface="Cera Pro" panose="00000500000000000000" pitchFamily="2" charset="0"/>
                <a:cs typeface="Calibri" panose="020F0502020204030204" pitchFamily="34" charset="0"/>
              </a:rPr>
              <a:t> (тяжким трудом). «В поте лица твоего будешь есть хлеб» (Быт 3:19) – сказано Богом Адаму, изгоняемому из рая.</a:t>
            </a:r>
            <a:endParaRPr sz="2400" dirty="0">
              <a:latin typeface="Cera Pro" panose="00000500000000000000" pitchFamily="2" charset="0"/>
              <a:cs typeface="Calibri" panose="020F0502020204030204" pitchFamily="34" charset="0"/>
            </a:endParaRPr>
          </a:p>
          <a:p>
            <a:pPr algn="just">
              <a:defRPr/>
            </a:pPr>
            <a:r>
              <a:rPr lang="ru-RU" sz="2400" b="1" dirty="0">
                <a:latin typeface="Cera Pro" panose="00000500000000000000" pitchFamily="2" charset="0"/>
                <a:cs typeface="Calibri" panose="020F0502020204030204" pitchFamily="34" charset="0"/>
              </a:rPr>
              <a:t>Вавилонское столпотворение</a:t>
            </a:r>
            <a:r>
              <a:rPr lang="ru-RU" sz="2400" dirty="0">
                <a:latin typeface="Cera Pro" panose="00000500000000000000" pitchFamily="2" charset="0"/>
                <a:cs typeface="Calibri" panose="020F0502020204030204" pitchFamily="34" charset="0"/>
              </a:rPr>
              <a:t> (в переносном смысле – суматоха, полный беспорядок). На церковнославянском «столпотворение» – строительство столпа, башни. В Книге Бытия рассказано о попытке людей построить в городе Вавилоне башню до небес, чтобы осуществить свои честолюбивые планы и обессмертить себя в глазах потомков. Бог наказал возгордившихся людей и, смешав их языки так, что они перестали понимать друг друга, рассеял их по всей земле (Быт 11:1–9).</a:t>
            </a:r>
            <a:endParaRPr sz="2400" dirty="0">
              <a:latin typeface="Cera Pro" panose="00000500000000000000" pitchFamily="2" charset="0"/>
              <a:cs typeface="Calibri" panose="020F0502020204030204" pitchFamily="34" charset="0"/>
            </a:endParaRPr>
          </a:p>
          <a:p>
            <a:pPr algn="just">
              <a:defRPr/>
            </a:pPr>
            <a:r>
              <a:rPr lang="ru-RU" sz="2400" b="1" dirty="0">
                <a:latin typeface="Cera Pro" panose="00000500000000000000" pitchFamily="2" charset="0"/>
                <a:cs typeface="Calibri" panose="020F0502020204030204" pitchFamily="34" charset="0"/>
              </a:rPr>
              <a:t>Внести свою лепту</a:t>
            </a:r>
            <a:r>
              <a:rPr lang="ru-RU" sz="2400" dirty="0">
                <a:latin typeface="Cera Pro" panose="00000500000000000000" pitchFamily="2" charset="0"/>
                <a:cs typeface="Calibri" panose="020F0502020204030204" pitchFamily="34" charset="0"/>
              </a:rPr>
              <a:t> (внести посильный вклад). Лепта – мелкая медная монета. По словам Иисуса, две лепты вдовы, положенные в храмовую </a:t>
            </a:r>
            <a:r>
              <a:rPr lang="ru-RU" sz="2400" dirty="0" err="1">
                <a:latin typeface="Cera Pro" panose="00000500000000000000" pitchFamily="2" charset="0"/>
                <a:cs typeface="Calibri" panose="020F0502020204030204" pitchFamily="34" charset="0"/>
              </a:rPr>
              <a:t>жертвенницу</a:t>
            </a:r>
            <a:r>
              <a:rPr lang="ru-RU" sz="2400" dirty="0">
                <a:latin typeface="Cera Pro" panose="00000500000000000000" pitchFamily="2" charset="0"/>
                <a:cs typeface="Calibri" panose="020F0502020204030204" pitchFamily="34" charset="0"/>
              </a:rPr>
              <a:t>, стоили гораздо больше богатых пожертвований, т. к. она отдала всё, что имела (Мк 12:41–44; Лк 21:1–4).</a:t>
            </a:r>
            <a:endParaRPr sz="2400" dirty="0">
              <a:latin typeface="Cera Pro" panose="00000500000000000000" pitchFamily="2" charset="0"/>
              <a:cs typeface="Calibri" panose="020F0502020204030204" pitchFamily="34" charset="0"/>
            </a:endParaRPr>
          </a:p>
          <a:p>
            <a:pPr algn="just">
              <a:defRPr/>
            </a:pPr>
            <a:r>
              <a:rPr lang="ru-RU" sz="2400" b="1" dirty="0">
                <a:latin typeface="Cera Pro" panose="00000500000000000000" pitchFamily="2" charset="0"/>
                <a:cs typeface="Calibri" panose="020F0502020204030204" pitchFamily="34" charset="0"/>
              </a:rPr>
              <a:t>Время разбрасывать камни, время собирать камни</a:t>
            </a:r>
            <a:r>
              <a:rPr lang="ru-RU" sz="2400" dirty="0">
                <a:latin typeface="Cera Pro" panose="00000500000000000000" pitchFamily="2" charset="0"/>
                <a:cs typeface="Calibri" panose="020F0502020204030204" pitchFamily="34" charset="0"/>
              </a:rPr>
              <a:t> (всему своё время).</a:t>
            </a:r>
            <a:endParaRPr sz="2400" dirty="0">
              <a:latin typeface="Cera Pro" panose="00000500000000000000" pitchFamily="2" charset="0"/>
              <a:cs typeface="Calibri" panose="020F0502020204030204" pitchFamily="34" charset="0"/>
            </a:endParaRPr>
          </a:p>
          <a:p>
            <a:pPr algn="just">
              <a:defRPr/>
            </a:pPr>
            <a:r>
              <a:rPr lang="ru-RU" sz="2400" dirty="0">
                <a:latin typeface="Cera Pro" panose="00000500000000000000" pitchFamily="2" charset="0"/>
                <a:cs typeface="Calibri" panose="020F0502020204030204" pitchFamily="34" charset="0"/>
              </a:rPr>
              <a:t>«Всему своё время, и время всякой вещи под небом: время рождаться, и время умирать; ...время разбрасывать камни, и время собирать камни; ...время войне, и время миру» (</a:t>
            </a:r>
            <a:r>
              <a:rPr lang="ru-RU" sz="2400" dirty="0" err="1">
                <a:latin typeface="Cera Pro" panose="00000500000000000000" pitchFamily="2" charset="0"/>
                <a:cs typeface="Calibri" panose="020F0502020204030204" pitchFamily="34" charset="0"/>
              </a:rPr>
              <a:t>Екк</a:t>
            </a:r>
            <a:r>
              <a:rPr lang="ru-RU" sz="2400" dirty="0">
                <a:latin typeface="Cera Pro" panose="00000500000000000000" pitchFamily="2" charset="0"/>
                <a:cs typeface="Calibri" panose="020F0502020204030204" pitchFamily="34" charset="0"/>
              </a:rPr>
              <a:t> 3:1–8). Вторая часть выражения (время собирать камни) употребляется в значении: время созидания.</a:t>
            </a:r>
            <a:endParaRPr sz="2400" dirty="0">
              <a:latin typeface="Cera Pro" panose="00000500000000000000" pitchFamily="2" charset="0"/>
              <a:cs typeface="Calibri" panose="020F0502020204030204" pitchFamily="34" charset="0"/>
            </a:endParaRPr>
          </a:p>
          <a:p>
            <a:pPr algn="just">
              <a:defRPr/>
            </a:pPr>
            <a:r>
              <a:rPr lang="ru-RU" sz="2400" b="1" dirty="0">
                <a:latin typeface="Cera Pro" panose="00000500000000000000" pitchFamily="2" charset="0"/>
                <a:cs typeface="Calibri" panose="020F0502020204030204" pitchFamily="34" charset="0"/>
              </a:rPr>
              <a:t>Запретный плод.</a:t>
            </a:r>
            <a:r>
              <a:rPr lang="ru-RU" sz="2400" dirty="0">
                <a:latin typeface="Cera Pro" panose="00000500000000000000" pitchFamily="2" charset="0"/>
                <a:cs typeface="Calibri" panose="020F0502020204030204" pitchFamily="34" charset="0"/>
              </a:rPr>
              <a:t> Из повествования о древе познания добра и зла, плоды которого Бог запретил срывать Адаму и Еве (Быт 2:16–17).</a:t>
            </a:r>
            <a:endParaRPr sz="2400" dirty="0">
              <a:latin typeface="Cera Pro" panose="00000500000000000000" pitchFamily="2" charset="0"/>
              <a:cs typeface="Calibri" panose="020F0502020204030204" pitchFamily="34" charset="0"/>
            </a:endParaRPr>
          </a:p>
          <a:p>
            <a:pPr algn="just">
              <a:defRPr/>
            </a:pPr>
            <a:r>
              <a:rPr lang="ru-RU" sz="2400" b="1" dirty="0">
                <a:latin typeface="Cera Pro" panose="00000500000000000000" pitchFamily="2" charset="0"/>
                <a:cs typeface="Calibri" panose="020F0502020204030204" pitchFamily="34" charset="0"/>
              </a:rPr>
              <a:t>Зарывать талант в землю</a:t>
            </a:r>
            <a:r>
              <a:rPr lang="ru-RU" sz="2400" dirty="0">
                <a:latin typeface="Cera Pro" panose="00000500000000000000" pitchFamily="2" charset="0"/>
                <a:cs typeface="Calibri" panose="020F0502020204030204" pitchFamily="34" charset="0"/>
              </a:rPr>
              <a:t> (не дать развиться способностям, заложенным в человеке). Из евангельской притчи о рабе, зарывшем в землю талант (мера веса серебра), вместо того чтобы употребить его в дело и получить прибыль (Мф 25:14–30). Слово «талант» впоследствии стало синонимом выдающихся способностей.</a:t>
            </a:r>
            <a:endParaRPr sz="2400" dirty="0">
              <a:latin typeface="Cera Pro" panose="00000500000000000000" pitchFamily="2" charset="0"/>
              <a:cs typeface="Calibri" panose="020F0502020204030204" pitchFamily="34" charset="0"/>
            </a:endParaRPr>
          </a:p>
          <a:p>
            <a:pPr algn="just">
              <a:lnSpc>
                <a:spcPct val="150000"/>
              </a:lnSpc>
              <a:defRPr/>
            </a:pPr>
            <a:endParaRPr lang="ru-RU" sz="1772" dirty="0">
              <a:latin typeface="Cera Pro" panose="00000500000000000000" pitchFamily="2" charset="0"/>
              <a:cs typeface="Calibri" panose="020F0502020204030204" pitchFamily="34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23518" y="299927"/>
            <a:ext cx="15981119" cy="10552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ctr" defTabSz="135002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algn="l">
              <a:lnSpc>
                <a:spcPct val="120000"/>
              </a:lnSpc>
            </a:pPr>
            <a:r>
              <a:rPr lang="ru-RU" sz="4400" b="1" dirty="0">
                <a:solidFill>
                  <a:srgbClr val="8E90E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ra Pro" panose="00000500000000000000" pitchFamily="2" charset="0"/>
              </a:rPr>
              <a:t>Тезис № 4. Обогащается словарь. Появляется осознанное понимание родного языка.</a:t>
            </a:r>
          </a:p>
        </p:txBody>
      </p:sp>
    </p:spTree>
    <p:extLst>
      <p:ext uri="{BB962C8B-B14F-4D97-AF65-F5344CB8AC3E}">
        <p14:creationId xmlns:p14="http://schemas.microsoft.com/office/powerpoint/2010/main" val="388383941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0B45F-ECDA-4A22-874D-35AB4A9401B6}" type="slidenum">
              <a:rPr lang="ru-RU" smtClean="0"/>
              <a:pPr/>
              <a:t>36</a:t>
            </a:fld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058" y="2104446"/>
            <a:ext cx="6375235" cy="358274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2824" y="2079673"/>
            <a:ext cx="7612780" cy="359069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930" y="6109819"/>
            <a:ext cx="3600133" cy="308411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5450" y="6091844"/>
            <a:ext cx="4137652" cy="310323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2915" y="4873158"/>
            <a:ext cx="6193003" cy="504198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152401" y="235677"/>
            <a:ext cx="16885298" cy="10552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ctr" defTabSz="135002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algn="l">
              <a:lnSpc>
                <a:spcPct val="120000"/>
              </a:lnSpc>
            </a:pPr>
            <a:r>
              <a:rPr lang="ru-RU" sz="4400" b="1" dirty="0">
                <a:solidFill>
                  <a:srgbClr val="8E90E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ra Pro" panose="00000500000000000000" pitchFamily="2" charset="0"/>
              </a:rPr>
              <a:t>Тезис № 5. Осмысляются абстрактные понятия о нравственных качествах, </a:t>
            </a:r>
          </a:p>
          <a:p>
            <a:pPr algn="l">
              <a:lnSpc>
                <a:spcPct val="120000"/>
              </a:lnSpc>
            </a:pPr>
            <a:r>
              <a:rPr lang="ru-RU" sz="4400" b="1" dirty="0">
                <a:solidFill>
                  <a:srgbClr val="8E90E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ra Pro" panose="00000500000000000000" pitchFamily="2" charset="0"/>
              </a:rPr>
              <a:t>на примерах из жизни святых. Появляются нравственные ориентиры.</a:t>
            </a:r>
          </a:p>
        </p:txBody>
      </p:sp>
    </p:spTree>
    <p:extLst>
      <p:ext uri="{BB962C8B-B14F-4D97-AF65-F5344CB8AC3E}">
        <p14:creationId xmlns:p14="http://schemas.microsoft.com/office/powerpoint/2010/main" val="163097998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/>
        </p:nvGraphicFramePr>
        <p:xfrm>
          <a:off x="3000110" y="1219552"/>
          <a:ext cx="12000442" cy="80002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0B45F-ECDA-4A22-874D-35AB4A9401B6}" type="slidenum">
              <a:rPr lang="ru-RU" smtClean="0"/>
              <a:pPr/>
              <a:t>37</a:t>
            </a:fld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7166609" y="160131"/>
            <a:ext cx="403027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ra Pro" panose="00000500000000000000" pitchFamily="2" charset="0"/>
                <a:cs typeface="Calibri" panose="020F0502020204030204" pitchFamily="34" charset="0"/>
              </a:rPr>
              <a:t>Доступность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2539735" y="7967047"/>
            <a:ext cx="370165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ra Pro" panose="00000500000000000000" pitchFamily="2" charset="0"/>
                <a:cs typeface="Calibri" panose="020F0502020204030204" pitchFamily="34" charset="0"/>
              </a:rPr>
              <a:t>Конкретность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3734664" y="4062864"/>
            <a:ext cx="312297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ra Pro" panose="00000500000000000000" pitchFamily="2" charset="0"/>
                <a:cs typeface="Calibri" panose="020F0502020204030204" pitchFamily="34" charset="0"/>
              </a:rPr>
              <a:t>Значимость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013453" y="7967047"/>
            <a:ext cx="354456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ra Pro" panose="00000500000000000000" pitchFamily="2" charset="0"/>
                <a:cs typeface="Calibri" panose="020F0502020204030204" pitchFamily="34" charset="0"/>
              </a:rPr>
              <a:t>Измеримость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02134" y="4062864"/>
            <a:ext cx="441980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ra Pro" panose="00000500000000000000" pitchFamily="2" charset="0"/>
                <a:cs typeface="Calibri" panose="020F0502020204030204" pitchFamily="34" charset="0"/>
              </a:rPr>
              <a:t>Определенность</a:t>
            </a:r>
          </a:p>
        </p:txBody>
      </p:sp>
      <p:sp>
        <p:nvSpPr>
          <p:cNvPr id="6" name="Шестиугольник 5"/>
          <p:cNvSpPr/>
          <p:nvPr/>
        </p:nvSpPr>
        <p:spPr>
          <a:xfrm>
            <a:off x="7321938" y="3508310"/>
            <a:ext cx="3356786" cy="3638939"/>
          </a:xfrm>
          <a:prstGeom prst="hexagon">
            <a:avLst/>
          </a:prstGeom>
          <a:solidFill>
            <a:srgbClr val="FFC35B"/>
          </a:solidFill>
          <a:ln>
            <a:solidFill>
              <a:srgbClr val="FFB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rgbClr val="8E90E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ra Pro" panose="00000500000000000000" pitchFamily="2" charset="0"/>
              </a:rPr>
              <a:t>За 10-15 минут</a:t>
            </a:r>
          </a:p>
        </p:txBody>
      </p:sp>
    </p:spTree>
    <p:extLst>
      <p:ext uri="{BB962C8B-B14F-4D97-AF65-F5344CB8AC3E}">
        <p14:creationId xmlns:p14="http://schemas.microsoft.com/office/powerpoint/2010/main" val="393411750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0B45F-ECDA-4A22-874D-35AB4A9401B6}" type="slidenum">
              <a:rPr lang="ru-RU" smtClean="0"/>
              <a:pPr/>
              <a:t>38</a:t>
            </a:fld>
            <a:endParaRPr lang="ru-RU" dirty="0"/>
          </a:p>
        </p:txBody>
      </p:sp>
      <p:sp>
        <p:nvSpPr>
          <p:cNvPr id="4" name="Заголовок 2"/>
          <p:cNvSpPr txBox="1">
            <a:spLocks/>
          </p:cNvSpPr>
          <p:nvPr/>
        </p:nvSpPr>
        <p:spPr>
          <a:xfrm>
            <a:off x="358069" y="236876"/>
            <a:ext cx="12503020" cy="1090119"/>
          </a:xfrm>
          <a:prstGeom prst="rect">
            <a:avLst/>
          </a:prstGeom>
        </p:spPr>
        <p:txBody>
          <a:bodyPr/>
          <a:lstStyle>
            <a:lvl1pPr algn="l" defTabSz="135002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496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ra Pro" panose="00000500000000000000" pitchFamily="2" charset="0"/>
              </a:rPr>
              <a:t>Конкретность</a:t>
            </a:r>
          </a:p>
          <a:p>
            <a:r>
              <a:rPr lang="ru-RU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ra Pro" panose="00000500000000000000" pitchFamily="2" charset="0"/>
              </a:rPr>
              <a:t>Как проходит обучение?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03CBD1D3-6B59-B64C-8C10-46BBEB0449DA}"/>
              </a:ext>
            </a:extLst>
          </p:cNvPr>
          <p:cNvSpPr/>
          <p:nvPr/>
        </p:nvSpPr>
        <p:spPr>
          <a:xfrm>
            <a:off x="7501812" y="1583162"/>
            <a:ext cx="10498851" cy="8402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defRPr/>
            </a:pPr>
            <a:r>
              <a:rPr lang="ru-RU" altLang="ko-KR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ra Pro" panose="00000500000000000000" pitchFamily="2" charset="0"/>
                <a:cs typeface="Arial" pitchFamily="34" charset="0"/>
              </a:rPr>
              <a:t>1. Отталкиваемся от личного опыта ребенка.</a:t>
            </a:r>
          </a:p>
          <a:p>
            <a:pPr lvl="0" defTabSz="914400">
              <a:defRPr/>
            </a:pPr>
            <a:endParaRPr lang="ru-RU" altLang="ko-KR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ra Pro" panose="00000500000000000000" pitchFamily="2" charset="0"/>
              <a:cs typeface="Arial" pitchFamily="34" charset="0"/>
            </a:endParaRPr>
          </a:p>
          <a:p>
            <a:pPr lvl="0" defTabSz="914400">
              <a:defRPr/>
            </a:pPr>
            <a:r>
              <a:rPr lang="ru-RU" altLang="ko-KR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ra Pro" panose="00000500000000000000" pitchFamily="2" charset="0"/>
                <a:cs typeface="Arial" pitchFamily="34" charset="0"/>
              </a:rPr>
              <a:t>2. Учим правильно задавать вопросы.</a:t>
            </a:r>
          </a:p>
          <a:p>
            <a:pPr lvl="0" defTabSz="914400">
              <a:defRPr/>
            </a:pPr>
            <a:endParaRPr lang="ru-RU" altLang="ko-KR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ra Pro" panose="00000500000000000000" pitchFamily="2" charset="0"/>
              <a:cs typeface="Arial" pitchFamily="34" charset="0"/>
            </a:endParaRPr>
          </a:p>
          <a:p>
            <a:pPr lvl="0" defTabSz="914400">
              <a:defRPr/>
            </a:pPr>
            <a:r>
              <a:rPr lang="ru-RU" altLang="ko-KR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ra Pro" panose="00000500000000000000" pitchFamily="2" charset="0"/>
                <a:cs typeface="Arial" pitchFamily="34" charset="0"/>
              </a:rPr>
              <a:t>3. Вдумчиво работаем с текстом.</a:t>
            </a:r>
          </a:p>
          <a:p>
            <a:pPr lvl="0" defTabSz="914400">
              <a:defRPr/>
            </a:pPr>
            <a:endParaRPr lang="ru-RU" altLang="ko-KR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ra Pro" panose="00000500000000000000" pitchFamily="2" charset="0"/>
              <a:cs typeface="Arial" pitchFamily="34" charset="0"/>
            </a:endParaRPr>
          </a:p>
          <a:p>
            <a:pPr lvl="0" defTabSz="914400">
              <a:defRPr/>
            </a:pPr>
            <a:r>
              <a:rPr lang="ru-RU" altLang="ko-KR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ra Pro" panose="00000500000000000000" pitchFamily="2" charset="0"/>
                <a:cs typeface="Arial" pitchFamily="34" charset="0"/>
              </a:rPr>
              <a:t>4. Поощряем нестандартный подход и наличие собственного мнения, которое ребенок может обосновать.</a:t>
            </a:r>
          </a:p>
          <a:p>
            <a:pPr lvl="0" defTabSz="914400">
              <a:defRPr/>
            </a:pPr>
            <a:endParaRPr lang="ru-RU" altLang="ko-KR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ra Pro" panose="00000500000000000000" pitchFamily="2" charset="0"/>
              <a:cs typeface="Arial" pitchFamily="34" charset="0"/>
            </a:endParaRPr>
          </a:p>
          <a:p>
            <a:pPr lvl="0" defTabSz="914400">
              <a:defRPr/>
            </a:pPr>
            <a:r>
              <a:rPr lang="ru-RU" altLang="ko-KR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ra Pro" panose="00000500000000000000" pitchFamily="2" charset="0"/>
                <a:cs typeface="Arial" pitchFamily="34" charset="0"/>
              </a:rPr>
              <a:t>5. Используем такие задания, которые мотивируют детей к изучению предмета.</a:t>
            </a:r>
          </a:p>
          <a:p>
            <a:pPr lvl="0" defTabSz="914400">
              <a:defRPr/>
            </a:pPr>
            <a:endParaRPr lang="ru-RU" altLang="ko-KR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ra Pro" panose="00000500000000000000" pitchFamily="2" charset="0"/>
              <a:cs typeface="Arial" pitchFamily="34" charset="0"/>
            </a:endParaRPr>
          </a:p>
          <a:p>
            <a:pPr lvl="0" defTabSz="914400">
              <a:defRPr/>
            </a:pPr>
            <a:r>
              <a:rPr lang="ru-RU" altLang="ko-KR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ra Pro" panose="00000500000000000000" pitchFamily="2" charset="0"/>
                <a:cs typeface="Arial" pitchFamily="34" charset="0"/>
              </a:rPr>
              <a:t>6. Применяем активные и интерактивные  формы и методы обучения.</a:t>
            </a:r>
          </a:p>
        </p:txBody>
      </p:sp>
    </p:spTree>
    <p:extLst>
      <p:ext uri="{BB962C8B-B14F-4D97-AF65-F5344CB8AC3E}">
        <p14:creationId xmlns:p14="http://schemas.microsoft.com/office/powerpoint/2010/main" val="23604617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0B45F-ECDA-4A22-874D-35AB4A9401B6}" type="slidenum">
              <a:rPr lang="ru-RU" smtClean="0"/>
              <a:pPr/>
              <a:t>39</a:t>
            </a:fld>
            <a:endParaRPr lang="ru-RU" dirty="0"/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BC45E49C-8A25-874E-B9FE-123336ED00A3}"/>
              </a:ext>
            </a:extLst>
          </p:cNvPr>
          <p:cNvSpPr txBox="1">
            <a:spLocks/>
          </p:cNvSpPr>
          <p:nvPr/>
        </p:nvSpPr>
        <p:spPr>
          <a:xfrm>
            <a:off x="358069" y="-493053"/>
            <a:ext cx="17131004" cy="29636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135002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496" b="0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r>
              <a:rPr lang="ru-RU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ra Pro" panose="00000500000000000000" pitchFamily="2" charset="0"/>
                <a:ea typeface="Cambria" panose="02040503050406030204" pitchFamily="18" charset="0"/>
              </a:rPr>
              <a:t>Преподавание ОПК в начальной школе должно быть…</a:t>
            </a: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BC45E49C-8A25-874E-B9FE-123336ED00A3}"/>
              </a:ext>
            </a:extLst>
          </p:cNvPr>
          <p:cNvSpPr txBox="1">
            <a:spLocks/>
          </p:cNvSpPr>
          <p:nvPr/>
        </p:nvSpPr>
        <p:spPr>
          <a:xfrm>
            <a:off x="6284397" y="3136179"/>
            <a:ext cx="4550154" cy="29636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135002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496" b="0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ra Pro" panose="00000500000000000000" pitchFamily="2" charset="0"/>
                <a:ea typeface="Cambria" panose="02040503050406030204" pitchFamily="18" charset="0"/>
              </a:rPr>
              <a:t>Современным по подаче, но традиционным по содержанию</a:t>
            </a: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BC45E49C-8A25-874E-B9FE-123336ED00A3}"/>
              </a:ext>
            </a:extLst>
          </p:cNvPr>
          <p:cNvSpPr txBox="1">
            <a:spLocks/>
          </p:cNvSpPr>
          <p:nvPr/>
        </p:nvSpPr>
        <p:spPr>
          <a:xfrm>
            <a:off x="-87118" y="2355599"/>
            <a:ext cx="5916911" cy="29636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135002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496" b="0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r>
              <a:rPr lang="ru-RU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ra Pro" panose="00000500000000000000" pitchFamily="2" charset="0"/>
                <a:ea typeface="Cambria" panose="02040503050406030204" pitchFamily="18" charset="0"/>
              </a:rPr>
              <a:t>Практико-ориентированным</a:t>
            </a: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BC45E49C-8A25-874E-B9FE-123336ED00A3}"/>
              </a:ext>
            </a:extLst>
          </p:cNvPr>
          <p:cNvSpPr txBox="1">
            <a:spLocks/>
          </p:cNvSpPr>
          <p:nvPr/>
        </p:nvSpPr>
        <p:spPr>
          <a:xfrm>
            <a:off x="12050641" y="2300530"/>
            <a:ext cx="5315905" cy="29636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135002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496" b="0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r>
              <a:rPr lang="ru-RU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ra Pro" panose="00000500000000000000" pitchFamily="2" charset="0"/>
                <a:ea typeface="Cambria" panose="02040503050406030204" pitchFamily="18" charset="0"/>
              </a:rPr>
              <a:t>Продуктивным и результативным</a:t>
            </a:r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BC45E49C-8A25-874E-B9FE-123336ED00A3}"/>
              </a:ext>
            </a:extLst>
          </p:cNvPr>
          <p:cNvSpPr txBox="1">
            <a:spLocks/>
          </p:cNvSpPr>
          <p:nvPr/>
        </p:nvSpPr>
        <p:spPr>
          <a:xfrm>
            <a:off x="2025616" y="5883643"/>
            <a:ext cx="5034939" cy="29636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135002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496" b="0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r>
              <a:rPr lang="ru-RU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ra Pro" panose="00000500000000000000" pitchFamily="2" charset="0"/>
                <a:ea typeface="Cambria" panose="02040503050406030204" pitchFamily="18" charset="0"/>
              </a:rPr>
              <a:t>Созидательным</a:t>
            </a: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BC45E49C-8A25-874E-B9FE-123336ED00A3}"/>
              </a:ext>
            </a:extLst>
          </p:cNvPr>
          <p:cNvSpPr txBox="1">
            <a:spLocks/>
          </p:cNvSpPr>
          <p:nvPr/>
        </p:nvSpPr>
        <p:spPr>
          <a:xfrm>
            <a:off x="10515633" y="5883643"/>
            <a:ext cx="5001209" cy="29636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135002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496" b="0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r>
              <a:rPr lang="ru-RU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ra Pro" panose="00000500000000000000" pitchFamily="2" charset="0"/>
                <a:ea typeface="Cambria" panose="02040503050406030204" pitchFamily="18" charset="0"/>
              </a:rPr>
              <a:t>Всесторонним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6294" y="4628918"/>
            <a:ext cx="1936473" cy="344262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850" y="6875640"/>
            <a:ext cx="1936473" cy="344262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1264" y="3897364"/>
            <a:ext cx="1936473" cy="344262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76896" y="3782369"/>
            <a:ext cx="1936473" cy="344262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0641" y="6879974"/>
            <a:ext cx="1936473" cy="3442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2336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0B45F-ECDA-4A22-874D-35AB4A9401B6}" type="slidenum">
              <a:rPr lang="ru-RU" smtClean="0"/>
              <a:pPr/>
              <a:t>4</a:t>
            </a:fld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737" y="2261426"/>
            <a:ext cx="3093864" cy="466892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78565" y="2261427"/>
            <a:ext cx="3121990" cy="467829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1403" y="3514292"/>
            <a:ext cx="3151846" cy="464975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6624" y="5085767"/>
            <a:ext cx="3100403" cy="447173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011" y="3514292"/>
            <a:ext cx="3177576" cy="461857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1308" y="5085767"/>
            <a:ext cx="3229874" cy="435162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20F4749-79E7-4A7E-BC25-4814680039C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3014"/>
          <a:stretch/>
        </p:blipFill>
        <p:spPr>
          <a:xfrm>
            <a:off x="6049931" y="637961"/>
            <a:ext cx="6171486" cy="80084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3142239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0B45F-ECDA-4A22-874D-35AB4A9401B6}" type="slidenum">
              <a:rPr lang="ru-RU" smtClean="0"/>
              <a:pPr/>
              <a:t>40</a:t>
            </a:fld>
            <a:endParaRPr lang="ru-RU" dirty="0"/>
          </a:p>
        </p:txBody>
      </p:sp>
      <p:sp>
        <p:nvSpPr>
          <p:cNvPr id="5" name="Google Shape;66;gfc6179b51b_7_14"/>
          <p:cNvSpPr txBox="1">
            <a:spLocks noGrp="1"/>
          </p:cNvSpPr>
          <p:nvPr>
            <p:ph type="title"/>
          </p:nvPr>
        </p:nvSpPr>
        <p:spPr>
          <a:xfrm>
            <a:off x="414015" y="230043"/>
            <a:ext cx="17208633" cy="1163395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spAutoFit/>
          </a:bodyPr>
          <a:lstStyle/>
          <a:p>
            <a:pPr algn="ctr">
              <a:buClr>
                <a:schemeClr val="dk1"/>
              </a:buClr>
            </a:pPr>
            <a:r>
              <a:rPr lang="ru-RU" sz="4400" b="1" dirty="0">
                <a:solidFill>
                  <a:srgbClr val="8E90E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Основы методики преподавания ОПК </a:t>
            </a:r>
            <a:endParaRPr sz="4400" b="1" dirty="0">
              <a:solidFill>
                <a:srgbClr val="8E90E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/>
            <a:endParaRPr dirty="0"/>
          </a:p>
        </p:txBody>
      </p:sp>
      <p:sp>
        <p:nvSpPr>
          <p:cNvPr id="6" name="Блок-схема: альтернативный процесс 5"/>
          <p:cNvSpPr/>
          <p:nvPr/>
        </p:nvSpPr>
        <p:spPr>
          <a:xfrm>
            <a:off x="3921181" y="4168909"/>
            <a:ext cx="4878806" cy="2272454"/>
          </a:xfrm>
          <a:prstGeom prst="flowChartAlternateProcess">
            <a:avLst/>
          </a:prstGeom>
          <a:solidFill>
            <a:srgbClr val="8E90E5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543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ra Pro" panose="00000500000000000000" pitchFamily="2" charset="0"/>
              </a:rPr>
              <a:t>Групповая</a:t>
            </a:r>
            <a:r>
              <a:rPr lang="ru-RU" sz="3543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ra Pro" panose="00000500000000000000" pitchFamily="2" charset="0"/>
              </a:rPr>
              <a:t> </a:t>
            </a:r>
            <a:r>
              <a:rPr lang="ru-RU" sz="3543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Cera Pro" panose="00000500000000000000" pitchFamily="2" charset="0"/>
              </a:rPr>
              <a:t>работа</a:t>
            </a:r>
          </a:p>
        </p:txBody>
      </p:sp>
      <p:sp>
        <p:nvSpPr>
          <p:cNvPr id="7" name="Блок-схема: альтернативный процесс 6"/>
          <p:cNvSpPr/>
          <p:nvPr/>
        </p:nvSpPr>
        <p:spPr>
          <a:xfrm>
            <a:off x="980098" y="1532578"/>
            <a:ext cx="4878806" cy="2272454"/>
          </a:xfrm>
          <a:prstGeom prst="flowChartAlternateProcess">
            <a:avLst/>
          </a:prstGeom>
          <a:solidFill>
            <a:srgbClr val="8E90E5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543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Cera Pro" panose="00000500000000000000" pitchFamily="2" charset="0"/>
              </a:rPr>
              <a:t>Православные смыслы</a:t>
            </a:r>
          </a:p>
        </p:txBody>
      </p:sp>
      <p:sp>
        <p:nvSpPr>
          <p:cNvPr id="8" name="Блок-схема: альтернативный процесс 7"/>
          <p:cNvSpPr/>
          <p:nvPr/>
        </p:nvSpPr>
        <p:spPr>
          <a:xfrm>
            <a:off x="9217887" y="4151822"/>
            <a:ext cx="4878806" cy="2272454"/>
          </a:xfrm>
          <a:prstGeom prst="flowChartAlternateProcess">
            <a:avLst/>
          </a:prstGeom>
          <a:solidFill>
            <a:srgbClr val="8E90E5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543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Cera Pro" panose="00000500000000000000" pitchFamily="2" charset="0"/>
              </a:rPr>
              <a:t>Интересные разноуровневые задания на уроках</a:t>
            </a:r>
          </a:p>
        </p:txBody>
      </p:sp>
      <p:sp>
        <p:nvSpPr>
          <p:cNvPr id="9" name="Блок-схема: альтернативный процесс 8"/>
          <p:cNvSpPr/>
          <p:nvPr/>
        </p:nvSpPr>
        <p:spPr>
          <a:xfrm>
            <a:off x="12098582" y="1550903"/>
            <a:ext cx="4878806" cy="2272454"/>
          </a:xfrm>
          <a:prstGeom prst="flowChartAlternateProcess">
            <a:avLst/>
          </a:prstGeom>
          <a:solidFill>
            <a:srgbClr val="8E90E5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543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Cera Pro" panose="00000500000000000000" pitchFamily="2" charset="0"/>
              </a:rPr>
              <a:t>Метапредметность</a:t>
            </a:r>
          </a:p>
        </p:txBody>
      </p:sp>
      <p:sp>
        <p:nvSpPr>
          <p:cNvPr id="10" name="Блок-схема: альтернативный процесс 9"/>
          <p:cNvSpPr/>
          <p:nvPr/>
        </p:nvSpPr>
        <p:spPr>
          <a:xfrm>
            <a:off x="6547894" y="1517462"/>
            <a:ext cx="4878806" cy="2272454"/>
          </a:xfrm>
          <a:prstGeom prst="flowChartAlternateProcess">
            <a:avLst/>
          </a:prstGeom>
          <a:solidFill>
            <a:srgbClr val="8E90E5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543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Cera Pro" panose="00000500000000000000" pitchFamily="2" charset="0"/>
              </a:rPr>
              <a:t>Опора на личный опыт обучающихся</a:t>
            </a:r>
          </a:p>
        </p:txBody>
      </p:sp>
      <p:sp>
        <p:nvSpPr>
          <p:cNvPr id="11" name="Блок-схема: альтернативный процесс 10"/>
          <p:cNvSpPr/>
          <p:nvPr/>
        </p:nvSpPr>
        <p:spPr>
          <a:xfrm>
            <a:off x="414015" y="6689411"/>
            <a:ext cx="7938292" cy="2272454"/>
          </a:xfrm>
          <a:prstGeom prst="flowChartAlternateProcess">
            <a:avLst/>
          </a:prstGeom>
          <a:solidFill>
            <a:srgbClr val="8E90E5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543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Cera Pro" panose="00000500000000000000" pitchFamily="2" charset="0"/>
              </a:rPr>
              <a:t>Проектная и поисково-исследовательская деятельность</a:t>
            </a:r>
          </a:p>
        </p:txBody>
      </p:sp>
      <p:sp>
        <p:nvSpPr>
          <p:cNvPr id="12" name="Блок-схема: альтернативный процесс 11"/>
          <p:cNvSpPr/>
          <p:nvPr/>
        </p:nvSpPr>
        <p:spPr>
          <a:xfrm>
            <a:off x="9684356" y="6689411"/>
            <a:ext cx="7938292" cy="2272454"/>
          </a:xfrm>
          <a:prstGeom prst="flowChartAlternateProcess">
            <a:avLst/>
          </a:prstGeom>
          <a:solidFill>
            <a:srgbClr val="8E90E5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543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Cera Pro" panose="00000500000000000000" pitchFamily="2" charset="0"/>
              </a:rPr>
              <a:t>Современные педагогические методы, приемы и технологии</a:t>
            </a:r>
          </a:p>
        </p:txBody>
      </p:sp>
      <p:sp>
        <p:nvSpPr>
          <p:cNvPr id="13" name="Овал 12"/>
          <p:cNvSpPr/>
          <p:nvPr/>
        </p:nvSpPr>
        <p:spPr>
          <a:xfrm>
            <a:off x="841905" y="4019254"/>
            <a:ext cx="2700099" cy="2537589"/>
          </a:xfrm>
          <a:prstGeom prst="ellipse">
            <a:avLst/>
          </a:prstGeom>
          <a:solidFill>
            <a:srgbClr val="8E90E5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362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Cera Pro" panose="00000500000000000000" pitchFamily="2" charset="0"/>
              </a:rPr>
              <a:t>Мотивация</a:t>
            </a:r>
          </a:p>
        </p:txBody>
      </p:sp>
      <p:sp>
        <p:nvSpPr>
          <p:cNvPr id="14" name="Овал 13"/>
          <p:cNvSpPr/>
          <p:nvPr/>
        </p:nvSpPr>
        <p:spPr>
          <a:xfrm>
            <a:off x="14514593" y="3987589"/>
            <a:ext cx="2712041" cy="2537589"/>
          </a:xfrm>
          <a:prstGeom prst="ellipse">
            <a:avLst/>
          </a:prstGeom>
          <a:solidFill>
            <a:srgbClr val="8E90E5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165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Cera Pro" panose="00000500000000000000" pitchFamily="2" charset="0"/>
              </a:rPr>
              <a:t>Творческий подход учителя</a:t>
            </a:r>
          </a:p>
        </p:txBody>
      </p:sp>
    </p:spTree>
    <p:extLst>
      <p:ext uri="{BB962C8B-B14F-4D97-AF65-F5344CB8AC3E}">
        <p14:creationId xmlns:p14="http://schemas.microsoft.com/office/powerpoint/2010/main" val="142832859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/>
        </p:nvGraphicFramePr>
        <p:xfrm>
          <a:off x="3000110" y="1219552"/>
          <a:ext cx="12000442" cy="80002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0B45F-ECDA-4A22-874D-35AB4A9401B6}" type="slidenum">
              <a:rPr lang="ru-RU" smtClean="0"/>
              <a:pPr/>
              <a:t>41</a:t>
            </a:fld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7166609" y="160131"/>
            <a:ext cx="403027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ra Pro" panose="00000500000000000000" pitchFamily="2" charset="0"/>
                <a:cs typeface="Calibri" panose="020F0502020204030204" pitchFamily="34" charset="0"/>
              </a:rPr>
              <a:t>Доступность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2539735" y="7967047"/>
            <a:ext cx="370165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ra Pro" panose="00000500000000000000" pitchFamily="2" charset="0"/>
                <a:cs typeface="Calibri" panose="020F0502020204030204" pitchFamily="34" charset="0"/>
              </a:rPr>
              <a:t>Конкретность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3734664" y="4062864"/>
            <a:ext cx="312297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ra Pro" panose="00000500000000000000" pitchFamily="2" charset="0"/>
                <a:cs typeface="Calibri" panose="020F0502020204030204" pitchFamily="34" charset="0"/>
              </a:rPr>
              <a:t>Значимость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013453" y="7967047"/>
            <a:ext cx="354456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ra Pro" panose="00000500000000000000" pitchFamily="2" charset="0"/>
                <a:cs typeface="Calibri" panose="020F0502020204030204" pitchFamily="34" charset="0"/>
              </a:rPr>
              <a:t>Измеримость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02134" y="4062864"/>
            <a:ext cx="441980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ra Pro" panose="00000500000000000000" pitchFamily="2" charset="0"/>
                <a:cs typeface="Calibri" panose="020F0502020204030204" pitchFamily="34" charset="0"/>
              </a:rPr>
              <a:t>Определенность</a:t>
            </a:r>
          </a:p>
        </p:txBody>
      </p:sp>
      <p:sp>
        <p:nvSpPr>
          <p:cNvPr id="6" name="Шестиугольник 5"/>
          <p:cNvSpPr/>
          <p:nvPr/>
        </p:nvSpPr>
        <p:spPr>
          <a:xfrm>
            <a:off x="7321938" y="3508310"/>
            <a:ext cx="3356786" cy="3638939"/>
          </a:xfrm>
          <a:prstGeom prst="hexagon">
            <a:avLst/>
          </a:prstGeom>
          <a:solidFill>
            <a:srgbClr val="FFC35B"/>
          </a:solidFill>
          <a:ln>
            <a:solidFill>
              <a:srgbClr val="FFB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rgbClr val="8E90E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ra Pro" panose="00000500000000000000" pitchFamily="2" charset="0"/>
              </a:rPr>
              <a:t>За 10-15 минут</a:t>
            </a:r>
          </a:p>
        </p:txBody>
      </p:sp>
    </p:spTree>
    <p:extLst>
      <p:ext uri="{BB962C8B-B14F-4D97-AF65-F5344CB8AC3E}">
        <p14:creationId xmlns:p14="http://schemas.microsoft.com/office/powerpoint/2010/main" val="346592776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0B45F-ECDA-4A22-874D-35AB4A9401B6}" type="slidenum">
              <a:rPr lang="ru-RU" smtClean="0"/>
              <a:pPr/>
              <a:t>42</a:t>
            </a:fld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58069" y="278622"/>
            <a:ext cx="1115722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ra Pro" panose="00000500000000000000" pitchFamily="2" charset="0"/>
                <a:cs typeface="Calibri" panose="020F0502020204030204" pitchFamily="34" charset="0"/>
              </a:rPr>
              <a:t>Определенность и измеримость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D87B57A-1ADC-3E4E-95B1-3EB07D76D5FA}"/>
              </a:ext>
            </a:extLst>
          </p:cNvPr>
          <p:cNvSpPr txBox="1"/>
          <p:nvPr/>
        </p:nvSpPr>
        <p:spPr>
          <a:xfrm>
            <a:off x="10500659" y="1541070"/>
            <a:ext cx="67572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>
                <a:solidFill>
                  <a:schemeClr val="bg1"/>
                </a:solidFill>
                <a:latin typeface="Cera Pro" panose="00000500000000000000" pitchFamily="2" charset="0"/>
              </a:rPr>
              <a:t>ОРКСЭ (модуль ОПК)</a:t>
            </a:r>
            <a:endParaRPr lang="ru-RU" sz="4000" b="1" dirty="0">
              <a:solidFill>
                <a:schemeClr val="bg1"/>
              </a:solidFill>
              <a:latin typeface="Cera Pro" panose="00000500000000000000" pitchFamily="2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1129638" y="2454172"/>
            <a:ext cx="549927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i="1" dirty="0">
                <a:solidFill>
                  <a:schemeClr val="bg1"/>
                </a:solidFill>
                <a:latin typeface="Cera Pro" panose="00000500000000000000" pitchFamily="2" charset="0"/>
              </a:rPr>
              <a:t>«Основы религиозных культур и светской этики»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1129638" y="3679759"/>
            <a:ext cx="549927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i="1" dirty="0">
                <a:solidFill>
                  <a:schemeClr val="bg1"/>
                </a:solidFill>
                <a:latin typeface="Cera Pro" panose="00000500000000000000" pitchFamily="2" charset="0"/>
              </a:rPr>
              <a:t>1 год</a:t>
            </a:r>
          </a:p>
          <a:p>
            <a:pPr algn="ctr"/>
            <a:r>
              <a:rPr lang="ru-RU" sz="4000" b="1" i="1" dirty="0">
                <a:solidFill>
                  <a:schemeClr val="bg1"/>
                </a:solidFill>
                <a:latin typeface="Cera Pro" panose="00000500000000000000" pitchFamily="2" charset="0"/>
              </a:rPr>
              <a:t>34 часа</a:t>
            </a:r>
          </a:p>
          <a:p>
            <a:pPr algn="ctr"/>
            <a:r>
              <a:rPr lang="ru-RU" sz="4000" b="1" i="1" dirty="0">
                <a:solidFill>
                  <a:schemeClr val="bg1"/>
                </a:solidFill>
                <a:latin typeface="Cera Pro" panose="00000500000000000000" pitchFamily="2" charset="0"/>
              </a:rPr>
              <a:t>4-й класс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0500659" y="5890231"/>
            <a:ext cx="675723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i="1" dirty="0">
                <a:solidFill>
                  <a:schemeClr val="bg1"/>
                </a:solidFill>
                <a:latin typeface="Cera Pro" panose="00000500000000000000" pitchFamily="2" charset="0"/>
              </a:rPr>
              <a:t>В соответствии с распоряжением Правительства Российской Федерации от 28 января 2012 г. № 84-р, начиная с </a:t>
            </a:r>
            <a:r>
              <a:rPr lang="ru-RU" sz="2800" b="1" i="1" dirty="0">
                <a:solidFill>
                  <a:schemeClr val="bg1"/>
                </a:solidFill>
                <a:latin typeface="Cera Pro" panose="00000500000000000000" pitchFamily="2" charset="0"/>
              </a:rPr>
              <a:t>1 сентября 2012 года</a:t>
            </a:r>
            <a:r>
              <a:rPr lang="ru-RU" sz="2800" i="1" dirty="0">
                <a:solidFill>
                  <a:schemeClr val="bg1"/>
                </a:solidFill>
                <a:latin typeface="Cera Pro" panose="00000500000000000000" pitchFamily="2" charset="0"/>
              </a:rPr>
              <a:t>, установлено обязательное изучение</a:t>
            </a:r>
            <a:r>
              <a:rPr lang="ru-RU" sz="2800" i="1" u="sng" dirty="0">
                <a:solidFill>
                  <a:schemeClr val="bg1"/>
                </a:solidFill>
                <a:latin typeface="Cera Pro" panose="00000500000000000000" pitchFamily="2" charset="0"/>
              </a:rPr>
              <a:t> </a:t>
            </a:r>
            <a:r>
              <a:rPr lang="ru-RU" sz="2800" b="1" i="1" u="sng" dirty="0">
                <a:solidFill>
                  <a:schemeClr val="bg1"/>
                </a:solidFill>
                <a:latin typeface="Cera Pro" panose="00000500000000000000" pitchFamily="2" charset="0"/>
              </a:rPr>
              <a:t>комплексного учебного курса</a:t>
            </a:r>
            <a:r>
              <a:rPr lang="ru-RU" sz="2800" i="1" dirty="0">
                <a:solidFill>
                  <a:schemeClr val="bg1"/>
                </a:solidFill>
                <a:latin typeface="Cera Pro" panose="00000500000000000000" pitchFamily="2" charset="0"/>
              </a:rPr>
              <a:t> «Основы религиозных культур и светской этики»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992552" y="3408279"/>
            <a:ext cx="673319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Wingdings" panose="05000000000000000000" pitchFamily="2" charset="2"/>
              <a:buChar char="ü"/>
            </a:pPr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ra Pro" panose="00000500000000000000" pitchFamily="2" charset="0"/>
                <a:cs typeface="Calibri" panose="020F0502020204030204" pitchFamily="34" charset="0"/>
              </a:rPr>
              <a:t>Кто будет преподавать?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ra Pro" panose="00000500000000000000" pitchFamily="2" charset="0"/>
                <a:cs typeface="Calibri" panose="020F0502020204030204" pitchFamily="34" charset="0"/>
              </a:rPr>
              <a:t>Какой учебник?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ra Pro" panose="00000500000000000000" pitchFamily="2" charset="0"/>
                <a:cs typeface="Calibri" panose="020F0502020204030204" pitchFamily="34" charset="0"/>
              </a:rPr>
              <a:t>Какая нагрузка?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ra Pro" panose="00000500000000000000" pitchFamily="2" charset="0"/>
                <a:cs typeface="Calibri" panose="020F0502020204030204" pitchFamily="34" charset="0"/>
              </a:rPr>
              <a:t>В соответствии с какими документами?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ra Pro" panose="00000500000000000000" pitchFamily="2" charset="0"/>
                <a:cs typeface="Calibri" panose="020F0502020204030204" pitchFamily="34" charset="0"/>
              </a:rPr>
              <a:t>Какие результаты?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3430817" y="1345489"/>
            <a:ext cx="1170513" cy="26468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600" b="1" dirty="0">
                <a:solidFill>
                  <a:srgbClr val="FFC35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ra Pro" panose="00000500000000000000" pitchFamily="2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D87B57A-1ADC-3E4E-95B1-3EB07D76D5FA}"/>
              </a:ext>
            </a:extLst>
          </p:cNvPr>
          <p:cNvSpPr txBox="1"/>
          <p:nvPr/>
        </p:nvSpPr>
        <p:spPr>
          <a:xfrm>
            <a:off x="637456" y="7573132"/>
            <a:ext cx="675723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>
                <a:solidFill>
                  <a:srgbClr val="FFBF00"/>
                </a:solidFill>
                <a:latin typeface="Cera Pro" panose="00000500000000000000" pitchFamily="2" charset="0"/>
              </a:rPr>
              <a:t>ОЦЕНКА </a:t>
            </a:r>
            <a:r>
              <a:rPr lang="ru-RU" sz="6600" b="1" dirty="0">
                <a:solidFill>
                  <a:srgbClr val="FFBF00"/>
                </a:solidFill>
                <a:latin typeface="Cera Pro" panose="00000500000000000000" pitchFamily="2" charset="0"/>
              </a:rPr>
              <a:t>=</a:t>
            </a:r>
            <a:r>
              <a:rPr lang="ru-RU" sz="4800" b="1" dirty="0">
                <a:solidFill>
                  <a:srgbClr val="FFBF00"/>
                </a:solidFill>
                <a:latin typeface="Cera Pro" panose="00000500000000000000" pitchFamily="2" charset="0"/>
              </a:rPr>
              <a:t> ОТМЕТКА</a:t>
            </a:r>
            <a:endParaRPr lang="ru-RU" sz="4000" b="1" dirty="0">
              <a:solidFill>
                <a:srgbClr val="FFBF00"/>
              </a:solidFill>
              <a:latin typeface="Cera Pro" panose="00000500000000000000" pitchFamily="2" charset="0"/>
            </a:endParaRP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 flipH="1">
            <a:off x="3641832" y="7817186"/>
            <a:ext cx="374241" cy="689359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007629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A05065FA-8E20-CA44-B7D9-778C32FBA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A0B45F-ECDA-4A22-874D-35AB4A9401B6}" type="slidenum">
              <a:rPr kumimoji="0" lang="ru-RU" sz="4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038532" y="369728"/>
            <a:ext cx="12962131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Как строится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урок ОПК? </a:t>
            </a:r>
            <a:r>
              <a:rPr kumimoji="0" lang="ru-RU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и…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ra Pro" panose="00000500000000000000" pitchFamily="2" charset="0"/>
                <a:ea typeface="+mn-ea"/>
                <a:cs typeface="+mn-cs"/>
              </a:rPr>
              <a:t>Как преподавать? </a:t>
            </a:r>
            <a:endParaRPr kumimoji="0" lang="ru-RU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2580778" y="5182344"/>
            <a:ext cx="5166047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ra Pro" panose="00000500000000000000" pitchFamily="2" charset="0"/>
                <a:ea typeface="+mn-ea"/>
                <a:cs typeface="+mn-cs"/>
              </a:rPr>
              <a:t>Современно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54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ra Pro" panose="00000500000000000000" pitchFamily="2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ra Pro" panose="00000500000000000000" pitchFamily="2" charset="0"/>
                <a:ea typeface="+mn-ea"/>
                <a:cs typeface="+mn-cs"/>
              </a:rPr>
              <a:t>Качественно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54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ra Pro" panose="00000500000000000000" pitchFamily="2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ra Pro" panose="00000500000000000000" pitchFamily="2" charset="0"/>
                <a:ea typeface="+mn-ea"/>
                <a:cs typeface="+mn-cs"/>
              </a:rPr>
              <a:t>Продуктивно</a:t>
            </a:r>
            <a:endParaRPr kumimoji="0" lang="ru-RU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88359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A0B45F-ECDA-4A22-874D-35AB4A9401B6}" type="slidenum">
              <a:rPr kumimoji="0" lang="ru-RU" sz="4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5" name="Picture 8" descr="G:\История религий\ОРКСЭ\Мероприятия по ОРКСЭ\Методический кабинет при ГМЦ ДОгМ\Обложки учебников ОРКСЭ\Просвещение. ОПК-4 (обложка).jpg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358069" y="1514257"/>
            <a:ext cx="5368040" cy="721268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3" descr="G:\Новая папка\Обложки учебников ОРКСЭ\Русское слово. ОПК-4. Васечко (обложка).jpg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6354515" y="1514258"/>
            <a:ext cx="5239129" cy="72005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4" descr="G:\История религий\ОРКСЭ\Мероприятия по ОРКСЭ\Методический кабинет при ГМЦ ДОгМ и МОРОиК РПЦ\Обложки учебников ОРКСЭ\Дрофа. ОПК-4 (обложка).jpg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12222051" y="1514258"/>
            <a:ext cx="5337200" cy="7200534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4022204" y="0"/>
            <a:ext cx="9492537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45791" dir="2021404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rgbClr val="46DDBD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УЧЕБНО-МЕТОДИЧЕСКОЕ ОБЕСПЕЧЕНИЕ. БЫЛО: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srgbClr val="46DD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6415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0B45F-ECDA-4A22-874D-35AB4A9401B6}" type="slidenum">
              <a:rPr lang="ru-RU" smtClean="0"/>
              <a:pPr/>
              <a:t>45</a:t>
            </a:fld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643" y="1139082"/>
            <a:ext cx="14928219" cy="91647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3102585" y="309363"/>
            <a:ext cx="12150447" cy="829719"/>
          </a:xfrm>
          <a:prstGeom prst="rect">
            <a:avLst/>
          </a:prstGeom>
        </p:spPr>
        <p:txBody>
          <a:bodyPr>
            <a:normAutofit fontScale="90000"/>
          </a:bodyPr>
          <a:lstStyle>
            <a:lvl1pPr algn="l" defTabSz="135002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496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defRPr/>
            </a:pPr>
            <a:r>
              <a:rPr lang="ru-RU" altLang="ru-RU" sz="5315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ra Pro" panose="00000500000000000000" pitchFamily="2" charset="0"/>
                <a:hlinkClick r:id="rId3"/>
              </a:rPr>
              <a:t>ФЕДЕРАЛЬНЫЙ ПЕРЕЧЕНЬ УЧЕБНИКОВ</a:t>
            </a:r>
            <a:endParaRPr kumimoji="0" lang="ru-RU" altLang="ru-RU" sz="5315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era Pro" panose="00000500000000000000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97219346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0B45F-ECDA-4A22-874D-35AB4A9401B6}" type="slidenum">
              <a:rPr lang="ru-RU" smtClean="0"/>
              <a:pPr/>
              <a:t>46</a:t>
            </a:fld>
            <a:endParaRPr lang="ru-RU" dirty="0"/>
          </a:p>
        </p:txBody>
      </p:sp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4544718" y="309455"/>
            <a:ext cx="9492537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45791" dir="2021404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rgbClr val="46DDBD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УЧЕБНО-МЕТОДИЧЕСКОЕ ОБЕСПЕЧЕНИЕ. </a:t>
            </a:r>
            <a:r>
              <a:rPr lang="ru-RU" sz="4000" b="1" dirty="0">
                <a:solidFill>
                  <a:srgbClr val="46DDBD"/>
                </a:solidFill>
                <a:latin typeface="Calibri"/>
                <a:cs typeface="Calibri" panose="020F0502020204030204" pitchFamily="34" charset="0"/>
              </a:rPr>
              <a:t>СТА</a:t>
            </a: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rgbClr val="46DDBD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ЛО: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srgbClr val="46DD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5248" y="1812617"/>
            <a:ext cx="6176785" cy="817284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13500" y="1812617"/>
            <a:ext cx="6067202" cy="8115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63081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0B45F-ECDA-4A22-874D-35AB4A9401B6}" type="slidenum">
              <a:rPr lang="ru-RU" smtClean="0"/>
              <a:pPr/>
              <a:t>47</a:t>
            </a:fld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28165" y="1376316"/>
            <a:ext cx="7466937" cy="78294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2536" y="1376316"/>
            <a:ext cx="7484432" cy="78266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8615911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A0B45F-ECDA-4A22-874D-35AB4A9401B6}" type="slidenum">
              <a:rPr kumimoji="0" lang="ru-RU" sz="4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grpSp>
        <p:nvGrpSpPr>
          <p:cNvPr id="5" name="Группа 4"/>
          <p:cNvGrpSpPr/>
          <p:nvPr/>
        </p:nvGrpSpPr>
        <p:grpSpPr bwMode="auto">
          <a:xfrm>
            <a:off x="6932994" y="545932"/>
            <a:ext cx="4627832" cy="902510"/>
            <a:chOff x="0" y="0"/>
            <a:chExt cx="3888432" cy="467462"/>
          </a:xfrm>
          <a:solidFill>
            <a:srgbClr val="8E90E5"/>
          </a:solidFill>
        </p:grpSpPr>
        <p:sp>
          <p:nvSpPr>
            <p:cNvPr id="6" name="Скругленный прямоугольник 5"/>
            <p:cNvSpPr/>
            <p:nvPr/>
          </p:nvSpPr>
          <p:spPr bwMode="auto">
            <a:xfrm rot="10800000">
              <a:off x="0" y="0"/>
              <a:ext cx="3888432" cy="467462"/>
            </a:xfrm>
            <a:prstGeom prst="roundRect">
              <a:avLst>
                <a:gd name="adj" fmla="val 16667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rgbClr val="00000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Скругленный прямоугольник 4"/>
            <p:cNvSpPr txBox="1"/>
            <p:nvPr/>
          </p:nvSpPr>
          <p:spPr bwMode="auto">
            <a:xfrm>
              <a:off x="22819" y="22819"/>
              <a:ext cx="3842792" cy="421822"/>
            </a:xfrm>
            <a:prstGeom prst="rect">
              <a:avLst/>
            </a:prstGeom>
            <a:grpFill/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>
              <a:schemeClr val="lt1"/>
            </a:fontRef>
          </p:style>
          <p:txBody>
            <a:bodyPr spcFirstLastPara="0" vert="horz" wrap="square" lIns="98004" tIns="98004" rIns="98004" bIns="98004" numCol="1" spcCol="1270" anchor="ctr" anchorCtr="0">
              <a:noAutofit/>
            </a:bodyPr>
            <a:lstStyle/>
            <a:p>
              <a:pPr marL="0" marR="0" lvl="0" indent="0" algn="ctr" defTabSz="61253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ЭТАПЫ УРОКА</a:t>
              </a:r>
            </a:p>
          </p:txBody>
        </p:sp>
      </p:grpSp>
      <p:grpSp>
        <p:nvGrpSpPr>
          <p:cNvPr id="8" name="Группа 7"/>
          <p:cNvGrpSpPr/>
          <p:nvPr/>
        </p:nvGrpSpPr>
        <p:grpSpPr bwMode="auto">
          <a:xfrm>
            <a:off x="4833805" y="8678405"/>
            <a:ext cx="8826211" cy="1307057"/>
            <a:chOff x="0" y="5253682"/>
            <a:chExt cx="3888432" cy="666100"/>
          </a:xfrm>
          <a:solidFill>
            <a:srgbClr val="46DDBD"/>
          </a:solidFill>
        </p:grpSpPr>
        <p:sp>
          <p:nvSpPr>
            <p:cNvPr id="9" name="Прямоугольник 8"/>
            <p:cNvSpPr/>
            <p:nvPr/>
          </p:nvSpPr>
          <p:spPr bwMode="auto">
            <a:xfrm>
              <a:off x="0" y="5253682"/>
              <a:ext cx="3888432" cy="666100"/>
            </a:xfrm>
            <a:prstGeom prst="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TextBox 9"/>
            <p:cNvSpPr txBox="1"/>
            <p:nvPr/>
          </p:nvSpPr>
          <p:spPr bwMode="auto">
            <a:xfrm>
              <a:off x="0" y="5253682"/>
              <a:ext cx="3888432" cy="666100"/>
            </a:xfrm>
            <a:prstGeom prst="rect">
              <a:avLst/>
            </a:prstGeom>
            <a:grpFill/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>
              <a:schemeClr val="lt1"/>
            </a:fontRef>
          </p:style>
          <p:txBody>
            <a:bodyPr spcFirstLastPara="0" vert="horz" wrap="square" lIns="105004" tIns="105004" rIns="105004" bIns="105004" numCol="1" spcCol="1270" anchor="ctr" anchorCtr="0">
              <a:noAutofit/>
            </a:bodyPr>
            <a:lstStyle/>
            <a:p>
              <a:pPr marL="0" marR="0" lvl="0" indent="0" algn="ctr" defTabSz="61253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ПОДВЕДЕНИЕ ИТОГОВ</a:t>
              </a:r>
              <a:endParaRPr kumimoji="0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1" name="Группа 10"/>
          <p:cNvGrpSpPr/>
          <p:nvPr/>
        </p:nvGrpSpPr>
        <p:grpSpPr bwMode="auto">
          <a:xfrm>
            <a:off x="4833805" y="6869434"/>
            <a:ext cx="8826211" cy="2151288"/>
            <a:chOff x="0" y="3865920"/>
            <a:chExt cx="3888432" cy="1452779"/>
          </a:xfrm>
          <a:solidFill>
            <a:srgbClr val="FFC35B"/>
          </a:solidFill>
        </p:grpSpPr>
        <p:sp>
          <p:nvSpPr>
            <p:cNvPr id="12" name="Выноска со стрелкой вверх 11"/>
            <p:cNvSpPr/>
            <p:nvPr/>
          </p:nvSpPr>
          <p:spPr bwMode="auto">
            <a:xfrm rot="10800000">
              <a:off x="0" y="3865920"/>
              <a:ext cx="3888432" cy="1452779"/>
            </a:xfrm>
            <a:prstGeom prst="upArrowCallout">
              <a:avLst>
                <a:gd name="adj1" fmla="val 25000"/>
                <a:gd name="adj2" fmla="val 25000"/>
                <a:gd name="adj3" fmla="val 25000"/>
                <a:gd name="adj4" fmla="val 64977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Выноска со стрелкой вверх 6"/>
            <p:cNvSpPr txBox="1"/>
            <p:nvPr/>
          </p:nvSpPr>
          <p:spPr bwMode="auto">
            <a:xfrm rot="21600000">
              <a:off x="0" y="3865920"/>
              <a:ext cx="3888432" cy="943972"/>
            </a:xfrm>
            <a:prstGeom prst="rect">
              <a:avLst/>
            </a:prstGeom>
            <a:grpFill/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>
              <a:schemeClr val="lt1"/>
            </a:fontRef>
          </p:style>
          <p:txBody>
            <a:bodyPr spcFirstLastPara="0" vert="horz" wrap="square" lIns="98004" tIns="98004" rIns="98004" bIns="98004" numCol="1" spcCol="1270" anchor="ctr" anchorCtr="0">
              <a:noAutofit/>
            </a:bodyPr>
            <a:lstStyle/>
            <a:p>
              <a:pPr marL="0" marR="0" lvl="0" indent="0" algn="ctr" defTabSz="61253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ctr" defTabSz="61253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ТВОРЧЕСКАЯ РАБОТА УЧАЩИХСЯ/ </a:t>
              </a:r>
            </a:p>
            <a:p>
              <a:pPr marL="0" marR="0" lvl="0" indent="0" algn="ctr" defTabSz="61253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ДОМАШНЕЕ ЗАДАНИЕ</a:t>
              </a:r>
            </a:p>
            <a:p>
              <a:pPr marL="0" marR="0" lvl="0" indent="0" algn="ctr" defTabSz="61253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4" name="Группа 13"/>
          <p:cNvGrpSpPr/>
          <p:nvPr/>
        </p:nvGrpSpPr>
        <p:grpSpPr bwMode="auto">
          <a:xfrm>
            <a:off x="4846730" y="5158576"/>
            <a:ext cx="8826211" cy="1980905"/>
            <a:chOff x="0" y="2488267"/>
            <a:chExt cx="3888432" cy="1387644"/>
          </a:xfrm>
          <a:solidFill>
            <a:srgbClr val="46DDBD"/>
          </a:solidFill>
        </p:grpSpPr>
        <p:sp>
          <p:nvSpPr>
            <p:cNvPr id="15" name="Выноска со стрелкой вверх 14"/>
            <p:cNvSpPr/>
            <p:nvPr/>
          </p:nvSpPr>
          <p:spPr bwMode="auto">
            <a:xfrm rot="10800000">
              <a:off x="0" y="2488267"/>
              <a:ext cx="3888432" cy="1387644"/>
            </a:xfrm>
            <a:prstGeom prst="upArrowCallout">
              <a:avLst>
                <a:gd name="adj1" fmla="val 25000"/>
                <a:gd name="adj2" fmla="val 25000"/>
                <a:gd name="adj3" fmla="val 25000"/>
                <a:gd name="adj4" fmla="val 64977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Выноска со стрелкой вверх 8"/>
            <p:cNvSpPr txBox="1"/>
            <p:nvPr/>
          </p:nvSpPr>
          <p:spPr bwMode="auto">
            <a:xfrm rot="21600000">
              <a:off x="0" y="2488267"/>
              <a:ext cx="3888432" cy="901649"/>
            </a:xfrm>
            <a:prstGeom prst="rect">
              <a:avLst/>
            </a:prstGeom>
            <a:grpFill/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>
              <a:schemeClr val="lt1"/>
            </a:fontRef>
          </p:style>
          <p:txBody>
            <a:bodyPr spcFirstLastPara="0" vert="horz" wrap="square" lIns="98004" tIns="98004" rIns="98004" bIns="98004" numCol="1" spcCol="1270" anchor="ctr" anchorCtr="0">
              <a:noAutofit/>
            </a:bodyPr>
            <a:lstStyle/>
            <a:p>
              <a:pPr marL="0" marR="0" lvl="0" indent="0" algn="ctr" defTabSz="61253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ЗАКРЕПЛЕНИЕ</a:t>
              </a:r>
              <a:endParaRPr kumimoji="0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7" name="Группа 16"/>
          <p:cNvGrpSpPr/>
          <p:nvPr/>
        </p:nvGrpSpPr>
        <p:grpSpPr bwMode="auto">
          <a:xfrm>
            <a:off x="4833805" y="3772404"/>
            <a:ext cx="8826211" cy="1659815"/>
            <a:chOff x="0" y="1473796"/>
            <a:chExt cx="3888432" cy="1024462"/>
          </a:xfrm>
          <a:solidFill>
            <a:srgbClr val="8E90E5"/>
          </a:solidFill>
        </p:grpSpPr>
        <p:sp>
          <p:nvSpPr>
            <p:cNvPr id="18" name="Выноска со стрелкой вверх 17"/>
            <p:cNvSpPr/>
            <p:nvPr/>
          </p:nvSpPr>
          <p:spPr bwMode="auto">
            <a:xfrm rot="10800000">
              <a:off x="0" y="1473796"/>
              <a:ext cx="3888432" cy="1024462"/>
            </a:xfrm>
            <a:prstGeom prst="upArrowCallout">
              <a:avLst>
                <a:gd name="adj1" fmla="val 25000"/>
                <a:gd name="adj2" fmla="val 25000"/>
                <a:gd name="adj3" fmla="val 25000"/>
                <a:gd name="adj4" fmla="val 64977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Выноска со стрелкой вверх 10"/>
            <p:cNvSpPr txBox="1"/>
            <p:nvPr/>
          </p:nvSpPr>
          <p:spPr bwMode="auto">
            <a:xfrm rot="21600000">
              <a:off x="0" y="1473796"/>
              <a:ext cx="3888432" cy="665665"/>
            </a:xfrm>
            <a:prstGeom prst="rect">
              <a:avLst/>
            </a:prstGeom>
            <a:grpFill/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>
              <a:schemeClr val="lt1"/>
            </a:fontRef>
          </p:style>
          <p:txBody>
            <a:bodyPr spcFirstLastPara="0" vert="horz" wrap="square" lIns="98004" tIns="98004" rIns="98004" bIns="98004" numCol="1" spcCol="1270" anchor="ctr" anchorCtr="0">
              <a:noAutofit/>
            </a:bodyPr>
            <a:lstStyle/>
            <a:p>
              <a:pPr marL="0" marR="0" lvl="0" indent="0" algn="ctr" defTabSz="61253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ИЗУЧЕНИЕ</a:t>
              </a:r>
              <a:r>
                <a:rPr kumimoji="0" lang="ru-RU" sz="1969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ru-RU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НОВОГО</a:t>
              </a:r>
              <a:r>
                <a:rPr kumimoji="0" lang="ru-RU" sz="1969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ru-RU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МАТЕРИАЛА</a:t>
              </a:r>
              <a:endParaRPr kumimoji="0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0" name="Группа 19"/>
          <p:cNvGrpSpPr/>
          <p:nvPr/>
        </p:nvGrpSpPr>
        <p:grpSpPr bwMode="auto">
          <a:xfrm>
            <a:off x="4846730" y="2109727"/>
            <a:ext cx="8826211" cy="1888141"/>
            <a:chOff x="0" y="459325"/>
            <a:chExt cx="3888432" cy="1024462"/>
          </a:xfrm>
          <a:solidFill>
            <a:srgbClr val="FFC35B"/>
          </a:solidFill>
        </p:grpSpPr>
        <p:sp>
          <p:nvSpPr>
            <p:cNvPr id="21" name="Выноска со стрелкой вверх 20"/>
            <p:cNvSpPr/>
            <p:nvPr/>
          </p:nvSpPr>
          <p:spPr bwMode="auto">
            <a:xfrm rot="10800000">
              <a:off x="0" y="459325"/>
              <a:ext cx="3888432" cy="1024462"/>
            </a:xfrm>
            <a:prstGeom prst="upArrowCallout">
              <a:avLst>
                <a:gd name="adj1" fmla="val 25000"/>
                <a:gd name="adj2" fmla="val 25000"/>
                <a:gd name="adj3" fmla="val 25000"/>
                <a:gd name="adj4" fmla="val 64977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Выноска со стрелкой вверх 12"/>
            <p:cNvSpPr txBox="1"/>
            <p:nvPr/>
          </p:nvSpPr>
          <p:spPr bwMode="auto">
            <a:xfrm rot="21600000">
              <a:off x="0" y="459325"/>
              <a:ext cx="3888432" cy="665665"/>
            </a:xfrm>
            <a:prstGeom prst="rect">
              <a:avLst/>
            </a:prstGeom>
            <a:grpFill/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>
              <a:schemeClr val="lt1"/>
            </a:fontRef>
          </p:style>
          <p:txBody>
            <a:bodyPr spcFirstLastPara="0" vert="horz" wrap="square" lIns="98004" tIns="98004" rIns="98004" bIns="98004" numCol="1" spcCol="1270" anchor="ctr" anchorCtr="0">
              <a:noAutofit/>
            </a:bodyPr>
            <a:lstStyle/>
            <a:p>
              <a:pPr marL="0" marR="0" lvl="0" indent="0" algn="ctr" defTabSz="61253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ПОВТОРЕНИЕ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7129726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A0B45F-ECDA-4A22-874D-35AB4A9401B6}" type="slidenum">
              <a:rPr kumimoji="0" lang="ru-RU" sz="4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3" name="Текст 2"/>
          <p:cNvSpPr txBox="1">
            <a:spLocks/>
          </p:cNvSpPr>
          <p:nvPr/>
        </p:nvSpPr>
        <p:spPr bwMode="auto">
          <a:xfrm>
            <a:off x="963335" y="345551"/>
            <a:ext cx="7720595" cy="8206734"/>
          </a:xfrm>
          <a:prstGeom prst="rect">
            <a:avLst/>
          </a:prstGeom>
        </p:spPr>
        <p:txBody>
          <a:bodyPr/>
          <a:lstStyle>
            <a:lvl1pPr marL="337505" indent="-337505" algn="l" defTabSz="1350020" rtl="0" eaLnBrk="1" latinLnBrk="0" hangingPunct="1">
              <a:lnSpc>
                <a:spcPct val="90000"/>
              </a:lnSpc>
              <a:spcBef>
                <a:spcPts val="1476"/>
              </a:spcBef>
              <a:buFont typeface="Arial" panose="020B0604020202020204" pitchFamily="34" charset="0"/>
              <a:buChar char="•"/>
              <a:defRPr sz="4134" kern="1200">
                <a:solidFill>
                  <a:schemeClr val="tx1"/>
                </a:solidFill>
                <a:latin typeface="Cera Pro" panose="00000500000000000000" pitchFamily="2" charset="0"/>
                <a:ea typeface="+mn-ea"/>
                <a:cs typeface="+mn-cs"/>
              </a:defRPr>
            </a:lvl1pPr>
            <a:lvl2pPr marL="1012515" indent="-337505" algn="l" defTabSz="1350020" rtl="0" eaLnBrk="1" latinLnBrk="0" hangingPunct="1">
              <a:lnSpc>
                <a:spcPct val="90000"/>
              </a:lnSpc>
              <a:spcBef>
                <a:spcPts val="738"/>
              </a:spcBef>
              <a:buFont typeface="Arial" panose="020B0604020202020204" pitchFamily="34" charset="0"/>
              <a:buChar char="•"/>
              <a:defRPr sz="3543" kern="1200">
                <a:solidFill>
                  <a:schemeClr val="tx1"/>
                </a:solidFill>
                <a:latin typeface="Cera Pro" panose="00000500000000000000" pitchFamily="2" charset="0"/>
                <a:ea typeface="+mn-ea"/>
                <a:cs typeface="+mn-cs"/>
              </a:defRPr>
            </a:lvl2pPr>
            <a:lvl3pPr marL="1687525" indent="-337505" algn="l" defTabSz="1350020" rtl="0" eaLnBrk="1" latinLnBrk="0" hangingPunct="1">
              <a:lnSpc>
                <a:spcPct val="90000"/>
              </a:lnSpc>
              <a:spcBef>
                <a:spcPts val="738"/>
              </a:spcBef>
              <a:buFont typeface="Arial" panose="020B0604020202020204" pitchFamily="34" charset="0"/>
              <a:buChar char="•"/>
              <a:defRPr sz="2953" kern="1200">
                <a:solidFill>
                  <a:schemeClr val="tx1"/>
                </a:solidFill>
                <a:latin typeface="Cera Pro" panose="00000500000000000000" pitchFamily="2" charset="0"/>
                <a:ea typeface="+mn-ea"/>
                <a:cs typeface="+mn-cs"/>
              </a:defRPr>
            </a:lvl3pPr>
            <a:lvl4pPr marL="2362535" indent="-337505" algn="l" defTabSz="1350020" rtl="0" eaLnBrk="1" latinLnBrk="0" hangingPunct="1">
              <a:lnSpc>
                <a:spcPct val="90000"/>
              </a:lnSpc>
              <a:spcBef>
                <a:spcPts val="738"/>
              </a:spcBef>
              <a:buFont typeface="Arial" panose="020B0604020202020204" pitchFamily="34" charset="0"/>
              <a:buChar char="•"/>
              <a:defRPr sz="2658" kern="1200">
                <a:solidFill>
                  <a:schemeClr val="tx1"/>
                </a:solidFill>
                <a:latin typeface="Cera Pro" panose="00000500000000000000" pitchFamily="2" charset="0"/>
                <a:ea typeface="+mn-ea"/>
                <a:cs typeface="+mn-cs"/>
              </a:defRPr>
            </a:lvl4pPr>
            <a:lvl5pPr marL="3037545" indent="-337505" algn="l" defTabSz="1350020" rtl="0" eaLnBrk="1" latinLnBrk="0" hangingPunct="1">
              <a:lnSpc>
                <a:spcPct val="90000"/>
              </a:lnSpc>
              <a:spcBef>
                <a:spcPts val="738"/>
              </a:spcBef>
              <a:buFont typeface="Arial" panose="020B0604020202020204" pitchFamily="34" charset="0"/>
              <a:buChar char="•"/>
              <a:defRPr sz="2658" kern="1200">
                <a:solidFill>
                  <a:schemeClr val="tx1"/>
                </a:solidFill>
                <a:latin typeface="Cera Pro" panose="00000500000000000000" pitchFamily="2" charset="0"/>
                <a:ea typeface="+mn-ea"/>
                <a:cs typeface="+mn-cs"/>
              </a:defRPr>
            </a:lvl5pPr>
            <a:lvl6pPr marL="3712555" indent="-337505" algn="l" defTabSz="1350020" rtl="0" eaLnBrk="1" latinLnBrk="0" hangingPunct="1">
              <a:lnSpc>
                <a:spcPct val="90000"/>
              </a:lnSpc>
              <a:spcBef>
                <a:spcPts val="738"/>
              </a:spcBef>
              <a:buFont typeface="Arial" panose="020B0604020202020204" pitchFamily="34" charset="0"/>
              <a:buChar char="•"/>
              <a:defRPr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87566" indent="-337505" algn="l" defTabSz="1350020" rtl="0" eaLnBrk="1" latinLnBrk="0" hangingPunct="1">
              <a:lnSpc>
                <a:spcPct val="90000"/>
              </a:lnSpc>
              <a:spcBef>
                <a:spcPts val="738"/>
              </a:spcBef>
              <a:buFont typeface="Arial" panose="020B0604020202020204" pitchFamily="34" charset="0"/>
              <a:buChar char="•"/>
              <a:defRPr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62576" indent="-337505" algn="l" defTabSz="1350020" rtl="0" eaLnBrk="1" latinLnBrk="0" hangingPunct="1">
              <a:lnSpc>
                <a:spcPct val="90000"/>
              </a:lnSpc>
              <a:spcBef>
                <a:spcPts val="738"/>
              </a:spcBef>
              <a:buFont typeface="Arial" panose="020B0604020202020204" pitchFamily="34" charset="0"/>
              <a:buChar char="•"/>
              <a:defRPr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737586" indent="-337505" algn="l" defTabSz="1350020" rtl="0" eaLnBrk="1" latinLnBrk="0" hangingPunct="1">
              <a:lnSpc>
                <a:spcPct val="90000"/>
              </a:lnSpc>
              <a:spcBef>
                <a:spcPts val="738"/>
              </a:spcBef>
              <a:buFont typeface="Arial" panose="020B0604020202020204" pitchFamily="34" charset="0"/>
              <a:buChar char="•"/>
              <a:defRPr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350020" rtl="0" eaLnBrk="1" fontAlgn="auto" latinLnBrk="0" hangingPunct="1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756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Виды деятельности со словесной (знаковой) основой: </a:t>
            </a:r>
            <a:endParaRPr kumimoji="0" lang="ru-RU" sz="2756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337505" marR="0" lvl="0" indent="-337505" algn="l" defTabSz="1350020" rtl="0" eaLnBrk="1" fontAlgn="auto" latinLnBrk="0" hangingPunct="1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8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Слушание объяснений учителя.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37505" marR="0" lvl="0" indent="-337505" algn="l" defTabSz="1350020" rtl="0" eaLnBrk="1" fontAlgn="auto" latinLnBrk="0" hangingPunct="1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8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Слушание и анализ выступлений своих товарищей.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37505" marR="0" lvl="0" indent="-337505" algn="l" defTabSz="1350020" rtl="0" eaLnBrk="1" fontAlgn="auto" latinLnBrk="0" hangingPunct="1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8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Самостоятельная работа с учебником.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37505" marR="0" lvl="0" indent="-337505" algn="l" defTabSz="1350020" rtl="0" eaLnBrk="1" fontAlgn="auto" latinLnBrk="0" hangingPunct="1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8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Работа с научно-популярной литературой;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37505" marR="0" lvl="0" indent="-337505" algn="l" defTabSz="1350020" rtl="0" eaLnBrk="1" fontAlgn="auto" latinLnBrk="0" hangingPunct="1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8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Отбор и сравнение материала по нескольким источникам.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37505" marR="0" lvl="0" indent="-337505" algn="l" defTabSz="1350020" rtl="0" eaLnBrk="1" fontAlgn="auto" latinLnBrk="0" hangingPunct="1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8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Написание рефератов и докладов.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37505" marR="0" lvl="0" indent="-337505" algn="l" defTabSz="1350020" rtl="0" eaLnBrk="1" fontAlgn="auto" latinLnBrk="0" hangingPunct="1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Вывод и доказательство формул.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37505" marR="0" lvl="0" indent="-337505" algn="l" defTabSz="1350020" rtl="0" eaLnBrk="1" fontAlgn="auto" latinLnBrk="0" hangingPunct="1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Анализ формул.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37505" marR="0" lvl="0" indent="-337505" algn="l" defTabSz="1350020" rtl="0" eaLnBrk="1" fontAlgn="auto" latinLnBrk="0" hangingPunct="1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Программирование.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37505" marR="0" lvl="0" indent="-337505" algn="l" defTabSz="1350020" rtl="0" eaLnBrk="1" fontAlgn="auto" latinLnBrk="0" hangingPunct="1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Решение текстовых количественных и качественных задач.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37505" marR="0" lvl="0" indent="-337505" algn="l" defTabSz="1350020" rtl="0" eaLnBrk="1" fontAlgn="auto" latinLnBrk="0" hangingPunct="1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Выполнение заданий по разграничению понятий.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37505" marR="0" lvl="0" indent="-337505" algn="l" defTabSz="1350020" rtl="0" eaLnBrk="1" fontAlgn="auto" latinLnBrk="0" hangingPunct="1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Систематизация учебного материала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Текст 2"/>
          <p:cNvSpPr txBox="1"/>
          <p:nvPr/>
        </p:nvSpPr>
        <p:spPr bwMode="auto">
          <a:xfrm>
            <a:off x="9162074" y="345551"/>
            <a:ext cx="8705007" cy="511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def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lvl5pPr>
            <a:lvl6pPr marL="2743200" marR="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lvl6pPr>
            <a:lvl7pPr marL="3200400" marR="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lvl7pPr>
            <a:lvl8pPr marL="3657600" marR="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lvl8pPr>
            <a:lvl9pPr marL="4114800" marR="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lvl9pPr>
          </a:lstStyle>
          <a:p>
            <a:pPr marL="457200" marR="0" lvl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ru-RU" sz="3150" b="1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Calibri"/>
              </a:rPr>
              <a:t>Виды деятельности на основе восприятия элементов действительности: </a:t>
            </a:r>
          </a:p>
          <a:p>
            <a:pPr marL="457200" marR="0" lvl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lang="ru-RU" sz="31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457200" marR="0" lvl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ru-RU" sz="3150" b="0" i="0" u="sng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Calibri"/>
              </a:rPr>
              <a:t>Наблюдение за демонстрациями учителя.</a:t>
            </a:r>
            <a:endParaRPr kumimoji="0" sz="1772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457200" marR="0" lvl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ru-RU" sz="3150" b="0" i="0" u="sng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Calibri"/>
              </a:rPr>
              <a:t>Просмотр учебных фильмов.</a:t>
            </a:r>
            <a:endParaRPr kumimoji="0" sz="1772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457200" marR="0" lvl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ru-RU" sz="3150" b="0" i="0" u="sng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Calibri"/>
              </a:rPr>
              <a:t>Анализ графиков, таблиц, схем.</a:t>
            </a:r>
            <a:endParaRPr kumimoji="0" sz="1772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457200" marR="0" lvl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ru-RU" sz="3150" b="0" i="0" u="sng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Calibri"/>
              </a:rPr>
              <a:t>Объяснение наблюдаемых явлений.</a:t>
            </a:r>
            <a:endParaRPr kumimoji="0" sz="1772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457200" marR="0" lvl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ru-RU" sz="31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Calibri"/>
              </a:rPr>
              <a:t>Изучение устройства приборов по моделям и чертежам.</a:t>
            </a:r>
            <a:endParaRPr kumimoji="0" sz="1772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457200" marR="0" lvl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ru-RU" sz="31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Calibri"/>
              </a:rPr>
              <a:t>Анализ проблемных ситуаций.</a:t>
            </a:r>
            <a:endParaRPr kumimoji="0" sz="1772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457200" marR="0" lvl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lang="ru-RU" sz="1772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081720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A05065FA-8E20-CA44-B7D9-778C32FBA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0B45F-ECDA-4A22-874D-35AB4A9401B6}" type="slidenum">
              <a:rPr lang="ru-RU" smtClean="0"/>
              <a:pPr/>
              <a:t>5</a:t>
            </a:fld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908178" y="3664564"/>
            <a:ext cx="10445488" cy="258532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5400" b="1" i="1" dirty="0">
                <a:solidFill>
                  <a:schemeClr val="bg1"/>
                </a:solidFill>
                <a:latin typeface="Cera Pro" panose="00000500000000000000" pitchFamily="2" charset="0"/>
              </a:rPr>
              <a:t>Рассмотрение модуля ОПК </a:t>
            </a:r>
          </a:p>
          <a:p>
            <a:pPr algn="ctr"/>
            <a:r>
              <a:rPr lang="ru-RU" sz="5400" b="1" i="1" dirty="0">
                <a:solidFill>
                  <a:schemeClr val="bg1"/>
                </a:solidFill>
                <a:latin typeface="Cera Pro" panose="00000500000000000000" pitchFamily="2" charset="0"/>
              </a:rPr>
              <a:t>в рамках </a:t>
            </a:r>
          </a:p>
          <a:p>
            <a:pPr algn="ctr"/>
            <a:r>
              <a:rPr lang="ru-RU" sz="5400" b="1" i="1" dirty="0">
                <a:solidFill>
                  <a:schemeClr val="bg1"/>
                </a:solidFill>
                <a:latin typeface="Cera Pro" panose="00000500000000000000" pitchFamily="2" charset="0"/>
              </a:rPr>
              <a:t>предметной области ОРКСЭ</a:t>
            </a:r>
            <a:endParaRPr lang="ru-RU" sz="5400" dirty="0"/>
          </a:p>
        </p:txBody>
      </p:sp>
    </p:spTree>
    <p:extLst>
      <p:ext uri="{BB962C8B-B14F-4D97-AF65-F5344CB8AC3E}">
        <p14:creationId xmlns:p14="http://schemas.microsoft.com/office/powerpoint/2010/main" val="221822948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A0B45F-ECDA-4A22-874D-35AB4A9401B6}" type="slidenum">
              <a:rPr kumimoji="0" lang="ru-RU" sz="4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 bwMode="auto">
          <a:xfrm>
            <a:off x="1453394" y="856435"/>
            <a:ext cx="11911375" cy="85732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756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Виды деятельности с практической (опытной) основой: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756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756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Работа с кинематическими схемами.</a:t>
            </a:r>
            <a:endParaRPr kumimoji="0" sz="1772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756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Решение экспериментальных задач.</a:t>
            </a:r>
            <a:endParaRPr kumimoji="0" sz="1772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756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Работа с раздаточным материалом.</a:t>
            </a:r>
            <a:endParaRPr kumimoji="0" sz="1772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756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Сбор и классификация коллекционного материала.</a:t>
            </a:r>
            <a:endParaRPr kumimoji="0" sz="1772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756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Сборка электрических цепей.</a:t>
            </a:r>
            <a:endParaRPr kumimoji="0" sz="1772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756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Измерение величин.</a:t>
            </a:r>
            <a:endParaRPr kumimoji="0" sz="1772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756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Постановка опытов для демонстрации классу.</a:t>
            </a:r>
            <a:endParaRPr kumimoji="0" sz="1772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756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Постановка фронтальных опытов.</a:t>
            </a:r>
            <a:endParaRPr kumimoji="0" sz="1772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756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Выполнение фронтальных лабораторных работ.</a:t>
            </a:r>
            <a:endParaRPr kumimoji="0" sz="1772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756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Выполнение работ практикума.</a:t>
            </a:r>
            <a:endParaRPr kumimoji="0" sz="1772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756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Сборка приборов из готовых деталей и конструкций.</a:t>
            </a:r>
            <a:endParaRPr kumimoji="0" sz="1772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756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Выявление и устранение неисправностей в приборах.</a:t>
            </a:r>
            <a:endParaRPr kumimoji="0" sz="1772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756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Выполнение заданий по усовершенствованию приборов.</a:t>
            </a:r>
            <a:endParaRPr kumimoji="0" sz="1772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756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Разработка новых вариантов опыта.</a:t>
            </a:r>
            <a:endParaRPr kumimoji="0" sz="1772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756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Построение гипотезы на основе анализа имеющихся данных.</a:t>
            </a:r>
            <a:endParaRPr kumimoji="0" sz="1772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756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Разработка и проверка методики экспериментальной работы.</a:t>
            </a:r>
            <a:endParaRPr kumimoji="0" sz="1772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756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Проведение исследовательского эксперимента.</a:t>
            </a:r>
            <a:endParaRPr kumimoji="0" sz="1772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756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Моделирование и конструирование.</a:t>
            </a:r>
            <a:endParaRPr kumimoji="0" sz="1772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04148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3600BD30-ADB9-47C0-9402-E73477BADE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0B45F-ECDA-4A22-874D-35AB4A9401B6}" type="slidenum">
              <a:rPr lang="ru-RU" smtClean="0"/>
              <a:pPr/>
              <a:t>51</a:t>
            </a:fld>
            <a:endParaRPr lang="ru-RU" dirty="0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9C780C8F-5F4B-456F-87BD-0BC8D1EF60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позиции учителя</a:t>
            </a:r>
          </a:p>
        </p:txBody>
      </p:sp>
    </p:spTree>
    <p:extLst>
      <p:ext uri="{BB962C8B-B14F-4D97-AF65-F5344CB8AC3E}">
        <p14:creationId xmlns:p14="http://schemas.microsoft.com/office/powerpoint/2010/main" val="47926314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0B45F-ECDA-4A22-874D-35AB4A9401B6}" type="slidenum">
              <a:rPr lang="ru-RU" smtClean="0"/>
              <a:pPr/>
              <a:t>52</a:t>
            </a:fld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31"/>
          <a:stretch/>
        </p:blipFill>
        <p:spPr bwMode="auto">
          <a:xfrm>
            <a:off x="0" y="634482"/>
            <a:ext cx="10580914" cy="82595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Объект 2"/>
          <p:cNvSpPr txBox="1">
            <a:spLocks/>
          </p:cNvSpPr>
          <p:nvPr/>
        </p:nvSpPr>
        <p:spPr>
          <a:xfrm>
            <a:off x="11455122" y="1118916"/>
            <a:ext cx="6545541" cy="8310745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337505" indent="-337505" algn="l" defTabSz="1350020" rtl="0" eaLnBrk="1" latinLnBrk="0" hangingPunct="1">
              <a:lnSpc>
                <a:spcPct val="90000"/>
              </a:lnSpc>
              <a:spcBef>
                <a:spcPts val="1476"/>
              </a:spcBef>
              <a:buFont typeface="Arial" panose="020B0604020202020204" pitchFamily="34" charset="0"/>
              <a:buChar char="•"/>
              <a:defRPr sz="41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12515" indent="-337505" algn="l" defTabSz="1350020" rtl="0" eaLnBrk="1" latinLnBrk="0" hangingPunct="1">
              <a:lnSpc>
                <a:spcPct val="90000"/>
              </a:lnSpc>
              <a:spcBef>
                <a:spcPts val="738"/>
              </a:spcBef>
              <a:buFont typeface="Arial" panose="020B0604020202020204" pitchFamily="34" charset="0"/>
              <a:buChar char="•"/>
              <a:defRPr sz="3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87525" indent="-337505" algn="l" defTabSz="1350020" rtl="0" eaLnBrk="1" latinLnBrk="0" hangingPunct="1">
              <a:lnSpc>
                <a:spcPct val="90000"/>
              </a:lnSpc>
              <a:spcBef>
                <a:spcPts val="738"/>
              </a:spcBef>
              <a:buFont typeface="Arial" panose="020B0604020202020204" pitchFamily="34" charset="0"/>
              <a:buChar char="•"/>
              <a:defRPr sz="29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62535" indent="-337505" algn="l" defTabSz="1350020" rtl="0" eaLnBrk="1" latinLnBrk="0" hangingPunct="1">
              <a:lnSpc>
                <a:spcPct val="90000"/>
              </a:lnSpc>
              <a:spcBef>
                <a:spcPts val="738"/>
              </a:spcBef>
              <a:buFont typeface="Arial" panose="020B0604020202020204" pitchFamily="34" charset="0"/>
              <a:buChar char="•"/>
              <a:defRPr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37545" indent="-337505" algn="l" defTabSz="1350020" rtl="0" eaLnBrk="1" latinLnBrk="0" hangingPunct="1">
              <a:lnSpc>
                <a:spcPct val="90000"/>
              </a:lnSpc>
              <a:spcBef>
                <a:spcPts val="738"/>
              </a:spcBef>
              <a:buFont typeface="Arial" panose="020B0604020202020204" pitchFamily="34" charset="0"/>
              <a:buChar char="•"/>
              <a:defRPr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12555" indent="-337505" algn="l" defTabSz="1350020" rtl="0" eaLnBrk="1" latinLnBrk="0" hangingPunct="1">
              <a:lnSpc>
                <a:spcPct val="90000"/>
              </a:lnSpc>
              <a:spcBef>
                <a:spcPts val="738"/>
              </a:spcBef>
              <a:buFont typeface="Arial" panose="020B0604020202020204" pitchFamily="34" charset="0"/>
              <a:buChar char="•"/>
              <a:defRPr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87566" indent="-337505" algn="l" defTabSz="1350020" rtl="0" eaLnBrk="1" latinLnBrk="0" hangingPunct="1">
              <a:lnSpc>
                <a:spcPct val="90000"/>
              </a:lnSpc>
              <a:spcBef>
                <a:spcPts val="738"/>
              </a:spcBef>
              <a:buFont typeface="Arial" panose="020B0604020202020204" pitchFamily="34" charset="0"/>
              <a:buChar char="•"/>
              <a:defRPr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62576" indent="-337505" algn="l" defTabSz="1350020" rtl="0" eaLnBrk="1" latinLnBrk="0" hangingPunct="1">
              <a:lnSpc>
                <a:spcPct val="90000"/>
              </a:lnSpc>
              <a:spcBef>
                <a:spcPts val="738"/>
              </a:spcBef>
              <a:buFont typeface="Arial" panose="020B0604020202020204" pitchFamily="34" charset="0"/>
              <a:buChar char="•"/>
              <a:defRPr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737586" indent="-337505" algn="l" defTabSz="1350020" rtl="0" eaLnBrk="1" latinLnBrk="0" hangingPunct="1">
              <a:lnSpc>
                <a:spcPct val="90000"/>
              </a:lnSpc>
              <a:spcBef>
                <a:spcPts val="738"/>
              </a:spcBef>
              <a:buFont typeface="Arial" panose="020B0604020202020204" pitchFamily="34" charset="0"/>
              <a:buChar char="•"/>
              <a:defRPr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Информация.</a:t>
            </a:r>
          </a:p>
          <a:p>
            <a:pPr marL="0" indent="0">
              <a:buNone/>
            </a:pP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Что я хочу сказать?</a:t>
            </a:r>
          </a:p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Выводы.</a:t>
            </a:r>
          </a:p>
          <a:p>
            <a:pPr marL="0" indent="0">
              <a:buNone/>
            </a:pP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Что они должны понять?</a:t>
            </a:r>
          </a:p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Решения.</a:t>
            </a:r>
          </a:p>
          <a:p>
            <a:pPr marL="0" indent="0">
              <a:buNone/>
            </a:pP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Что они сделают в будущем?</a:t>
            </a:r>
          </a:p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 Действия.</a:t>
            </a:r>
          </a:p>
          <a:p>
            <a:pPr marL="0" indent="0">
              <a:buNone/>
            </a:pP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Что можно сделать сейчас?</a:t>
            </a:r>
          </a:p>
        </p:txBody>
      </p:sp>
    </p:spTree>
    <p:extLst>
      <p:ext uri="{BB962C8B-B14F-4D97-AF65-F5344CB8AC3E}">
        <p14:creationId xmlns:p14="http://schemas.microsoft.com/office/powerpoint/2010/main" val="410799561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3600BD30-ADB9-47C0-9402-E73477BADE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0B45F-ECDA-4A22-874D-35AB4A9401B6}" type="slidenum">
              <a:rPr lang="ru-RU" smtClean="0"/>
              <a:pPr/>
              <a:t>53</a:t>
            </a:fld>
            <a:endParaRPr lang="ru-RU" dirty="0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9C780C8F-5F4B-456F-87BD-0BC8D1EF6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4904" y="3991292"/>
            <a:ext cx="10554165" cy="2456815"/>
          </a:xfrm>
        </p:spPr>
        <p:txBody>
          <a:bodyPr/>
          <a:lstStyle/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позиции ученика</a:t>
            </a:r>
          </a:p>
        </p:txBody>
      </p:sp>
    </p:spTree>
    <p:extLst>
      <p:ext uri="{BB962C8B-B14F-4D97-AF65-F5344CB8AC3E}">
        <p14:creationId xmlns:p14="http://schemas.microsoft.com/office/powerpoint/2010/main" val="428819689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36FAA933-D933-442F-9AAD-181DBEF0BFC0}"/>
              </a:ext>
            </a:extLst>
          </p:cNvPr>
          <p:cNvGrpSpPr/>
          <p:nvPr/>
        </p:nvGrpSpPr>
        <p:grpSpPr>
          <a:xfrm>
            <a:off x="929004" y="2908691"/>
            <a:ext cx="16030150" cy="5946747"/>
            <a:chOff x="495690" y="1674891"/>
            <a:chExt cx="10857355" cy="4027782"/>
          </a:xfrm>
        </p:grpSpPr>
        <p:sp>
          <p:nvSpPr>
            <p:cNvPr id="3" name="Block Arc 2">
              <a:extLst>
                <a:ext uri="{FF2B5EF4-FFF2-40B4-BE49-F238E27FC236}">
                  <a16:creationId xmlns:a16="http://schemas.microsoft.com/office/drawing/2014/main" id="{CD18691E-4522-434C-A7A0-16569F7D7F17}"/>
                </a:ext>
              </a:extLst>
            </p:cNvPr>
            <p:cNvSpPr/>
            <p:nvPr/>
          </p:nvSpPr>
          <p:spPr>
            <a:xfrm>
              <a:off x="9302459" y="1674891"/>
              <a:ext cx="2050586" cy="2050586"/>
            </a:xfrm>
            <a:prstGeom prst="blockArc">
              <a:avLst>
                <a:gd name="adj1" fmla="val 16132277"/>
                <a:gd name="adj2" fmla="val 5439486"/>
                <a:gd name="adj3" fmla="val 3979"/>
              </a:avLst>
            </a:prstGeom>
            <a:solidFill>
              <a:srgbClr val="FFC3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658">
                <a:solidFill>
                  <a:schemeClr val="tx1"/>
                </a:solidFill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C33C190-B237-4216-A305-5CE78B207721}"/>
                </a:ext>
              </a:extLst>
            </p:cNvPr>
            <p:cNvSpPr/>
            <p:nvPr/>
          </p:nvSpPr>
          <p:spPr>
            <a:xfrm>
              <a:off x="1520983" y="1674891"/>
              <a:ext cx="8793559" cy="81481"/>
            </a:xfrm>
            <a:prstGeom prst="rect">
              <a:avLst/>
            </a:prstGeom>
            <a:solidFill>
              <a:srgbClr val="FFC3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658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89F84C6B-B53C-4596-9E14-B7689A8C86C2}"/>
                </a:ext>
              </a:extLst>
            </p:cNvPr>
            <p:cNvSpPr/>
            <p:nvPr/>
          </p:nvSpPr>
          <p:spPr>
            <a:xfrm>
              <a:off x="1520983" y="3643996"/>
              <a:ext cx="8812839" cy="81481"/>
            </a:xfrm>
            <a:prstGeom prst="rect">
              <a:avLst/>
            </a:prstGeom>
            <a:solidFill>
              <a:srgbClr val="FFC3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658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C692ECC-EC2C-4C6F-A38F-6A2F460E16CE}"/>
                </a:ext>
              </a:extLst>
            </p:cNvPr>
            <p:cNvSpPr/>
            <p:nvPr/>
          </p:nvSpPr>
          <p:spPr>
            <a:xfrm>
              <a:off x="1520983" y="5621192"/>
              <a:ext cx="9052560" cy="81481"/>
            </a:xfrm>
            <a:prstGeom prst="rect">
              <a:avLst/>
            </a:prstGeom>
            <a:solidFill>
              <a:srgbClr val="FFC3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658" dirty="0"/>
            </a:p>
          </p:txBody>
        </p:sp>
        <p:sp>
          <p:nvSpPr>
            <p:cNvPr id="7" name="Block Arc 6">
              <a:extLst>
                <a:ext uri="{FF2B5EF4-FFF2-40B4-BE49-F238E27FC236}">
                  <a16:creationId xmlns:a16="http://schemas.microsoft.com/office/drawing/2014/main" id="{C529F251-7513-4E74-84B2-ECF457CE084D}"/>
                </a:ext>
              </a:extLst>
            </p:cNvPr>
            <p:cNvSpPr/>
            <p:nvPr/>
          </p:nvSpPr>
          <p:spPr>
            <a:xfrm flipH="1">
              <a:off x="495690" y="3643995"/>
              <a:ext cx="2050586" cy="2050586"/>
            </a:xfrm>
            <a:prstGeom prst="blockArc">
              <a:avLst>
                <a:gd name="adj1" fmla="val 16132277"/>
                <a:gd name="adj2" fmla="val 5439486"/>
                <a:gd name="adj3" fmla="val 3979"/>
              </a:avLst>
            </a:prstGeom>
            <a:solidFill>
              <a:srgbClr val="FFC3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658">
                <a:solidFill>
                  <a:schemeClr val="tx1"/>
                </a:solidFill>
              </a:endParaRPr>
            </a:p>
          </p:txBody>
        </p:sp>
        <p:sp>
          <p:nvSpPr>
            <p:cNvPr id="11" name="Block Arc 10">
              <a:extLst>
                <a:ext uri="{FF2B5EF4-FFF2-40B4-BE49-F238E27FC236}">
                  <a16:creationId xmlns:a16="http://schemas.microsoft.com/office/drawing/2014/main" id="{EA159119-02E1-4B50-8E81-FA4250F8C422}"/>
                </a:ext>
              </a:extLst>
            </p:cNvPr>
            <p:cNvSpPr/>
            <p:nvPr/>
          </p:nvSpPr>
          <p:spPr>
            <a:xfrm>
              <a:off x="10354047" y="5261206"/>
              <a:ext cx="438991" cy="438991"/>
            </a:xfrm>
            <a:prstGeom prst="blockArc">
              <a:avLst>
                <a:gd name="adj1" fmla="val 228339"/>
                <a:gd name="adj2" fmla="val 5553148"/>
                <a:gd name="adj3" fmla="val 18207"/>
              </a:avLst>
            </a:prstGeom>
            <a:solidFill>
              <a:srgbClr val="FFC3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658" dirty="0">
                <a:solidFill>
                  <a:schemeClr val="tx1"/>
                </a:solidFill>
              </a:endParaRPr>
            </a:p>
          </p:txBody>
        </p:sp>
      </p:grpSp>
      <p:sp>
        <p:nvSpPr>
          <p:cNvPr id="9" name="Diamond 8">
            <a:extLst>
              <a:ext uri="{FF2B5EF4-FFF2-40B4-BE49-F238E27FC236}">
                <a16:creationId xmlns:a16="http://schemas.microsoft.com/office/drawing/2014/main" id="{E26580AF-B3BD-4A4E-9AE3-F22BB4AB3C52}"/>
              </a:ext>
            </a:extLst>
          </p:cNvPr>
          <p:cNvSpPr/>
          <p:nvPr/>
        </p:nvSpPr>
        <p:spPr>
          <a:xfrm>
            <a:off x="2215604" y="2741665"/>
            <a:ext cx="454351" cy="454351"/>
          </a:xfrm>
          <a:prstGeom prst="diamond">
            <a:avLst/>
          </a:prstGeom>
          <a:solidFill>
            <a:srgbClr val="8E90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58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0A2F3AC-2A11-4A12-9D80-A5507A707422}"/>
              </a:ext>
            </a:extLst>
          </p:cNvPr>
          <p:cNvGrpSpPr/>
          <p:nvPr/>
        </p:nvGrpSpPr>
        <p:grpSpPr>
          <a:xfrm>
            <a:off x="14863237" y="6116051"/>
            <a:ext cx="2357028" cy="2452578"/>
            <a:chOff x="219453" y="2580615"/>
            <a:chExt cx="2625263" cy="2731686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911EC6BF-952D-4390-8F32-88FBA5D46974}"/>
                </a:ext>
              </a:extLst>
            </p:cNvPr>
            <p:cNvGrpSpPr/>
            <p:nvPr/>
          </p:nvGrpSpPr>
          <p:grpSpPr>
            <a:xfrm>
              <a:off x="885166" y="3186393"/>
              <a:ext cx="1319766" cy="2125908"/>
              <a:chOff x="7271291" y="1882249"/>
              <a:chExt cx="1537011" cy="2475850"/>
            </a:xfrm>
            <a:solidFill>
              <a:schemeClr val="bg1"/>
            </a:solidFill>
          </p:grpSpPr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B8440D19-06B8-4E92-914C-10F954506180}"/>
                  </a:ext>
                </a:extLst>
              </p:cNvPr>
              <p:cNvSpPr/>
              <p:nvPr/>
            </p:nvSpPr>
            <p:spPr>
              <a:xfrm>
                <a:off x="7271291" y="1882249"/>
                <a:ext cx="1537011" cy="2475850"/>
              </a:xfrm>
              <a:custGeom>
                <a:avLst/>
                <a:gdLst>
                  <a:gd name="connsiteX0" fmla="*/ 503138 w 1537011"/>
                  <a:gd name="connsiteY0" fmla="*/ 2319191 h 2480745"/>
                  <a:gd name="connsiteX1" fmla="*/ 443744 w 1537011"/>
                  <a:gd name="connsiteY1" fmla="*/ 2360024 h 2480745"/>
                  <a:gd name="connsiteX2" fmla="*/ 501653 w 1537011"/>
                  <a:gd name="connsiteY2" fmla="*/ 2403827 h 2480745"/>
                  <a:gd name="connsiteX3" fmla="*/ 1051782 w 1537011"/>
                  <a:gd name="connsiteY3" fmla="*/ 2420160 h 2480745"/>
                  <a:gd name="connsiteX4" fmla="*/ 1097070 w 1537011"/>
                  <a:gd name="connsiteY4" fmla="*/ 2383040 h 2480745"/>
                  <a:gd name="connsiteX5" fmla="*/ 1058465 w 1537011"/>
                  <a:gd name="connsiteY5" fmla="*/ 2339237 h 2480745"/>
                  <a:gd name="connsiteX6" fmla="*/ 503138 w 1537011"/>
                  <a:gd name="connsiteY6" fmla="*/ 2319191 h 2480745"/>
                  <a:gd name="connsiteX7" fmla="*/ 470472 w 1537011"/>
                  <a:gd name="connsiteY7" fmla="*/ 2270192 h 2480745"/>
                  <a:gd name="connsiteX8" fmla="*/ 525411 w 1537011"/>
                  <a:gd name="connsiteY8" fmla="*/ 2270192 h 2480745"/>
                  <a:gd name="connsiteX9" fmla="*/ 1067374 w 1537011"/>
                  <a:gd name="connsiteY9" fmla="*/ 2287268 h 2480745"/>
                  <a:gd name="connsiteX10" fmla="*/ 1152751 w 1537011"/>
                  <a:gd name="connsiteY10" fmla="*/ 2388236 h 2480745"/>
                  <a:gd name="connsiteX11" fmla="*/ 1054010 w 1537011"/>
                  <a:gd name="connsiteY11" fmla="*/ 2475841 h 2480745"/>
                  <a:gd name="connsiteX12" fmla="*/ 643455 w 1537011"/>
                  <a:gd name="connsiteY12" fmla="*/ 2463963 h 2480745"/>
                  <a:gd name="connsiteX13" fmla="*/ 608445 w 1537011"/>
                  <a:gd name="connsiteY13" fmla="*/ 2467907 h 2480745"/>
                  <a:gd name="connsiteX14" fmla="*/ 588812 w 1537011"/>
                  <a:gd name="connsiteY14" fmla="*/ 2480745 h 2480745"/>
                  <a:gd name="connsiteX15" fmla="*/ 565995 w 1537011"/>
                  <a:gd name="connsiteY15" fmla="*/ 2480745 h 2480745"/>
                  <a:gd name="connsiteX16" fmla="*/ 569955 w 1537011"/>
                  <a:gd name="connsiteY16" fmla="*/ 2463220 h 2480745"/>
                  <a:gd name="connsiteX17" fmla="*/ 500911 w 1537011"/>
                  <a:gd name="connsiteY17" fmla="*/ 2459508 h 2480745"/>
                  <a:gd name="connsiteX18" fmla="*/ 447457 w 1537011"/>
                  <a:gd name="connsiteY18" fmla="*/ 2446887 h 2480745"/>
                  <a:gd name="connsiteX19" fmla="*/ 391775 w 1537011"/>
                  <a:gd name="connsiteY19" fmla="*/ 2352600 h 2480745"/>
                  <a:gd name="connsiteX20" fmla="*/ 470472 w 1537011"/>
                  <a:gd name="connsiteY20" fmla="*/ 2270192 h 2480745"/>
                  <a:gd name="connsiteX21" fmla="*/ 460819 w 1537011"/>
                  <a:gd name="connsiteY21" fmla="*/ 2117997 h 2480745"/>
                  <a:gd name="connsiteX22" fmla="*/ 417759 w 1537011"/>
                  <a:gd name="connsiteY22" fmla="*/ 2125420 h 2480745"/>
                  <a:gd name="connsiteX23" fmla="*/ 390290 w 1537011"/>
                  <a:gd name="connsiteY23" fmla="*/ 2156602 h 2480745"/>
                  <a:gd name="connsiteX24" fmla="*/ 414047 w 1537011"/>
                  <a:gd name="connsiteY24" fmla="*/ 2190753 h 2480745"/>
                  <a:gd name="connsiteX25" fmla="*/ 458592 w 1537011"/>
                  <a:gd name="connsiteY25" fmla="*/ 2201147 h 2480745"/>
                  <a:gd name="connsiteX26" fmla="*/ 763724 w 1537011"/>
                  <a:gd name="connsiteY26" fmla="*/ 2210798 h 2480745"/>
                  <a:gd name="connsiteX27" fmla="*/ 1054751 w 1537011"/>
                  <a:gd name="connsiteY27" fmla="*/ 2220450 h 2480745"/>
                  <a:gd name="connsiteX28" fmla="*/ 1106721 w 1537011"/>
                  <a:gd name="connsiteY28" fmla="*/ 2215253 h 2480745"/>
                  <a:gd name="connsiteX29" fmla="*/ 1136417 w 1537011"/>
                  <a:gd name="connsiteY29" fmla="*/ 2182586 h 2480745"/>
                  <a:gd name="connsiteX30" fmla="*/ 1110433 w 1537011"/>
                  <a:gd name="connsiteY30" fmla="*/ 2146950 h 2480745"/>
                  <a:gd name="connsiteX31" fmla="*/ 1045100 w 1537011"/>
                  <a:gd name="connsiteY31" fmla="*/ 2136557 h 2480745"/>
                  <a:gd name="connsiteX32" fmla="*/ 460819 w 1537011"/>
                  <a:gd name="connsiteY32" fmla="*/ 2117997 h 2480745"/>
                  <a:gd name="connsiteX33" fmla="*/ 425926 w 1537011"/>
                  <a:gd name="connsiteY33" fmla="*/ 2063800 h 2480745"/>
                  <a:gd name="connsiteX34" fmla="*/ 465274 w 1537011"/>
                  <a:gd name="connsiteY34" fmla="*/ 2065285 h 2480745"/>
                  <a:gd name="connsiteX35" fmla="*/ 506849 w 1537011"/>
                  <a:gd name="connsiteY35" fmla="*/ 2066770 h 2480745"/>
                  <a:gd name="connsiteX36" fmla="*/ 526151 w 1537011"/>
                  <a:gd name="connsiteY36" fmla="*/ 2066770 h 2480745"/>
                  <a:gd name="connsiteX37" fmla="*/ 1096326 w 1537011"/>
                  <a:gd name="connsiteY37" fmla="*/ 2083845 h 2480745"/>
                  <a:gd name="connsiteX38" fmla="*/ 1137159 w 1537011"/>
                  <a:gd name="connsiteY38" fmla="*/ 2097209 h 2480745"/>
                  <a:gd name="connsiteX39" fmla="*/ 1192840 w 1537011"/>
                  <a:gd name="connsiteY39" fmla="*/ 2187041 h 2480745"/>
                  <a:gd name="connsiteX40" fmla="*/ 1128251 w 1537011"/>
                  <a:gd name="connsiteY40" fmla="*/ 2267964 h 2480745"/>
                  <a:gd name="connsiteX41" fmla="*/ 1097811 w 1537011"/>
                  <a:gd name="connsiteY41" fmla="*/ 2276131 h 2480745"/>
                  <a:gd name="connsiteX42" fmla="*/ 443001 w 1537011"/>
                  <a:gd name="connsiteY42" fmla="*/ 2256828 h 2480745"/>
                  <a:gd name="connsiteX43" fmla="*/ 338320 w 1537011"/>
                  <a:gd name="connsiteY43" fmla="*/ 2126163 h 2480745"/>
                  <a:gd name="connsiteX44" fmla="*/ 425926 w 1537011"/>
                  <a:gd name="connsiteY44" fmla="*/ 2063800 h 2480745"/>
                  <a:gd name="connsiteX45" fmla="*/ 446713 w 1537011"/>
                  <a:gd name="connsiteY45" fmla="*/ 1916802 h 2480745"/>
                  <a:gd name="connsiteX46" fmla="*/ 390289 w 1537011"/>
                  <a:gd name="connsiteY46" fmla="*/ 1927939 h 2480745"/>
                  <a:gd name="connsiteX47" fmla="*/ 388062 w 1537011"/>
                  <a:gd name="connsiteY47" fmla="*/ 1982877 h 2480745"/>
                  <a:gd name="connsiteX48" fmla="*/ 440773 w 1537011"/>
                  <a:gd name="connsiteY48" fmla="*/ 1996983 h 2480745"/>
                  <a:gd name="connsiteX49" fmla="*/ 1098555 w 1537011"/>
                  <a:gd name="connsiteY49" fmla="*/ 2018513 h 2480745"/>
                  <a:gd name="connsiteX50" fmla="*/ 1149038 w 1537011"/>
                  <a:gd name="connsiteY50" fmla="*/ 2008119 h 2480745"/>
                  <a:gd name="connsiteX51" fmla="*/ 1151266 w 1537011"/>
                  <a:gd name="connsiteY51" fmla="*/ 1952438 h 2480745"/>
                  <a:gd name="connsiteX52" fmla="*/ 1098555 w 1537011"/>
                  <a:gd name="connsiteY52" fmla="*/ 1937590 h 2480745"/>
                  <a:gd name="connsiteX53" fmla="*/ 523923 w 1537011"/>
                  <a:gd name="connsiteY53" fmla="*/ 192914 h 2480745"/>
                  <a:gd name="connsiteX54" fmla="*/ 408107 w 1537011"/>
                  <a:gd name="connsiteY54" fmla="*/ 273095 h 2480745"/>
                  <a:gd name="connsiteX55" fmla="*/ 183898 w 1537011"/>
                  <a:gd name="connsiteY55" fmla="*/ 552985 h 2480745"/>
                  <a:gd name="connsiteX56" fmla="*/ 150488 w 1537011"/>
                  <a:gd name="connsiteY56" fmla="*/ 820997 h 2480745"/>
                  <a:gd name="connsiteX57" fmla="*/ 244033 w 1537011"/>
                  <a:gd name="connsiteY57" fmla="*/ 1149145 h 2480745"/>
                  <a:gd name="connsiteX58" fmla="*/ 242548 w 1537011"/>
                  <a:gd name="connsiteY58" fmla="*/ 1156569 h 2480745"/>
                  <a:gd name="connsiteX59" fmla="*/ 154200 w 1537011"/>
                  <a:gd name="connsiteY59" fmla="*/ 950920 h 2480745"/>
                  <a:gd name="connsiteX60" fmla="*/ 131186 w 1537011"/>
                  <a:gd name="connsiteY60" fmla="*/ 648757 h 2480745"/>
                  <a:gd name="connsiteX61" fmla="*/ 215821 w 1537011"/>
                  <a:gd name="connsiteY61" fmla="*/ 443851 h 2480745"/>
                  <a:gd name="connsiteX62" fmla="*/ 500165 w 1537011"/>
                  <a:gd name="connsiteY62" fmla="*/ 201081 h 2480745"/>
                  <a:gd name="connsiteX63" fmla="*/ 523923 w 1537011"/>
                  <a:gd name="connsiteY63" fmla="*/ 192914 h 2480745"/>
                  <a:gd name="connsiteX64" fmla="*/ 800630 w 1537011"/>
                  <a:gd name="connsiteY64" fmla="*/ 46764 h 2480745"/>
                  <a:gd name="connsiteX65" fmla="*/ 713588 w 1537011"/>
                  <a:gd name="connsiteY65" fmla="*/ 47343 h 2480745"/>
                  <a:gd name="connsiteX66" fmla="*/ 595938 w 1537011"/>
                  <a:gd name="connsiteY66" fmla="*/ 67446 h 2480745"/>
                  <a:gd name="connsiteX67" fmla="*/ 175732 w 1537011"/>
                  <a:gd name="connsiteY67" fmla="*/ 344366 h 2480745"/>
                  <a:gd name="connsiteX68" fmla="*/ 49521 w 1537011"/>
                  <a:gd name="connsiteY68" fmla="*/ 655438 h 2480745"/>
                  <a:gd name="connsiteX69" fmla="*/ 137126 w 1537011"/>
                  <a:gd name="connsiteY69" fmla="*/ 1109796 h 2480745"/>
                  <a:gd name="connsiteX70" fmla="*/ 310109 w 1537011"/>
                  <a:gd name="connsiteY70" fmla="*/ 1387460 h 2480745"/>
                  <a:gd name="connsiteX71" fmla="*/ 440773 w 1537011"/>
                  <a:gd name="connsiteY71" fmla="*/ 1695562 h 2480745"/>
                  <a:gd name="connsiteX72" fmla="*/ 460819 w 1537011"/>
                  <a:gd name="connsiteY72" fmla="*/ 1792076 h 2480745"/>
                  <a:gd name="connsiteX73" fmla="*/ 492743 w 1537011"/>
                  <a:gd name="connsiteY73" fmla="*/ 1817318 h 2480745"/>
                  <a:gd name="connsiteX74" fmla="*/ 1065146 w 1537011"/>
                  <a:gd name="connsiteY74" fmla="*/ 1836621 h 2480745"/>
                  <a:gd name="connsiteX75" fmla="*/ 1089645 w 1537011"/>
                  <a:gd name="connsiteY75" fmla="*/ 1818803 h 2480745"/>
                  <a:gd name="connsiteX76" fmla="*/ 1116372 w 1537011"/>
                  <a:gd name="connsiteY76" fmla="*/ 1688138 h 2480745"/>
                  <a:gd name="connsiteX77" fmla="*/ 1268567 w 1537011"/>
                  <a:gd name="connsiteY77" fmla="*/ 1319900 h 2480745"/>
                  <a:gd name="connsiteX78" fmla="*/ 1376960 w 1537011"/>
                  <a:gd name="connsiteY78" fmla="*/ 1166220 h 2480745"/>
                  <a:gd name="connsiteX79" fmla="*/ 1468276 w 1537011"/>
                  <a:gd name="connsiteY79" fmla="*/ 916026 h 2480745"/>
                  <a:gd name="connsiteX80" fmla="*/ 1468276 w 1537011"/>
                  <a:gd name="connsiteY80" fmla="*/ 599015 h 2480745"/>
                  <a:gd name="connsiteX81" fmla="*/ 1056236 w 1537011"/>
                  <a:gd name="connsiteY81" fmla="*/ 110506 h 2480745"/>
                  <a:gd name="connsiteX82" fmla="*/ 800630 w 1537011"/>
                  <a:gd name="connsiteY82" fmla="*/ 46764 h 2480745"/>
                  <a:gd name="connsiteX83" fmla="*/ 794163 w 1537011"/>
                  <a:gd name="connsiteY83" fmla="*/ 814 h 2480745"/>
                  <a:gd name="connsiteX84" fmla="*/ 1036191 w 1537011"/>
                  <a:gd name="connsiteY84" fmla="*/ 52598 h 2480745"/>
                  <a:gd name="connsiteX85" fmla="*/ 1503912 w 1537011"/>
                  <a:gd name="connsiteY85" fmla="*/ 551500 h 2480745"/>
                  <a:gd name="connsiteX86" fmla="*/ 1518761 w 1537011"/>
                  <a:gd name="connsiteY86" fmla="*/ 910830 h 2480745"/>
                  <a:gd name="connsiteX87" fmla="*/ 1377702 w 1537011"/>
                  <a:gd name="connsiteY87" fmla="*/ 1250855 h 2480745"/>
                  <a:gd name="connsiteX88" fmla="*/ 1264855 w 1537011"/>
                  <a:gd name="connsiteY88" fmla="*/ 1406020 h 2480745"/>
                  <a:gd name="connsiteX89" fmla="*/ 1163144 w 1537011"/>
                  <a:gd name="connsiteY89" fmla="*/ 1694078 h 2480745"/>
                  <a:gd name="connsiteX90" fmla="*/ 1115630 w 1537011"/>
                  <a:gd name="connsiteY90" fmla="*/ 1876711 h 2480745"/>
                  <a:gd name="connsiteX91" fmla="*/ 1149781 w 1537011"/>
                  <a:gd name="connsiteY91" fmla="*/ 1887848 h 2480745"/>
                  <a:gd name="connsiteX92" fmla="*/ 1229961 w 1537011"/>
                  <a:gd name="connsiteY92" fmla="*/ 1991044 h 2480745"/>
                  <a:gd name="connsiteX93" fmla="*/ 1126023 w 1537011"/>
                  <a:gd name="connsiteY93" fmla="*/ 2077164 h 2480745"/>
                  <a:gd name="connsiteX94" fmla="*/ 1100038 w 1537011"/>
                  <a:gd name="connsiteY94" fmla="*/ 2077906 h 2480745"/>
                  <a:gd name="connsiteX95" fmla="*/ 423698 w 1537011"/>
                  <a:gd name="connsiteY95" fmla="*/ 2054891 h 2480745"/>
                  <a:gd name="connsiteX96" fmla="*/ 368017 w 1537011"/>
                  <a:gd name="connsiteY96" fmla="*/ 2039300 h 2480745"/>
                  <a:gd name="connsiteX97" fmla="*/ 311594 w 1537011"/>
                  <a:gd name="connsiteY97" fmla="*/ 1951695 h 2480745"/>
                  <a:gd name="connsiteX98" fmla="*/ 382123 w 1537011"/>
                  <a:gd name="connsiteY98" fmla="*/ 1867803 h 2480745"/>
                  <a:gd name="connsiteX99" fmla="*/ 434092 w 1537011"/>
                  <a:gd name="connsiteY99" fmla="*/ 1854439 h 2480745"/>
                  <a:gd name="connsiteX100" fmla="*/ 387320 w 1537011"/>
                  <a:gd name="connsiteY100" fmla="*/ 1655472 h 2480745"/>
                  <a:gd name="connsiteX101" fmla="*/ 301199 w 1537011"/>
                  <a:gd name="connsiteY101" fmla="*/ 1459474 h 2480745"/>
                  <a:gd name="connsiteX102" fmla="*/ 137869 w 1537011"/>
                  <a:gd name="connsiteY102" fmla="*/ 1212992 h 2480745"/>
                  <a:gd name="connsiteX103" fmla="*/ 2748 w 1537011"/>
                  <a:gd name="connsiteY103" fmla="*/ 664348 h 2480745"/>
                  <a:gd name="connsiteX104" fmla="*/ 145292 w 1537011"/>
                  <a:gd name="connsiteY104" fmla="*/ 308730 h 2480745"/>
                  <a:gd name="connsiteX105" fmla="*/ 549909 w 1537011"/>
                  <a:gd name="connsiteY105" fmla="*/ 32552 h 2480745"/>
                  <a:gd name="connsiteX106" fmla="*/ 794163 w 1537011"/>
                  <a:gd name="connsiteY106" fmla="*/ 814 h 2480745"/>
                  <a:gd name="connsiteX0" fmla="*/ 503138 w 1537011"/>
                  <a:gd name="connsiteY0" fmla="*/ 2319191 h 2480745"/>
                  <a:gd name="connsiteX1" fmla="*/ 443744 w 1537011"/>
                  <a:gd name="connsiteY1" fmla="*/ 2360024 h 2480745"/>
                  <a:gd name="connsiteX2" fmla="*/ 501653 w 1537011"/>
                  <a:gd name="connsiteY2" fmla="*/ 2403827 h 2480745"/>
                  <a:gd name="connsiteX3" fmla="*/ 1051782 w 1537011"/>
                  <a:gd name="connsiteY3" fmla="*/ 2420160 h 2480745"/>
                  <a:gd name="connsiteX4" fmla="*/ 1097070 w 1537011"/>
                  <a:gd name="connsiteY4" fmla="*/ 2383040 h 2480745"/>
                  <a:gd name="connsiteX5" fmla="*/ 1058465 w 1537011"/>
                  <a:gd name="connsiteY5" fmla="*/ 2339237 h 2480745"/>
                  <a:gd name="connsiteX6" fmla="*/ 503138 w 1537011"/>
                  <a:gd name="connsiteY6" fmla="*/ 2319191 h 2480745"/>
                  <a:gd name="connsiteX7" fmla="*/ 470472 w 1537011"/>
                  <a:gd name="connsiteY7" fmla="*/ 2270192 h 2480745"/>
                  <a:gd name="connsiteX8" fmla="*/ 525411 w 1537011"/>
                  <a:gd name="connsiteY8" fmla="*/ 2270192 h 2480745"/>
                  <a:gd name="connsiteX9" fmla="*/ 1067374 w 1537011"/>
                  <a:gd name="connsiteY9" fmla="*/ 2287268 h 2480745"/>
                  <a:gd name="connsiteX10" fmla="*/ 1152751 w 1537011"/>
                  <a:gd name="connsiteY10" fmla="*/ 2388236 h 2480745"/>
                  <a:gd name="connsiteX11" fmla="*/ 1054010 w 1537011"/>
                  <a:gd name="connsiteY11" fmla="*/ 2475841 h 2480745"/>
                  <a:gd name="connsiteX12" fmla="*/ 643455 w 1537011"/>
                  <a:gd name="connsiteY12" fmla="*/ 2463963 h 2480745"/>
                  <a:gd name="connsiteX13" fmla="*/ 608445 w 1537011"/>
                  <a:gd name="connsiteY13" fmla="*/ 2467907 h 2480745"/>
                  <a:gd name="connsiteX14" fmla="*/ 588812 w 1537011"/>
                  <a:gd name="connsiteY14" fmla="*/ 2480745 h 2480745"/>
                  <a:gd name="connsiteX15" fmla="*/ 565995 w 1537011"/>
                  <a:gd name="connsiteY15" fmla="*/ 2480745 h 2480745"/>
                  <a:gd name="connsiteX16" fmla="*/ 500911 w 1537011"/>
                  <a:gd name="connsiteY16" fmla="*/ 2459508 h 2480745"/>
                  <a:gd name="connsiteX17" fmla="*/ 447457 w 1537011"/>
                  <a:gd name="connsiteY17" fmla="*/ 2446887 h 2480745"/>
                  <a:gd name="connsiteX18" fmla="*/ 391775 w 1537011"/>
                  <a:gd name="connsiteY18" fmla="*/ 2352600 h 2480745"/>
                  <a:gd name="connsiteX19" fmla="*/ 470472 w 1537011"/>
                  <a:gd name="connsiteY19" fmla="*/ 2270192 h 2480745"/>
                  <a:gd name="connsiteX20" fmla="*/ 460819 w 1537011"/>
                  <a:gd name="connsiteY20" fmla="*/ 2117997 h 2480745"/>
                  <a:gd name="connsiteX21" fmla="*/ 417759 w 1537011"/>
                  <a:gd name="connsiteY21" fmla="*/ 2125420 h 2480745"/>
                  <a:gd name="connsiteX22" fmla="*/ 390290 w 1537011"/>
                  <a:gd name="connsiteY22" fmla="*/ 2156602 h 2480745"/>
                  <a:gd name="connsiteX23" fmla="*/ 414047 w 1537011"/>
                  <a:gd name="connsiteY23" fmla="*/ 2190753 h 2480745"/>
                  <a:gd name="connsiteX24" fmla="*/ 458592 w 1537011"/>
                  <a:gd name="connsiteY24" fmla="*/ 2201147 h 2480745"/>
                  <a:gd name="connsiteX25" fmla="*/ 763724 w 1537011"/>
                  <a:gd name="connsiteY25" fmla="*/ 2210798 h 2480745"/>
                  <a:gd name="connsiteX26" fmla="*/ 1054751 w 1537011"/>
                  <a:gd name="connsiteY26" fmla="*/ 2220450 h 2480745"/>
                  <a:gd name="connsiteX27" fmla="*/ 1106721 w 1537011"/>
                  <a:gd name="connsiteY27" fmla="*/ 2215253 h 2480745"/>
                  <a:gd name="connsiteX28" fmla="*/ 1136417 w 1537011"/>
                  <a:gd name="connsiteY28" fmla="*/ 2182586 h 2480745"/>
                  <a:gd name="connsiteX29" fmla="*/ 1110433 w 1537011"/>
                  <a:gd name="connsiteY29" fmla="*/ 2146950 h 2480745"/>
                  <a:gd name="connsiteX30" fmla="*/ 1045100 w 1537011"/>
                  <a:gd name="connsiteY30" fmla="*/ 2136557 h 2480745"/>
                  <a:gd name="connsiteX31" fmla="*/ 460819 w 1537011"/>
                  <a:gd name="connsiteY31" fmla="*/ 2117997 h 2480745"/>
                  <a:gd name="connsiteX32" fmla="*/ 425926 w 1537011"/>
                  <a:gd name="connsiteY32" fmla="*/ 2063800 h 2480745"/>
                  <a:gd name="connsiteX33" fmla="*/ 465274 w 1537011"/>
                  <a:gd name="connsiteY33" fmla="*/ 2065285 h 2480745"/>
                  <a:gd name="connsiteX34" fmla="*/ 506849 w 1537011"/>
                  <a:gd name="connsiteY34" fmla="*/ 2066770 h 2480745"/>
                  <a:gd name="connsiteX35" fmla="*/ 526151 w 1537011"/>
                  <a:gd name="connsiteY35" fmla="*/ 2066770 h 2480745"/>
                  <a:gd name="connsiteX36" fmla="*/ 1096326 w 1537011"/>
                  <a:gd name="connsiteY36" fmla="*/ 2083845 h 2480745"/>
                  <a:gd name="connsiteX37" fmla="*/ 1137159 w 1537011"/>
                  <a:gd name="connsiteY37" fmla="*/ 2097209 h 2480745"/>
                  <a:gd name="connsiteX38" fmla="*/ 1192840 w 1537011"/>
                  <a:gd name="connsiteY38" fmla="*/ 2187041 h 2480745"/>
                  <a:gd name="connsiteX39" fmla="*/ 1128251 w 1537011"/>
                  <a:gd name="connsiteY39" fmla="*/ 2267964 h 2480745"/>
                  <a:gd name="connsiteX40" fmla="*/ 1097811 w 1537011"/>
                  <a:gd name="connsiteY40" fmla="*/ 2276131 h 2480745"/>
                  <a:gd name="connsiteX41" fmla="*/ 443001 w 1537011"/>
                  <a:gd name="connsiteY41" fmla="*/ 2256828 h 2480745"/>
                  <a:gd name="connsiteX42" fmla="*/ 338320 w 1537011"/>
                  <a:gd name="connsiteY42" fmla="*/ 2126163 h 2480745"/>
                  <a:gd name="connsiteX43" fmla="*/ 425926 w 1537011"/>
                  <a:gd name="connsiteY43" fmla="*/ 2063800 h 2480745"/>
                  <a:gd name="connsiteX44" fmla="*/ 446713 w 1537011"/>
                  <a:gd name="connsiteY44" fmla="*/ 1916802 h 2480745"/>
                  <a:gd name="connsiteX45" fmla="*/ 390289 w 1537011"/>
                  <a:gd name="connsiteY45" fmla="*/ 1927939 h 2480745"/>
                  <a:gd name="connsiteX46" fmla="*/ 388062 w 1537011"/>
                  <a:gd name="connsiteY46" fmla="*/ 1982877 h 2480745"/>
                  <a:gd name="connsiteX47" fmla="*/ 440773 w 1537011"/>
                  <a:gd name="connsiteY47" fmla="*/ 1996983 h 2480745"/>
                  <a:gd name="connsiteX48" fmla="*/ 1098555 w 1537011"/>
                  <a:gd name="connsiteY48" fmla="*/ 2018513 h 2480745"/>
                  <a:gd name="connsiteX49" fmla="*/ 1149038 w 1537011"/>
                  <a:gd name="connsiteY49" fmla="*/ 2008119 h 2480745"/>
                  <a:gd name="connsiteX50" fmla="*/ 1151266 w 1537011"/>
                  <a:gd name="connsiteY50" fmla="*/ 1952438 h 2480745"/>
                  <a:gd name="connsiteX51" fmla="*/ 1098555 w 1537011"/>
                  <a:gd name="connsiteY51" fmla="*/ 1937590 h 2480745"/>
                  <a:gd name="connsiteX52" fmla="*/ 446713 w 1537011"/>
                  <a:gd name="connsiteY52" fmla="*/ 1916802 h 2480745"/>
                  <a:gd name="connsiteX53" fmla="*/ 523923 w 1537011"/>
                  <a:gd name="connsiteY53" fmla="*/ 192914 h 2480745"/>
                  <a:gd name="connsiteX54" fmla="*/ 408107 w 1537011"/>
                  <a:gd name="connsiteY54" fmla="*/ 273095 h 2480745"/>
                  <a:gd name="connsiteX55" fmla="*/ 183898 w 1537011"/>
                  <a:gd name="connsiteY55" fmla="*/ 552985 h 2480745"/>
                  <a:gd name="connsiteX56" fmla="*/ 150488 w 1537011"/>
                  <a:gd name="connsiteY56" fmla="*/ 820997 h 2480745"/>
                  <a:gd name="connsiteX57" fmla="*/ 244033 w 1537011"/>
                  <a:gd name="connsiteY57" fmla="*/ 1149145 h 2480745"/>
                  <a:gd name="connsiteX58" fmla="*/ 242548 w 1537011"/>
                  <a:gd name="connsiteY58" fmla="*/ 1156569 h 2480745"/>
                  <a:gd name="connsiteX59" fmla="*/ 154200 w 1537011"/>
                  <a:gd name="connsiteY59" fmla="*/ 950920 h 2480745"/>
                  <a:gd name="connsiteX60" fmla="*/ 131186 w 1537011"/>
                  <a:gd name="connsiteY60" fmla="*/ 648757 h 2480745"/>
                  <a:gd name="connsiteX61" fmla="*/ 215821 w 1537011"/>
                  <a:gd name="connsiteY61" fmla="*/ 443851 h 2480745"/>
                  <a:gd name="connsiteX62" fmla="*/ 500165 w 1537011"/>
                  <a:gd name="connsiteY62" fmla="*/ 201081 h 2480745"/>
                  <a:gd name="connsiteX63" fmla="*/ 523923 w 1537011"/>
                  <a:gd name="connsiteY63" fmla="*/ 192914 h 2480745"/>
                  <a:gd name="connsiteX64" fmla="*/ 800630 w 1537011"/>
                  <a:gd name="connsiteY64" fmla="*/ 46764 h 2480745"/>
                  <a:gd name="connsiteX65" fmla="*/ 713588 w 1537011"/>
                  <a:gd name="connsiteY65" fmla="*/ 47343 h 2480745"/>
                  <a:gd name="connsiteX66" fmla="*/ 595938 w 1537011"/>
                  <a:gd name="connsiteY66" fmla="*/ 67446 h 2480745"/>
                  <a:gd name="connsiteX67" fmla="*/ 175732 w 1537011"/>
                  <a:gd name="connsiteY67" fmla="*/ 344366 h 2480745"/>
                  <a:gd name="connsiteX68" fmla="*/ 49521 w 1537011"/>
                  <a:gd name="connsiteY68" fmla="*/ 655438 h 2480745"/>
                  <a:gd name="connsiteX69" fmla="*/ 137126 w 1537011"/>
                  <a:gd name="connsiteY69" fmla="*/ 1109796 h 2480745"/>
                  <a:gd name="connsiteX70" fmla="*/ 310109 w 1537011"/>
                  <a:gd name="connsiteY70" fmla="*/ 1387460 h 2480745"/>
                  <a:gd name="connsiteX71" fmla="*/ 440773 w 1537011"/>
                  <a:gd name="connsiteY71" fmla="*/ 1695562 h 2480745"/>
                  <a:gd name="connsiteX72" fmla="*/ 460819 w 1537011"/>
                  <a:gd name="connsiteY72" fmla="*/ 1792076 h 2480745"/>
                  <a:gd name="connsiteX73" fmla="*/ 492743 w 1537011"/>
                  <a:gd name="connsiteY73" fmla="*/ 1817318 h 2480745"/>
                  <a:gd name="connsiteX74" fmla="*/ 1065146 w 1537011"/>
                  <a:gd name="connsiteY74" fmla="*/ 1836621 h 2480745"/>
                  <a:gd name="connsiteX75" fmla="*/ 1089645 w 1537011"/>
                  <a:gd name="connsiteY75" fmla="*/ 1818803 h 2480745"/>
                  <a:gd name="connsiteX76" fmla="*/ 1116372 w 1537011"/>
                  <a:gd name="connsiteY76" fmla="*/ 1688138 h 2480745"/>
                  <a:gd name="connsiteX77" fmla="*/ 1268567 w 1537011"/>
                  <a:gd name="connsiteY77" fmla="*/ 1319900 h 2480745"/>
                  <a:gd name="connsiteX78" fmla="*/ 1376960 w 1537011"/>
                  <a:gd name="connsiteY78" fmla="*/ 1166220 h 2480745"/>
                  <a:gd name="connsiteX79" fmla="*/ 1468276 w 1537011"/>
                  <a:gd name="connsiteY79" fmla="*/ 916026 h 2480745"/>
                  <a:gd name="connsiteX80" fmla="*/ 1468276 w 1537011"/>
                  <a:gd name="connsiteY80" fmla="*/ 599015 h 2480745"/>
                  <a:gd name="connsiteX81" fmla="*/ 1056236 w 1537011"/>
                  <a:gd name="connsiteY81" fmla="*/ 110506 h 2480745"/>
                  <a:gd name="connsiteX82" fmla="*/ 800630 w 1537011"/>
                  <a:gd name="connsiteY82" fmla="*/ 46764 h 2480745"/>
                  <a:gd name="connsiteX83" fmla="*/ 794163 w 1537011"/>
                  <a:gd name="connsiteY83" fmla="*/ 814 h 2480745"/>
                  <a:gd name="connsiteX84" fmla="*/ 1036191 w 1537011"/>
                  <a:gd name="connsiteY84" fmla="*/ 52598 h 2480745"/>
                  <a:gd name="connsiteX85" fmla="*/ 1503912 w 1537011"/>
                  <a:gd name="connsiteY85" fmla="*/ 551500 h 2480745"/>
                  <a:gd name="connsiteX86" fmla="*/ 1518761 w 1537011"/>
                  <a:gd name="connsiteY86" fmla="*/ 910830 h 2480745"/>
                  <a:gd name="connsiteX87" fmla="*/ 1377702 w 1537011"/>
                  <a:gd name="connsiteY87" fmla="*/ 1250855 h 2480745"/>
                  <a:gd name="connsiteX88" fmla="*/ 1264855 w 1537011"/>
                  <a:gd name="connsiteY88" fmla="*/ 1406020 h 2480745"/>
                  <a:gd name="connsiteX89" fmla="*/ 1163144 w 1537011"/>
                  <a:gd name="connsiteY89" fmla="*/ 1694078 h 2480745"/>
                  <a:gd name="connsiteX90" fmla="*/ 1115630 w 1537011"/>
                  <a:gd name="connsiteY90" fmla="*/ 1876711 h 2480745"/>
                  <a:gd name="connsiteX91" fmla="*/ 1149781 w 1537011"/>
                  <a:gd name="connsiteY91" fmla="*/ 1887848 h 2480745"/>
                  <a:gd name="connsiteX92" fmla="*/ 1229961 w 1537011"/>
                  <a:gd name="connsiteY92" fmla="*/ 1991044 h 2480745"/>
                  <a:gd name="connsiteX93" fmla="*/ 1126023 w 1537011"/>
                  <a:gd name="connsiteY93" fmla="*/ 2077164 h 2480745"/>
                  <a:gd name="connsiteX94" fmla="*/ 1100038 w 1537011"/>
                  <a:gd name="connsiteY94" fmla="*/ 2077906 h 2480745"/>
                  <a:gd name="connsiteX95" fmla="*/ 423698 w 1537011"/>
                  <a:gd name="connsiteY95" fmla="*/ 2054891 h 2480745"/>
                  <a:gd name="connsiteX96" fmla="*/ 368017 w 1537011"/>
                  <a:gd name="connsiteY96" fmla="*/ 2039300 h 2480745"/>
                  <a:gd name="connsiteX97" fmla="*/ 311594 w 1537011"/>
                  <a:gd name="connsiteY97" fmla="*/ 1951695 h 2480745"/>
                  <a:gd name="connsiteX98" fmla="*/ 382123 w 1537011"/>
                  <a:gd name="connsiteY98" fmla="*/ 1867803 h 2480745"/>
                  <a:gd name="connsiteX99" fmla="*/ 434092 w 1537011"/>
                  <a:gd name="connsiteY99" fmla="*/ 1854439 h 2480745"/>
                  <a:gd name="connsiteX100" fmla="*/ 387320 w 1537011"/>
                  <a:gd name="connsiteY100" fmla="*/ 1655472 h 2480745"/>
                  <a:gd name="connsiteX101" fmla="*/ 301199 w 1537011"/>
                  <a:gd name="connsiteY101" fmla="*/ 1459474 h 2480745"/>
                  <a:gd name="connsiteX102" fmla="*/ 137869 w 1537011"/>
                  <a:gd name="connsiteY102" fmla="*/ 1212992 h 2480745"/>
                  <a:gd name="connsiteX103" fmla="*/ 2748 w 1537011"/>
                  <a:gd name="connsiteY103" fmla="*/ 664348 h 2480745"/>
                  <a:gd name="connsiteX104" fmla="*/ 145292 w 1537011"/>
                  <a:gd name="connsiteY104" fmla="*/ 308730 h 2480745"/>
                  <a:gd name="connsiteX105" fmla="*/ 549909 w 1537011"/>
                  <a:gd name="connsiteY105" fmla="*/ 32552 h 2480745"/>
                  <a:gd name="connsiteX106" fmla="*/ 794163 w 1537011"/>
                  <a:gd name="connsiteY106" fmla="*/ 814 h 2480745"/>
                  <a:gd name="connsiteX0" fmla="*/ 503138 w 1537011"/>
                  <a:gd name="connsiteY0" fmla="*/ 2319191 h 2480745"/>
                  <a:gd name="connsiteX1" fmla="*/ 443744 w 1537011"/>
                  <a:gd name="connsiteY1" fmla="*/ 2360024 h 2480745"/>
                  <a:gd name="connsiteX2" fmla="*/ 501653 w 1537011"/>
                  <a:gd name="connsiteY2" fmla="*/ 2403827 h 2480745"/>
                  <a:gd name="connsiteX3" fmla="*/ 1051782 w 1537011"/>
                  <a:gd name="connsiteY3" fmla="*/ 2420160 h 2480745"/>
                  <a:gd name="connsiteX4" fmla="*/ 1097070 w 1537011"/>
                  <a:gd name="connsiteY4" fmla="*/ 2383040 h 2480745"/>
                  <a:gd name="connsiteX5" fmla="*/ 1058465 w 1537011"/>
                  <a:gd name="connsiteY5" fmla="*/ 2339237 h 2480745"/>
                  <a:gd name="connsiteX6" fmla="*/ 503138 w 1537011"/>
                  <a:gd name="connsiteY6" fmla="*/ 2319191 h 2480745"/>
                  <a:gd name="connsiteX7" fmla="*/ 470472 w 1537011"/>
                  <a:gd name="connsiteY7" fmla="*/ 2270192 h 2480745"/>
                  <a:gd name="connsiteX8" fmla="*/ 525411 w 1537011"/>
                  <a:gd name="connsiteY8" fmla="*/ 2270192 h 2480745"/>
                  <a:gd name="connsiteX9" fmla="*/ 1067374 w 1537011"/>
                  <a:gd name="connsiteY9" fmla="*/ 2287268 h 2480745"/>
                  <a:gd name="connsiteX10" fmla="*/ 1152751 w 1537011"/>
                  <a:gd name="connsiteY10" fmla="*/ 2388236 h 2480745"/>
                  <a:gd name="connsiteX11" fmla="*/ 1054010 w 1537011"/>
                  <a:gd name="connsiteY11" fmla="*/ 2475841 h 2480745"/>
                  <a:gd name="connsiteX12" fmla="*/ 643455 w 1537011"/>
                  <a:gd name="connsiteY12" fmla="*/ 2463963 h 2480745"/>
                  <a:gd name="connsiteX13" fmla="*/ 608445 w 1537011"/>
                  <a:gd name="connsiteY13" fmla="*/ 2467907 h 2480745"/>
                  <a:gd name="connsiteX14" fmla="*/ 588812 w 1537011"/>
                  <a:gd name="connsiteY14" fmla="*/ 2480745 h 2480745"/>
                  <a:gd name="connsiteX15" fmla="*/ 500911 w 1537011"/>
                  <a:gd name="connsiteY15" fmla="*/ 2459508 h 2480745"/>
                  <a:gd name="connsiteX16" fmla="*/ 447457 w 1537011"/>
                  <a:gd name="connsiteY16" fmla="*/ 2446887 h 2480745"/>
                  <a:gd name="connsiteX17" fmla="*/ 391775 w 1537011"/>
                  <a:gd name="connsiteY17" fmla="*/ 2352600 h 2480745"/>
                  <a:gd name="connsiteX18" fmla="*/ 470472 w 1537011"/>
                  <a:gd name="connsiteY18" fmla="*/ 2270192 h 2480745"/>
                  <a:gd name="connsiteX19" fmla="*/ 460819 w 1537011"/>
                  <a:gd name="connsiteY19" fmla="*/ 2117997 h 2480745"/>
                  <a:gd name="connsiteX20" fmla="*/ 417759 w 1537011"/>
                  <a:gd name="connsiteY20" fmla="*/ 2125420 h 2480745"/>
                  <a:gd name="connsiteX21" fmla="*/ 390290 w 1537011"/>
                  <a:gd name="connsiteY21" fmla="*/ 2156602 h 2480745"/>
                  <a:gd name="connsiteX22" fmla="*/ 414047 w 1537011"/>
                  <a:gd name="connsiteY22" fmla="*/ 2190753 h 2480745"/>
                  <a:gd name="connsiteX23" fmla="*/ 458592 w 1537011"/>
                  <a:gd name="connsiteY23" fmla="*/ 2201147 h 2480745"/>
                  <a:gd name="connsiteX24" fmla="*/ 763724 w 1537011"/>
                  <a:gd name="connsiteY24" fmla="*/ 2210798 h 2480745"/>
                  <a:gd name="connsiteX25" fmla="*/ 1054751 w 1537011"/>
                  <a:gd name="connsiteY25" fmla="*/ 2220450 h 2480745"/>
                  <a:gd name="connsiteX26" fmla="*/ 1106721 w 1537011"/>
                  <a:gd name="connsiteY26" fmla="*/ 2215253 h 2480745"/>
                  <a:gd name="connsiteX27" fmla="*/ 1136417 w 1537011"/>
                  <a:gd name="connsiteY27" fmla="*/ 2182586 h 2480745"/>
                  <a:gd name="connsiteX28" fmla="*/ 1110433 w 1537011"/>
                  <a:gd name="connsiteY28" fmla="*/ 2146950 h 2480745"/>
                  <a:gd name="connsiteX29" fmla="*/ 1045100 w 1537011"/>
                  <a:gd name="connsiteY29" fmla="*/ 2136557 h 2480745"/>
                  <a:gd name="connsiteX30" fmla="*/ 460819 w 1537011"/>
                  <a:gd name="connsiteY30" fmla="*/ 2117997 h 2480745"/>
                  <a:gd name="connsiteX31" fmla="*/ 425926 w 1537011"/>
                  <a:gd name="connsiteY31" fmla="*/ 2063800 h 2480745"/>
                  <a:gd name="connsiteX32" fmla="*/ 465274 w 1537011"/>
                  <a:gd name="connsiteY32" fmla="*/ 2065285 h 2480745"/>
                  <a:gd name="connsiteX33" fmla="*/ 506849 w 1537011"/>
                  <a:gd name="connsiteY33" fmla="*/ 2066770 h 2480745"/>
                  <a:gd name="connsiteX34" fmla="*/ 526151 w 1537011"/>
                  <a:gd name="connsiteY34" fmla="*/ 2066770 h 2480745"/>
                  <a:gd name="connsiteX35" fmla="*/ 1096326 w 1537011"/>
                  <a:gd name="connsiteY35" fmla="*/ 2083845 h 2480745"/>
                  <a:gd name="connsiteX36" fmla="*/ 1137159 w 1537011"/>
                  <a:gd name="connsiteY36" fmla="*/ 2097209 h 2480745"/>
                  <a:gd name="connsiteX37" fmla="*/ 1192840 w 1537011"/>
                  <a:gd name="connsiteY37" fmla="*/ 2187041 h 2480745"/>
                  <a:gd name="connsiteX38" fmla="*/ 1128251 w 1537011"/>
                  <a:gd name="connsiteY38" fmla="*/ 2267964 h 2480745"/>
                  <a:gd name="connsiteX39" fmla="*/ 1097811 w 1537011"/>
                  <a:gd name="connsiteY39" fmla="*/ 2276131 h 2480745"/>
                  <a:gd name="connsiteX40" fmla="*/ 443001 w 1537011"/>
                  <a:gd name="connsiteY40" fmla="*/ 2256828 h 2480745"/>
                  <a:gd name="connsiteX41" fmla="*/ 338320 w 1537011"/>
                  <a:gd name="connsiteY41" fmla="*/ 2126163 h 2480745"/>
                  <a:gd name="connsiteX42" fmla="*/ 425926 w 1537011"/>
                  <a:gd name="connsiteY42" fmla="*/ 2063800 h 2480745"/>
                  <a:gd name="connsiteX43" fmla="*/ 446713 w 1537011"/>
                  <a:gd name="connsiteY43" fmla="*/ 1916802 h 2480745"/>
                  <a:gd name="connsiteX44" fmla="*/ 390289 w 1537011"/>
                  <a:gd name="connsiteY44" fmla="*/ 1927939 h 2480745"/>
                  <a:gd name="connsiteX45" fmla="*/ 388062 w 1537011"/>
                  <a:gd name="connsiteY45" fmla="*/ 1982877 h 2480745"/>
                  <a:gd name="connsiteX46" fmla="*/ 440773 w 1537011"/>
                  <a:gd name="connsiteY46" fmla="*/ 1996983 h 2480745"/>
                  <a:gd name="connsiteX47" fmla="*/ 1098555 w 1537011"/>
                  <a:gd name="connsiteY47" fmla="*/ 2018513 h 2480745"/>
                  <a:gd name="connsiteX48" fmla="*/ 1149038 w 1537011"/>
                  <a:gd name="connsiteY48" fmla="*/ 2008119 h 2480745"/>
                  <a:gd name="connsiteX49" fmla="*/ 1151266 w 1537011"/>
                  <a:gd name="connsiteY49" fmla="*/ 1952438 h 2480745"/>
                  <a:gd name="connsiteX50" fmla="*/ 1098555 w 1537011"/>
                  <a:gd name="connsiteY50" fmla="*/ 1937590 h 2480745"/>
                  <a:gd name="connsiteX51" fmla="*/ 446713 w 1537011"/>
                  <a:gd name="connsiteY51" fmla="*/ 1916802 h 2480745"/>
                  <a:gd name="connsiteX52" fmla="*/ 523923 w 1537011"/>
                  <a:gd name="connsiteY52" fmla="*/ 192914 h 2480745"/>
                  <a:gd name="connsiteX53" fmla="*/ 408107 w 1537011"/>
                  <a:gd name="connsiteY53" fmla="*/ 273095 h 2480745"/>
                  <a:gd name="connsiteX54" fmla="*/ 183898 w 1537011"/>
                  <a:gd name="connsiteY54" fmla="*/ 552985 h 2480745"/>
                  <a:gd name="connsiteX55" fmla="*/ 150488 w 1537011"/>
                  <a:gd name="connsiteY55" fmla="*/ 820997 h 2480745"/>
                  <a:gd name="connsiteX56" fmla="*/ 244033 w 1537011"/>
                  <a:gd name="connsiteY56" fmla="*/ 1149145 h 2480745"/>
                  <a:gd name="connsiteX57" fmla="*/ 242548 w 1537011"/>
                  <a:gd name="connsiteY57" fmla="*/ 1156569 h 2480745"/>
                  <a:gd name="connsiteX58" fmla="*/ 154200 w 1537011"/>
                  <a:gd name="connsiteY58" fmla="*/ 950920 h 2480745"/>
                  <a:gd name="connsiteX59" fmla="*/ 131186 w 1537011"/>
                  <a:gd name="connsiteY59" fmla="*/ 648757 h 2480745"/>
                  <a:gd name="connsiteX60" fmla="*/ 215821 w 1537011"/>
                  <a:gd name="connsiteY60" fmla="*/ 443851 h 2480745"/>
                  <a:gd name="connsiteX61" fmla="*/ 500165 w 1537011"/>
                  <a:gd name="connsiteY61" fmla="*/ 201081 h 2480745"/>
                  <a:gd name="connsiteX62" fmla="*/ 523923 w 1537011"/>
                  <a:gd name="connsiteY62" fmla="*/ 192914 h 2480745"/>
                  <a:gd name="connsiteX63" fmla="*/ 800630 w 1537011"/>
                  <a:gd name="connsiteY63" fmla="*/ 46764 h 2480745"/>
                  <a:gd name="connsiteX64" fmla="*/ 713588 w 1537011"/>
                  <a:gd name="connsiteY64" fmla="*/ 47343 h 2480745"/>
                  <a:gd name="connsiteX65" fmla="*/ 595938 w 1537011"/>
                  <a:gd name="connsiteY65" fmla="*/ 67446 h 2480745"/>
                  <a:gd name="connsiteX66" fmla="*/ 175732 w 1537011"/>
                  <a:gd name="connsiteY66" fmla="*/ 344366 h 2480745"/>
                  <a:gd name="connsiteX67" fmla="*/ 49521 w 1537011"/>
                  <a:gd name="connsiteY67" fmla="*/ 655438 h 2480745"/>
                  <a:gd name="connsiteX68" fmla="*/ 137126 w 1537011"/>
                  <a:gd name="connsiteY68" fmla="*/ 1109796 h 2480745"/>
                  <a:gd name="connsiteX69" fmla="*/ 310109 w 1537011"/>
                  <a:gd name="connsiteY69" fmla="*/ 1387460 h 2480745"/>
                  <a:gd name="connsiteX70" fmla="*/ 440773 w 1537011"/>
                  <a:gd name="connsiteY70" fmla="*/ 1695562 h 2480745"/>
                  <a:gd name="connsiteX71" fmla="*/ 460819 w 1537011"/>
                  <a:gd name="connsiteY71" fmla="*/ 1792076 h 2480745"/>
                  <a:gd name="connsiteX72" fmla="*/ 492743 w 1537011"/>
                  <a:gd name="connsiteY72" fmla="*/ 1817318 h 2480745"/>
                  <a:gd name="connsiteX73" fmla="*/ 1065146 w 1537011"/>
                  <a:gd name="connsiteY73" fmla="*/ 1836621 h 2480745"/>
                  <a:gd name="connsiteX74" fmla="*/ 1089645 w 1537011"/>
                  <a:gd name="connsiteY74" fmla="*/ 1818803 h 2480745"/>
                  <a:gd name="connsiteX75" fmla="*/ 1116372 w 1537011"/>
                  <a:gd name="connsiteY75" fmla="*/ 1688138 h 2480745"/>
                  <a:gd name="connsiteX76" fmla="*/ 1268567 w 1537011"/>
                  <a:gd name="connsiteY76" fmla="*/ 1319900 h 2480745"/>
                  <a:gd name="connsiteX77" fmla="*/ 1376960 w 1537011"/>
                  <a:gd name="connsiteY77" fmla="*/ 1166220 h 2480745"/>
                  <a:gd name="connsiteX78" fmla="*/ 1468276 w 1537011"/>
                  <a:gd name="connsiteY78" fmla="*/ 916026 h 2480745"/>
                  <a:gd name="connsiteX79" fmla="*/ 1468276 w 1537011"/>
                  <a:gd name="connsiteY79" fmla="*/ 599015 h 2480745"/>
                  <a:gd name="connsiteX80" fmla="*/ 1056236 w 1537011"/>
                  <a:gd name="connsiteY80" fmla="*/ 110506 h 2480745"/>
                  <a:gd name="connsiteX81" fmla="*/ 800630 w 1537011"/>
                  <a:gd name="connsiteY81" fmla="*/ 46764 h 2480745"/>
                  <a:gd name="connsiteX82" fmla="*/ 794163 w 1537011"/>
                  <a:gd name="connsiteY82" fmla="*/ 814 h 2480745"/>
                  <a:gd name="connsiteX83" fmla="*/ 1036191 w 1537011"/>
                  <a:gd name="connsiteY83" fmla="*/ 52598 h 2480745"/>
                  <a:gd name="connsiteX84" fmla="*/ 1503912 w 1537011"/>
                  <a:gd name="connsiteY84" fmla="*/ 551500 h 2480745"/>
                  <a:gd name="connsiteX85" fmla="*/ 1518761 w 1537011"/>
                  <a:gd name="connsiteY85" fmla="*/ 910830 h 2480745"/>
                  <a:gd name="connsiteX86" fmla="*/ 1377702 w 1537011"/>
                  <a:gd name="connsiteY86" fmla="*/ 1250855 h 2480745"/>
                  <a:gd name="connsiteX87" fmla="*/ 1264855 w 1537011"/>
                  <a:gd name="connsiteY87" fmla="*/ 1406020 h 2480745"/>
                  <a:gd name="connsiteX88" fmla="*/ 1163144 w 1537011"/>
                  <a:gd name="connsiteY88" fmla="*/ 1694078 h 2480745"/>
                  <a:gd name="connsiteX89" fmla="*/ 1115630 w 1537011"/>
                  <a:gd name="connsiteY89" fmla="*/ 1876711 h 2480745"/>
                  <a:gd name="connsiteX90" fmla="*/ 1149781 w 1537011"/>
                  <a:gd name="connsiteY90" fmla="*/ 1887848 h 2480745"/>
                  <a:gd name="connsiteX91" fmla="*/ 1229961 w 1537011"/>
                  <a:gd name="connsiteY91" fmla="*/ 1991044 h 2480745"/>
                  <a:gd name="connsiteX92" fmla="*/ 1126023 w 1537011"/>
                  <a:gd name="connsiteY92" fmla="*/ 2077164 h 2480745"/>
                  <a:gd name="connsiteX93" fmla="*/ 1100038 w 1537011"/>
                  <a:gd name="connsiteY93" fmla="*/ 2077906 h 2480745"/>
                  <a:gd name="connsiteX94" fmla="*/ 423698 w 1537011"/>
                  <a:gd name="connsiteY94" fmla="*/ 2054891 h 2480745"/>
                  <a:gd name="connsiteX95" fmla="*/ 368017 w 1537011"/>
                  <a:gd name="connsiteY95" fmla="*/ 2039300 h 2480745"/>
                  <a:gd name="connsiteX96" fmla="*/ 311594 w 1537011"/>
                  <a:gd name="connsiteY96" fmla="*/ 1951695 h 2480745"/>
                  <a:gd name="connsiteX97" fmla="*/ 382123 w 1537011"/>
                  <a:gd name="connsiteY97" fmla="*/ 1867803 h 2480745"/>
                  <a:gd name="connsiteX98" fmla="*/ 434092 w 1537011"/>
                  <a:gd name="connsiteY98" fmla="*/ 1854439 h 2480745"/>
                  <a:gd name="connsiteX99" fmla="*/ 387320 w 1537011"/>
                  <a:gd name="connsiteY99" fmla="*/ 1655472 h 2480745"/>
                  <a:gd name="connsiteX100" fmla="*/ 301199 w 1537011"/>
                  <a:gd name="connsiteY100" fmla="*/ 1459474 h 2480745"/>
                  <a:gd name="connsiteX101" fmla="*/ 137869 w 1537011"/>
                  <a:gd name="connsiteY101" fmla="*/ 1212992 h 2480745"/>
                  <a:gd name="connsiteX102" fmla="*/ 2748 w 1537011"/>
                  <a:gd name="connsiteY102" fmla="*/ 664348 h 2480745"/>
                  <a:gd name="connsiteX103" fmla="*/ 145292 w 1537011"/>
                  <a:gd name="connsiteY103" fmla="*/ 308730 h 2480745"/>
                  <a:gd name="connsiteX104" fmla="*/ 549909 w 1537011"/>
                  <a:gd name="connsiteY104" fmla="*/ 32552 h 2480745"/>
                  <a:gd name="connsiteX105" fmla="*/ 794163 w 1537011"/>
                  <a:gd name="connsiteY105" fmla="*/ 814 h 2480745"/>
                  <a:gd name="connsiteX0" fmla="*/ 503138 w 1537011"/>
                  <a:gd name="connsiteY0" fmla="*/ 2319191 h 2475850"/>
                  <a:gd name="connsiteX1" fmla="*/ 443744 w 1537011"/>
                  <a:gd name="connsiteY1" fmla="*/ 2360024 h 2475850"/>
                  <a:gd name="connsiteX2" fmla="*/ 501653 w 1537011"/>
                  <a:gd name="connsiteY2" fmla="*/ 2403827 h 2475850"/>
                  <a:gd name="connsiteX3" fmla="*/ 1051782 w 1537011"/>
                  <a:gd name="connsiteY3" fmla="*/ 2420160 h 2475850"/>
                  <a:gd name="connsiteX4" fmla="*/ 1097070 w 1537011"/>
                  <a:gd name="connsiteY4" fmla="*/ 2383040 h 2475850"/>
                  <a:gd name="connsiteX5" fmla="*/ 1058465 w 1537011"/>
                  <a:gd name="connsiteY5" fmla="*/ 2339237 h 2475850"/>
                  <a:gd name="connsiteX6" fmla="*/ 503138 w 1537011"/>
                  <a:gd name="connsiteY6" fmla="*/ 2319191 h 2475850"/>
                  <a:gd name="connsiteX7" fmla="*/ 470472 w 1537011"/>
                  <a:gd name="connsiteY7" fmla="*/ 2270192 h 2475850"/>
                  <a:gd name="connsiteX8" fmla="*/ 525411 w 1537011"/>
                  <a:gd name="connsiteY8" fmla="*/ 2270192 h 2475850"/>
                  <a:gd name="connsiteX9" fmla="*/ 1067374 w 1537011"/>
                  <a:gd name="connsiteY9" fmla="*/ 2287268 h 2475850"/>
                  <a:gd name="connsiteX10" fmla="*/ 1152751 w 1537011"/>
                  <a:gd name="connsiteY10" fmla="*/ 2388236 h 2475850"/>
                  <a:gd name="connsiteX11" fmla="*/ 1054010 w 1537011"/>
                  <a:gd name="connsiteY11" fmla="*/ 2475841 h 2475850"/>
                  <a:gd name="connsiteX12" fmla="*/ 643455 w 1537011"/>
                  <a:gd name="connsiteY12" fmla="*/ 2463963 h 2475850"/>
                  <a:gd name="connsiteX13" fmla="*/ 608445 w 1537011"/>
                  <a:gd name="connsiteY13" fmla="*/ 2467907 h 2475850"/>
                  <a:gd name="connsiteX14" fmla="*/ 500911 w 1537011"/>
                  <a:gd name="connsiteY14" fmla="*/ 2459508 h 2475850"/>
                  <a:gd name="connsiteX15" fmla="*/ 447457 w 1537011"/>
                  <a:gd name="connsiteY15" fmla="*/ 2446887 h 2475850"/>
                  <a:gd name="connsiteX16" fmla="*/ 391775 w 1537011"/>
                  <a:gd name="connsiteY16" fmla="*/ 2352600 h 2475850"/>
                  <a:gd name="connsiteX17" fmla="*/ 470472 w 1537011"/>
                  <a:gd name="connsiteY17" fmla="*/ 2270192 h 2475850"/>
                  <a:gd name="connsiteX18" fmla="*/ 460819 w 1537011"/>
                  <a:gd name="connsiteY18" fmla="*/ 2117997 h 2475850"/>
                  <a:gd name="connsiteX19" fmla="*/ 417759 w 1537011"/>
                  <a:gd name="connsiteY19" fmla="*/ 2125420 h 2475850"/>
                  <a:gd name="connsiteX20" fmla="*/ 390290 w 1537011"/>
                  <a:gd name="connsiteY20" fmla="*/ 2156602 h 2475850"/>
                  <a:gd name="connsiteX21" fmla="*/ 414047 w 1537011"/>
                  <a:gd name="connsiteY21" fmla="*/ 2190753 h 2475850"/>
                  <a:gd name="connsiteX22" fmla="*/ 458592 w 1537011"/>
                  <a:gd name="connsiteY22" fmla="*/ 2201147 h 2475850"/>
                  <a:gd name="connsiteX23" fmla="*/ 763724 w 1537011"/>
                  <a:gd name="connsiteY23" fmla="*/ 2210798 h 2475850"/>
                  <a:gd name="connsiteX24" fmla="*/ 1054751 w 1537011"/>
                  <a:gd name="connsiteY24" fmla="*/ 2220450 h 2475850"/>
                  <a:gd name="connsiteX25" fmla="*/ 1106721 w 1537011"/>
                  <a:gd name="connsiteY25" fmla="*/ 2215253 h 2475850"/>
                  <a:gd name="connsiteX26" fmla="*/ 1136417 w 1537011"/>
                  <a:gd name="connsiteY26" fmla="*/ 2182586 h 2475850"/>
                  <a:gd name="connsiteX27" fmla="*/ 1110433 w 1537011"/>
                  <a:gd name="connsiteY27" fmla="*/ 2146950 h 2475850"/>
                  <a:gd name="connsiteX28" fmla="*/ 1045100 w 1537011"/>
                  <a:gd name="connsiteY28" fmla="*/ 2136557 h 2475850"/>
                  <a:gd name="connsiteX29" fmla="*/ 460819 w 1537011"/>
                  <a:gd name="connsiteY29" fmla="*/ 2117997 h 2475850"/>
                  <a:gd name="connsiteX30" fmla="*/ 425926 w 1537011"/>
                  <a:gd name="connsiteY30" fmla="*/ 2063800 h 2475850"/>
                  <a:gd name="connsiteX31" fmla="*/ 465274 w 1537011"/>
                  <a:gd name="connsiteY31" fmla="*/ 2065285 h 2475850"/>
                  <a:gd name="connsiteX32" fmla="*/ 506849 w 1537011"/>
                  <a:gd name="connsiteY32" fmla="*/ 2066770 h 2475850"/>
                  <a:gd name="connsiteX33" fmla="*/ 526151 w 1537011"/>
                  <a:gd name="connsiteY33" fmla="*/ 2066770 h 2475850"/>
                  <a:gd name="connsiteX34" fmla="*/ 1096326 w 1537011"/>
                  <a:gd name="connsiteY34" fmla="*/ 2083845 h 2475850"/>
                  <a:gd name="connsiteX35" fmla="*/ 1137159 w 1537011"/>
                  <a:gd name="connsiteY35" fmla="*/ 2097209 h 2475850"/>
                  <a:gd name="connsiteX36" fmla="*/ 1192840 w 1537011"/>
                  <a:gd name="connsiteY36" fmla="*/ 2187041 h 2475850"/>
                  <a:gd name="connsiteX37" fmla="*/ 1128251 w 1537011"/>
                  <a:gd name="connsiteY37" fmla="*/ 2267964 h 2475850"/>
                  <a:gd name="connsiteX38" fmla="*/ 1097811 w 1537011"/>
                  <a:gd name="connsiteY38" fmla="*/ 2276131 h 2475850"/>
                  <a:gd name="connsiteX39" fmla="*/ 443001 w 1537011"/>
                  <a:gd name="connsiteY39" fmla="*/ 2256828 h 2475850"/>
                  <a:gd name="connsiteX40" fmla="*/ 338320 w 1537011"/>
                  <a:gd name="connsiteY40" fmla="*/ 2126163 h 2475850"/>
                  <a:gd name="connsiteX41" fmla="*/ 425926 w 1537011"/>
                  <a:gd name="connsiteY41" fmla="*/ 2063800 h 2475850"/>
                  <a:gd name="connsiteX42" fmla="*/ 446713 w 1537011"/>
                  <a:gd name="connsiteY42" fmla="*/ 1916802 h 2475850"/>
                  <a:gd name="connsiteX43" fmla="*/ 390289 w 1537011"/>
                  <a:gd name="connsiteY43" fmla="*/ 1927939 h 2475850"/>
                  <a:gd name="connsiteX44" fmla="*/ 388062 w 1537011"/>
                  <a:gd name="connsiteY44" fmla="*/ 1982877 h 2475850"/>
                  <a:gd name="connsiteX45" fmla="*/ 440773 w 1537011"/>
                  <a:gd name="connsiteY45" fmla="*/ 1996983 h 2475850"/>
                  <a:gd name="connsiteX46" fmla="*/ 1098555 w 1537011"/>
                  <a:gd name="connsiteY46" fmla="*/ 2018513 h 2475850"/>
                  <a:gd name="connsiteX47" fmla="*/ 1149038 w 1537011"/>
                  <a:gd name="connsiteY47" fmla="*/ 2008119 h 2475850"/>
                  <a:gd name="connsiteX48" fmla="*/ 1151266 w 1537011"/>
                  <a:gd name="connsiteY48" fmla="*/ 1952438 h 2475850"/>
                  <a:gd name="connsiteX49" fmla="*/ 1098555 w 1537011"/>
                  <a:gd name="connsiteY49" fmla="*/ 1937590 h 2475850"/>
                  <a:gd name="connsiteX50" fmla="*/ 446713 w 1537011"/>
                  <a:gd name="connsiteY50" fmla="*/ 1916802 h 2475850"/>
                  <a:gd name="connsiteX51" fmla="*/ 523923 w 1537011"/>
                  <a:gd name="connsiteY51" fmla="*/ 192914 h 2475850"/>
                  <a:gd name="connsiteX52" fmla="*/ 408107 w 1537011"/>
                  <a:gd name="connsiteY52" fmla="*/ 273095 h 2475850"/>
                  <a:gd name="connsiteX53" fmla="*/ 183898 w 1537011"/>
                  <a:gd name="connsiteY53" fmla="*/ 552985 h 2475850"/>
                  <a:gd name="connsiteX54" fmla="*/ 150488 w 1537011"/>
                  <a:gd name="connsiteY54" fmla="*/ 820997 h 2475850"/>
                  <a:gd name="connsiteX55" fmla="*/ 244033 w 1537011"/>
                  <a:gd name="connsiteY55" fmla="*/ 1149145 h 2475850"/>
                  <a:gd name="connsiteX56" fmla="*/ 242548 w 1537011"/>
                  <a:gd name="connsiteY56" fmla="*/ 1156569 h 2475850"/>
                  <a:gd name="connsiteX57" fmla="*/ 154200 w 1537011"/>
                  <a:gd name="connsiteY57" fmla="*/ 950920 h 2475850"/>
                  <a:gd name="connsiteX58" fmla="*/ 131186 w 1537011"/>
                  <a:gd name="connsiteY58" fmla="*/ 648757 h 2475850"/>
                  <a:gd name="connsiteX59" fmla="*/ 215821 w 1537011"/>
                  <a:gd name="connsiteY59" fmla="*/ 443851 h 2475850"/>
                  <a:gd name="connsiteX60" fmla="*/ 500165 w 1537011"/>
                  <a:gd name="connsiteY60" fmla="*/ 201081 h 2475850"/>
                  <a:gd name="connsiteX61" fmla="*/ 523923 w 1537011"/>
                  <a:gd name="connsiteY61" fmla="*/ 192914 h 2475850"/>
                  <a:gd name="connsiteX62" fmla="*/ 800630 w 1537011"/>
                  <a:gd name="connsiteY62" fmla="*/ 46764 h 2475850"/>
                  <a:gd name="connsiteX63" fmla="*/ 713588 w 1537011"/>
                  <a:gd name="connsiteY63" fmla="*/ 47343 h 2475850"/>
                  <a:gd name="connsiteX64" fmla="*/ 595938 w 1537011"/>
                  <a:gd name="connsiteY64" fmla="*/ 67446 h 2475850"/>
                  <a:gd name="connsiteX65" fmla="*/ 175732 w 1537011"/>
                  <a:gd name="connsiteY65" fmla="*/ 344366 h 2475850"/>
                  <a:gd name="connsiteX66" fmla="*/ 49521 w 1537011"/>
                  <a:gd name="connsiteY66" fmla="*/ 655438 h 2475850"/>
                  <a:gd name="connsiteX67" fmla="*/ 137126 w 1537011"/>
                  <a:gd name="connsiteY67" fmla="*/ 1109796 h 2475850"/>
                  <a:gd name="connsiteX68" fmla="*/ 310109 w 1537011"/>
                  <a:gd name="connsiteY68" fmla="*/ 1387460 h 2475850"/>
                  <a:gd name="connsiteX69" fmla="*/ 440773 w 1537011"/>
                  <a:gd name="connsiteY69" fmla="*/ 1695562 h 2475850"/>
                  <a:gd name="connsiteX70" fmla="*/ 460819 w 1537011"/>
                  <a:gd name="connsiteY70" fmla="*/ 1792076 h 2475850"/>
                  <a:gd name="connsiteX71" fmla="*/ 492743 w 1537011"/>
                  <a:gd name="connsiteY71" fmla="*/ 1817318 h 2475850"/>
                  <a:gd name="connsiteX72" fmla="*/ 1065146 w 1537011"/>
                  <a:gd name="connsiteY72" fmla="*/ 1836621 h 2475850"/>
                  <a:gd name="connsiteX73" fmla="*/ 1089645 w 1537011"/>
                  <a:gd name="connsiteY73" fmla="*/ 1818803 h 2475850"/>
                  <a:gd name="connsiteX74" fmla="*/ 1116372 w 1537011"/>
                  <a:gd name="connsiteY74" fmla="*/ 1688138 h 2475850"/>
                  <a:gd name="connsiteX75" fmla="*/ 1268567 w 1537011"/>
                  <a:gd name="connsiteY75" fmla="*/ 1319900 h 2475850"/>
                  <a:gd name="connsiteX76" fmla="*/ 1376960 w 1537011"/>
                  <a:gd name="connsiteY76" fmla="*/ 1166220 h 2475850"/>
                  <a:gd name="connsiteX77" fmla="*/ 1468276 w 1537011"/>
                  <a:gd name="connsiteY77" fmla="*/ 916026 h 2475850"/>
                  <a:gd name="connsiteX78" fmla="*/ 1468276 w 1537011"/>
                  <a:gd name="connsiteY78" fmla="*/ 599015 h 2475850"/>
                  <a:gd name="connsiteX79" fmla="*/ 1056236 w 1537011"/>
                  <a:gd name="connsiteY79" fmla="*/ 110506 h 2475850"/>
                  <a:gd name="connsiteX80" fmla="*/ 800630 w 1537011"/>
                  <a:gd name="connsiteY80" fmla="*/ 46764 h 2475850"/>
                  <a:gd name="connsiteX81" fmla="*/ 794163 w 1537011"/>
                  <a:gd name="connsiteY81" fmla="*/ 814 h 2475850"/>
                  <a:gd name="connsiteX82" fmla="*/ 1036191 w 1537011"/>
                  <a:gd name="connsiteY82" fmla="*/ 52598 h 2475850"/>
                  <a:gd name="connsiteX83" fmla="*/ 1503912 w 1537011"/>
                  <a:gd name="connsiteY83" fmla="*/ 551500 h 2475850"/>
                  <a:gd name="connsiteX84" fmla="*/ 1518761 w 1537011"/>
                  <a:gd name="connsiteY84" fmla="*/ 910830 h 2475850"/>
                  <a:gd name="connsiteX85" fmla="*/ 1377702 w 1537011"/>
                  <a:gd name="connsiteY85" fmla="*/ 1250855 h 2475850"/>
                  <a:gd name="connsiteX86" fmla="*/ 1264855 w 1537011"/>
                  <a:gd name="connsiteY86" fmla="*/ 1406020 h 2475850"/>
                  <a:gd name="connsiteX87" fmla="*/ 1163144 w 1537011"/>
                  <a:gd name="connsiteY87" fmla="*/ 1694078 h 2475850"/>
                  <a:gd name="connsiteX88" fmla="*/ 1115630 w 1537011"/>
                  <a:gd name="connsiteY88" fmla="*/ 1876711 h 2475850"/>
                  <a:gd name="connsiteX89" fmla="*/ 1149781 w 1537011"/>
                  <a:gd name="connsiteY89" fmla="*/ 1887848 h 2475850"/>
                  <a:gd name="connsiteX90" fmla="*/ 1229961 w 1537011"/>
                  <a:gd name="connsiteY90" fmla="*/ 1991044 h 2475850"/>
                  <a:gd name="connsiteX91" fmla="*/ 1126023 w 1537011"/>
                  <a:gd name="connsiteY91" fmla="*/ 2077164 h 2475850"/>
                  <a:gd name="connsiteX92" fmla="*/ 1100038 w 1537011"/>
                  <a:gd name="connsiteY92" fmla="*/ 2077906 h 2475850"/>
                  <a:gd name="connsiteX93" fmla="*/ 423698 w 1537011"/>
                  <a:gd name="connsiteY93" fmla="*/ 2054891 h 2475850"/>
                  <a:gd name="connsiteX94" fmla="*/ 368017 w 1537011"/>
                  <a:gd name="connsiteY94" fmla="*/ 2039300 h 2475850"/>
                  <a:gd name="connsiteX95" fmla="*/ 311594 w 1537011"/>
                  <a:gd name="connsiteY95" fmla="*/ 1951695 h 2475850"/>
                  <a:gd name="connsiteX96" fmla="*/ 382123 w 1537011"/>
                  <a:gd name="connsiteY96" fmla="*/ 1867803 h 2475850"/>
                  <a:gd name="connsiteX97" fmla="*/ 434092 w 1537011"/>
                  <a:gd name="connsiteY97" fmla="*/ 1854439 h 2475850"/>
                  <a:gd name="connsiteX98" fmla="*/ 387320 w 1537011"/>
                  <a:gd name="connsiteY98" fmla="*/ 1655472 h 2475850"/>
                  <a:gd name="connsiteX99" fmla="*/ 301199 w 1537011"/>
                  <a:gd name="connsiteY99" fmla="*/ 1459474 h 2475850"/>
                  <a:gd name="connsiteX100" fmla="*/ 137869 w 1537011"/>
                  <a:gd name="connsiteY100" fmla="*/ 1212992 h 2475850"/>
                  <a:gd name="connsiteX101" fmla="*/ 2748 w 1537011"/>
                  <a:gd name="connsiteY101" fmla="*/ 664348 h 2475850"/>
                  <a:gd name="connsiteX102" fmla="*/ 145292 w 1537011"/>
                  <a:gd name="connsiteY102" fmla="*/ 308730 h 2475850"/>
                  <a:gd name="connsiteX103" fmla="*/ 549909 w 1537011"/>
                  <a:gd name="connsiteY103" fmla="*/ 32552 h 2475850"/>
                  <a:gd name="connsiteX104" fmla="*/ 794163 w 1537011"/>
                  <a:gd name="connsiteY104" fmla="*/ 814 h 2475850"/>
                  <a:gd name="connsiteX0" fmla="*/ 503138 w 1537011"/>
                  <a:gd name="connsiteY0" fmla="*/ 2319191 h 2475850"/>
                  <a:gd name="connsiteX1" fmla="*/ 443744 w 1537011"/>
                  <a:gd name="connsiteY1" fmla="*/ 2360024 h 2475850"/>
                  <a:gd name="connsiteX2" fmla="*/ 501653 w 1537011"/>
                  <a:gd name="connsiteY2" fmla="*/ 2403827 h 2475850"/>
                  <a:gd name="connsiteX3" fmla="*/ 1051782 w 1537011"/>
                  <a:gd name="connsiteY3" fmla="*/ 2420160 h 2475850"/>
                  <a:gd name="connsiteX4" fmla="*/ 1097070 w 1537011"/>
                  <a:gd name="connsiteY4" fmla="*/ 2383040 h 2475850"/>
                  <a:gd name="connsiteX5" fmla="*/ 1058465 w 1537011"/>
                  <a:gd name="connsiteY5" fmla="*/ 2339237 h 2475850"/>
                  <a:gd name="connsiteX6" fmla="*/ 503138 w 1537011"/>
                  <a:gd name="connsiteY6" fmla="*/ 2319191 h 2475850"/>
                  <a:gd name="connsiteX7" fmla="*/ 470472 w 1537011"/>
                  <a:gd name="connsiteY7" fmla="*/ 2270192 h 2475850"/>
                  <a:gd name="connsiteX8" fmla="*/ 525411 w 1537011"/>
                  <a:gd name="connsiteY8" fmla="*/ 2270192 h 2475850"/>
                  <a:gd name="connsiteX9" fmla="*/ 1067374 w 1537011"/>
                  <a:gd name="connsiteY9" fmla="*/ 2287268 h 2475850"/>
                  <a:gd name="connsiteX10" fmla="*/ 1152751 w 1537011"/>
                  <a:gd name="connsiteY10" fmla="*/ 2388236 h 2475850"/>
                  <a:gd name="connsiteX11" fmla="*/ 1054010 w 1537011"/>
                  <a:gd name="connsiteY11" fmla="*/ 2475841 h 2475850"/>
                  <a:gd name="connsiteX12" fmla="*/ 643455 w 1537011"/>
                  <a:gd name="connsiteY12" fmla="*/ 2463963 h 2475850"/>
                  <a:gd name="connsiteX13" fmla="*/ 500911 w 1537011"/>
                  <a:gd name="connsiteY13" fmla="*/ 2459508 h 2475850"/>
                  <a:gd name="connsiteX14" fmla="*/ 447457 w 1537011"/>
                  <a:gd name="connsiteY14" fmla="*/ 2446887 h 2475850"/>
                  <a:gd name="connsiteX15" fmla="*/ 391775 w 1537011"/>
                  <a:gd name="connsiteY15" fmla="*/ 2352600 h 2475850"/>
                  <a:gd name="connsiteX16" fmla="*/ 470472 w 1537011"/>
                  <a:gd name="connsiteY16" fmla="*/ 2270192 h 2475850"/>
                  <a:gd name="connsiteX17" fmla="*/ 460819 w 1537011"/>
                  <a:gd name="connsiteY17" fmla="*/ 2117997 h 2475850"/>
                  <a:gd name="connsiteX18" fmla="*/ 417759 w 1537011"/>
                  <a:gd name="connsiteY18" fmla="*/ 2125420 h 2475850"/>
                  <a:gd name="connsiteX19" fmla="*/ 390290 w 1537011"/>
                  <a:gd name="connsiteY19" fmla="*/ 2156602 h 2475850"/>
                  <a:gd name="connsiteX20" fmla="*/ 414047 w 1537011"/>
                  <a:gd name="connsiteY20" fmla="*/ 2190753 h 2475850"/>
                  <a:gd name="connsiteX21" fmla="*/ 458592 w 1537011"/>
                  <a:gd name="connsiteY21" fmla="*/ 2201147 h 2475850"/>
                  <a:gd name="connsiteX22" fmla="*/ 763724 w 1537011"/>
                  <a:gd name="connsiteY22" fmla="*/ 2210798 h 2475850"/>
                  <a:gd name="connsiteX23" fmla="*/ 1054751 w 1537011"/>
                  <a:gd name="connsiteY23" fmla="*/ 2220450 h 2475850"/>
                  <a:gd name="connsiteX24" fmla="*/ 1106721 w 1537011"/>
                  <a:gd name="connsiteY24" fmla="*/ 2215253 h 2475850"/>
                  <a:gd name="connsiteX25" fmla="*/ 1136417 w 1537011"/>
                  <a:gd name="connsiteY25" fmla="*/ 2182586 h 2475850"/>
                  <a:gd name="connsiteX26" fmla="*/ 1110433 w 1537011"/>
                  <a:gd name="connsiteY26" fmla="*/ 2146950 h 2475850"/>
                  <a:gd name="connsiteX27" fmla="*/ 1045100 w 1537011"/>
                  <a:gd name="connsiteY27" fmla="*/ 2136557 h 2475850"/>
                  <a:gd name="connsiteX28" fmla="*/ 460819 w 1537011"/>
                  <a:gd name="connsiteY28" fmla="*/ 2117997 h 2475850"/>
                  <a:gd name="connsiteX29" fmla="*/ 425926 w 1537011"/>
                  <a:gd name="connsiteY29" fmla="*/ 2063800 h 2475850"/>
                  <a:gd name="connsiteX30" fmla="*/ 465274 w 1537011"/>
                  <a:gd name="connsiteY30" fmla="*/ 2065285 h 2475850"/>
                  <a:gd name="connsiteX31" fmla="*/ 506849 w 1537011"/>
                  <a:gd name="connsiteY31" fmla="*/ 2066770 h 2475850"/>
                  <a:gd name="connsiteX32" fmla="*/ 526151 w 1537011"/>
                  <a:gd name="connsiteY32" fmla="*/ 2066770 h 2475850"/>
                  <a:gd name="connsiteX33" fmla="*/ 1096326 w 1537011"/>
                  <a:gd name="connsiteY33" fmla="*/ 2083845 h 2475850"/>
                  <a:gd name="connsiteX34" fmla="*/ 1137159 w 1537011"/>
                  <a:gd name="connsiteY34" fmla="*/ 2097209 h 2475850"/>
                  <a:gd name="connsiteX35" fmla="*/ 1192840 w 1537011"/>
                  <a:gd name="connsiteY35" fmla="*/ 2187041 h 2475850"/>
                  <a:gd name="connsiteX36" fmla="*/ 1128251 w 1537011"/>
                  <a:gd name="connsiteY36" fmla="*/ 2267964 h 2475850"/>
                  <a:gd name="connsiteX37" fmla="*/ 1097811 w 1537011"/>
                  <a:gd name="connsiteY37" fmla="*/ 2276131 h 2475850"/>
                  <a:gd name="connsiteX38" fmla="*/ 443001 w 1537011"/>
                  <a:gd name="connsiteY38" fmla="*/ 2256828 h 2475850"/>
                  <a:gd name="connsiteX39" fmla="*/ 338320 w 1537011"/>
                  <a:gd name="connsiteY39" fmla="*/ 2126163 h 2475850"/>
                  <a:gd name="connsiteX40" fmla="*/ 425926 w 1537011"/>
                  <a:gd name="connsiteY40" fmla="*/ 2063800 h 2475850"/>
                  <a:gd name="connsiteX41" fmla="*/ 446713 w 1537011"/>
                  <a:gd name="connsiteY41" fmla="*/ 1916802 h 2475850"/>
                  <a:gd name="connsiteX42" fmla="*/ 390289 w 1537011"/>
                  <a:gd name="connsiteY42" fmla="*/ 1927939 h 2475850"/>
                  <a:gd name="connsiteX43" fmla="*/ 388062 w 1537011"/>
                  <a:gd name="connsiteY43" fmla="*/ 1982877 h 2475850"/>
                  <a:gd name="connsiteX44" fmla="*/ 440773 w 1537011"/>
                  <a:gd name="connsiteY44" fmla="*/ 1996983 h 2475850"/>
                  <a:gd name="connsiteX45" fmla="*/ 1098555 w 1537011"/>
                  <a:gd name="connsiteY45" fmla="*/ 2018513 h 2475850"/>
                  <a:gd name="connsiteX46" fmla="*/ 1149038 w 1537011"/>
                  <a:gd name="connsiteY46" fmla="*/ 2008119 h 2475850"/>
                  <a:gd name="connsiteX47" fmla="*/ 1151266 w 1537011"/>
                  <a:gd name="connsiteY47" fmla="*/ 1952438 h 2475850"/>
                  <a:gd name="connsiteX48" fmla="*/ 1098555 w 1537011"/>
                  <a:gd name="connsiteY48" fmla="*/ 1937590 h 2475850"/>
                  <a:gd name="connsiteX49" fmla="*/ 446713 w 1537011"/>
                  <a:gd name="connsiteY49" fmla="*/ 1916802 h 2475850"/>
                  <a:gd name="connsiteX50" fmla="*/ 523923 w 1537011"/>
                  <a:gd name="connsiteY50" fmla="*/ 192914 h 2475850"/>
                  <a:gd name="connsiteX51" fmla="*/ 408107 w 1537011"/>
                  <a:gd name="connsiteY51" fmla="*/ 273095 h 2475850"/>
                  <a:gd name="connsiteX52" fmla="*/ 183898 w 1537011"/>
                  <a:gd name="connsiteY52" fmla="*/ 552985 h 2475850"/>
                  <a:gd name="connsiteX53" fmla="*/ 150488 w 1537011"/>
                  <a:gd name="connsiteY53" fmla="*/ 820997 h 2475850"/>
                  <a:gd name="connsiteX54" fmla="*/ 244033 w 1537011"/>
                  <a:gd name="connsiteY54" fmla="*/ 1149145 h 2475850"/>
                  <a:gd name="connsiteX55" fmla="*/ 242548 w 1537011"/>
                  <a:gd name="connsiteY55" fmla="*/ 1156569 h 2475850"/>
                  <a:gd name="connsiteX56" fmla="*/ 154200 w 1537011"/>
                  <a:gd name="connsiteY56" fmla="*/ 950920 h 2475850"/>
                  <a:gd name="connsiteX57" fmla="*/ 131186 w 1537011"/>
                  <a:gd name="connsiteY57" fmla="*/ 648757 h 2475850"/>
                  <a:gd name="connsiteX58" fmla="*/ 215821 w 1537011"/>
                  <a:gd name="connsiteY58" fmla="*/ 443851 h 2475850"/>
                  <a:gd name="connsiteX59" fmla="*/ 500165 w 1537011"/>
                  <a:gd name="connsiteY59" fmla="*/ 201081 h 2475850"/>
                  <a:gd name="connsiteX60" fmla="*/ 523923 w 1537011"/>
                  <a:gd name="connsiteY60" fmla="*/ 192914 h 2475850"/>
                  <a:gd name="connsiteX61" fmla="*/ 800630 w 1537011"/>
                  <a:gd name="connsiteY61" fmla="*/ 46764 h 2475850"/>
                  <a:gd name="connsiteX62" fmla="*/ 713588 w 1537011"/>
                  <a:gd name="connsiteY62" fmla="*/ 47343 h 2475850"/>
                  <a:gd name="connsiteX63" fmla="*/ 595938 w 1537011"/>
                  <a:gd name="connsiteY63" fmla="*/ 67446 h 2475850"/>
                  <a:gd name="connsiteX64" fmla="*/ 175732 w 1537011"/>
                  <a:gd name="connsiteY64" fmla="*/ 344366 h 2475850"/>
                  <a:gd name="connsiteX65" fmla="*/ 49521 w 1537011"/>
                  <a:gd name="connsiteY65" fmla="*/ 655438 h 2475850"/>
                  <a:gd name="connsiteX66" fmla="*/ 137126 w 1537011"/>
                  <a:gd name="connsiteY66" fmla="*/ 1109796 h 2475850"/>
                  <a:gd name="connsiteX67" fmla="*/ 310109 w 1537011"/>
                  <a:gd name="connsiteY67" fmla="*/ 1387460 h 2475850"/>
                  <a:gd name="connsiteX68" fmla="*/ 440773 w 1537011"/>
                  <a:gd name="connsiteY68" fmla="*/ 1695562 h 2475850"/>
                  <a:gd name="connsiteX69" fmla="*/ 460819 w 1537011"/>
                  <a:gd name="connsiteY69" fmla="*/ 1792076 h 2475850"/>
                  <a:gd name="connsiteX70" fmla="*/ 492743 w 1537011"/>
                  <a:gd name="connsiteY70" fmla="*/ 1817318 h 2475850"/>
                  <a:gd name="connsiteX71" fmla="*/ 1065146 w 1537011"/>
                  <a:gd name="connsiteY71" fmla="*/ 1836621 h 2475850"/>
                  <a:gd name="connsiteX72" fmla="*/ 1089645 w 1537011"/>
                  <a:gd name="connsiteY72" fmla="*/ 1818803 h 2475850"/>
                  <a:gd name="connsiteX73" fmla="*/ 1116372 w 1537011"/>
                  <a:gd name="connsiteY73" fmla="*/ 1688138 h 2475850"/>
                  <a:gd name="connsiteX74" fmla="*/ 1268567 w 1537011"/>
                  <a:gd name="connsiteY74" fmla="*/ 1319900 h 2475850"/>
                  <a:gd name="connsiteX75" fmla="*/ 1376960 w 1537011"/>
                  <a:gd name="connsiteY75" fmla="*/ 1166220 h 2475850"/>
                  <a:gd name="connsiteX76" fmla="*/ 1468276 w 1537011"/>
                  <a:gd name="connsiteY76" fmla="*/ 916026 h 2475850"/>
                  <a:gd name="connsiteX77" fmla="*/ 1468276 w 1537011"/>
                  <a:gd name="connsiteY77" fmla="*/ 599015 h 2475850"/>
                  <a:gd name="connsiteX78" fmla="*/ 1056236 w 1537011"/>
                  <a:gd name="connsiteY78" fmla="*/ 110506 h 2475850"/>
                  <a:gd name="connsiteX79" fmla="*/ 800630 w 1537011"/>
                  <a:gd name="connsiteY79" fmla="*/ 46764 h 2475850"/>
                  <a:gd name="connsiteX80" fmla="*/ 794163 w 1537011"/>
                  <a:gd name="connsiteY80" fmla="*/ 814 h 2475850"/>
                  <a:gd name="connsiteX81" fmla="*/ 1036191 w 1537011"/>
                  <a:gd name="connsiteY81" fmla="*/ 52598 h 2475850"/>
                  <a:gd name="connsiteX82" fmla="*/ 1503912 w 1537011"/>
                  <a:gd name="connsiteY82" fmla="*/ 551500 h 2475850"/>
                  <a:gd name="connsiteX83" fmla="*/ 1518761 w 1537011"/>
                  <a:gd name="connsiteY83" fmla="*/ 910830 h 2475850"/>
                  <a:gd name="connsiteX84" fmla="*/ 1377702 w 1537011"/>
                  <a:gd name="connsiteY84" fmla="*/ 1250855 h 2475850"/>
                  <a:gd name="connsiteX85" fmla="*/ 1264855 w 1537011"/>
                  <a:gd name="connsiteY85" fmla="*/ 1406020 h 2475850"/>
                  <a:gd name="connsiteX86" fmla="*/ 1163144 w 1537011"/>
                  <a:gd name="connsiteY86" fmla="*/ 1694078 h 2475850"/>
                  <a:gd name="connsiteX87" fmla="*/ 1115630 w 1537011"/>
                  <a:gd name="connsiteY87" fmla="*/ 1876711 h 2475850"/>
                  <a:gd name="connsiteX88" fmla="*/ 1149781 w 1537011"/>
                  <a:gd name="connsiteY88" fmla="*/ 1887848 h 2475850"/>
                  <a:gd name="connsiteX89" fmla="*/ 1229961 w 1537011"/>
                  <a:gd name="connsiteY89" fmla="*/ 1991044 h 2475850"/>
                  <a:gd name="connsiteX90" fmla="*/ 1126023 w 1537011"/>
                  <a:gd name="connsiteY90" fmla="*/ 2077164 h 2475850"/>
                  <a:gd name="connsiteX91" fmla="*/ 1100038 w 1537011"/>
                  <a:gd name="connsiteY91" fmla="*/ 2077906 h 2475850"/>
                  <a:gd name="connsiteX92" fmla="*/ 423698 w 1537011"/>
                  <a:gd name="connsiteY92" fmla="*/ 2054891 h 2475850"/>
                  <a:gd name="connsiteX93" fmla="*/ 368017 w 1537011"/>
                  <a:gd name="connsiteY93" fmla="*/ 2039300 h 2475850"/>
                  <a:gd name="connsiteX94" fmla="*/ 311594 w 1537011"/>
                  <a:gd name="connsiteY94" fmla="*/ 1951695 h 2475850"/>
                  <a:gd name="connsiteX95" fmla="*/ 382123 w 1537011"/>
                  <a:gd name="connsiteY95" fmla="*/ 1867803 h 2475850"/>
                  <a:gd name="connsiteX96" fmla="*/ 434092 w 1537011"/>
                  <a:gd name="connsiteY96" fmla="*/ 1854439 h 2475850"/>
                  <a:gd name="connsiteX97" fmla="*/ 387320 w 1537011"/>
                  <a:gd name="connsiteY97" fmla="*/ 1655472 h 2475850"/>
                  <a:gd name="connsiteX98" fmla="*/ 301199 w 1537011"/>
                  <a:gd name="connsiteY98" fmla="*/ 1459474 h 2475850"/>
                  <a:gd name="connsiteX99" fmla="*/ 137869 w 1537011"/>
                  <a:gd name="connsiteY99" fmla="*/ 1212992 h 2475850"/>
                  <a:gd name="connsiteX100" fmla="*/ 2748 w 1537011"/>
                  <a:gd name="connsiteY100" fmla="*/ 664348 h 2475850"/>
                  <a:gd name="connsiteX101" fmla="*/ 145292 w 1537011"/>
                  <a:gd name="connsiteY101" fmla="*/ 308730 h 2475850"/>
                  <a:gd name="connsiteX102" fmla="*/ 549909 w 1537011"/>
                  <a:gd name="connsiteY102" fmla="*/ 32552 h 2475850"/>
                  <a:gd name="connsiteX103" fmla="*/ 794163 w 1537011"/>
                  <a:gd name="connsiteY103" fmla="*/ 814 h 2475850"/>
                  <a:gd name="connsiteX0" fmla="*/ 503138 w 1537011"/>
                  <a:gd name="connsiteY0" fmla="*/ 2319191 h 2475850"/>
                  <a:gd name="connsiteX1" fmla="*/ 443744 w 1537011"/>
                  <a:gd name="connsiteY1" fmla="*/ 2360024 h 2475850"/>
                  <a:gd name="connsiteX2" fmla="*/ 501653 w 1537011"/>
                  <a:gd name="connsiteY2" fmla="*/ 2403827 h 2475850"/>
                  <a:gd name="connsiteX3" fmla="*/ 1051782 w 1537011"/>
                  <a:gd name="connsiteY3" fmla="*/ 2420160 h 2475850"/>
                  <a:gd name="connsiteX4" fmla="*/ 1097070 w 1537011"/>
                  <a:gd name="connsiteY4" fmla="*/ 2383040 h 2475850"/>
                  <a:gd name="connsiteX5" fmla="*/ 1058465 w 1537011"/>
                  <a:gd name="connsiteY5" fmla="*/ 2339237 h 2475850"/>
                  <a:gd name="connsiteX6" fmla="*/ 503138 w 1537011"/>
                  <a:gd name="connsiteY6" fmla="*/ 2319191 h 2475850"/>
                  <a:gd name="connsiteX7" fmla="*/ 470472 w 1537011"/>
                  <a:gd name="connsiteY7" fmla="*/ 2270192 h 2475850"/>
                  <a:gd name="connsiteX8" fmla="*/ 525411 w 1537011"/>
                  <a:gd name="connsiteY8" fmla="*/ 2270192 h 2475850"/>
                  <a:gd name="connsiteX9" fmla="*/ 1067374 w 1537011"/>
                  <a:gd name="connsiteY9" fmla="*/ 2287268 h 2475850"/>
                  <a:gd name="connsiteX10" fmla="*/ 1152751 w 1537011"/>
                  <a:gd name="connsiteY10" fmla="*/ 2388236 h 2475850"/>
                  <a:gd name="connsiteX11" fmla="*/ 1054010 w 1537011"/>
                  <a:gd name="connsiteY11" fmla="*/ 2475841 h 2475850"/>
                  <a:gd name="connsiteX12" fmla="*/ 500911 w 1537011"/>
                  <a:gd name="connsiteY12" fmla="*/ 2459508 h 2475850"/>
                  <a:gd name="connsiteX13" fmla="*/ 447457 w 1537011"/>
                  <a:gd name="connsiteY13" fmla="*/ 2446887 h 2475850"/>
                  <a:gd name="connsiteX14" fmla="*/ 391775 w 1537011"/>
                  <a:gd name="connsiteY14" fmla="*/ 2352600 h 2475850"/>
                  <a:gd name="connsiteX15" fmla="*/ 470472 w 1537011"/>
                  <a:gd name="connsiteY15" fmla="*/ 2270192 h 2475850"/>
                  <a:gd name="connsiteX16" fmla="*/ 460819 w 1537011"/>
                  <a:gd name="connsiteY16" fmla="*/ 2117997 h 2475850"/>
                  <a:gd name="connsiteX17" fmla="*/ 417759 w 1537011"/>
                  <a:gd name="connsiteY17" fmla="*/ 2125420 h 2475850"/>
                  <a:gd name="connsiteX18" fmla="*/ 390290 w 1537011"/>
                  <a:gd name="connsiteY18" fmla="*/ 2156602 h 2475850"/>
                  <a:gd name="connsiteX19" fmla="*/ 414047 w 1537011"/>
                  <a:gd name="connsiteY19" fmla="*/ 2190753 h 2475850"/>
                  <a:gd name="connsiteX20" fmla="*/ 458592 w 1537011"/>
                  <a:gd name="connsiteY20" fmla="*/ 2201147 h 2475850"/>
                  <a:gd name="connsiteX21" fmla="*/ 763724 w 1537011"/>
                  <a:gd name="connsiteY21" fmla="*/ 2210798 h 2475850"/>
                  <a:gd name="connsiteX22" fmla="*/ 1054751 w 1537011"/>
                  <a:gd name="connsiteY22" fmla="*/ 2220450 h 2475850"/>
                  <a:gd name="connsiteX23" fmla="*/ 1106721 w 1537011"/>
                  <a:gd name="connsiteY23" fmla="*/ 2215253 h 2475850"/>
                  <a:gd name="connsiteX24" fmla="*/ 1136417 w 1537011"/>
                  <a:gd name="connsiteY24" fmla="*/ 2182586 h 2475850"/>
                  <a:gd name="connsiteX25" fmla="*/ 1110433 w 1537011"/>
                  <a:gd name="connsiteY25" fmla="*/ 2146950 h 2475850"/>
                  <a:gd name="connsiteX26" fmla="*/ 1045100 w 1537011"/>
                  <a:gd name="connsiteY26" fmla="*/ 2136557 h 2475850"/>
                  <a:gd name="connsiteX27" fmla="*/ 460819 w 1537011"/>
                  <a:gd name="connsiteY27" fmla="*/ 2117997 h 2475850"/>
                  <a:gd name="connsiteX28" fmla="*/ 425926 w 1537011"/>
                  <a:gd name="connsiteY28" fmla="*/ 2063800 h 2475850"/>
                  <a:gd name="connsiteX29" fmla="*/ 465274 w 1537011"/>
                  <a:gd name="connsiteY29" fmla="*/ 2065285 h 2475850"/>
                  <a:gd name="connsiteX30" fmla="*/ 506849 w 1537011"/>
                  <a:gd name="connsiteY30" fmla="*/ 2066770 h 2475850"/>
                  <a:gd name="connsiteX31" fmla="*/ 526151 w 1537011"/>
                  <a:gd name="connsiteY31" fmla="*/ 2066770 h 2475850"/>
                  <a:gd name="connsiteX32" fmla="*/ 1096326 w 1537011"/>
                  <a:gd name="connsiteY32" fmla="*/ 2083845 h 2475850"/>
                  <a:gd name="connsiteX33" fmla="*/ 1137159 w 1537011"/>
                  <a:gd name="connsiteY33" fmla="*/ 2097209 h 2475850"/>
                  <a:gd name="connsiteX34" fmla="*/ 1192840 w 1537011"/>
                  <a:gd name="connsiteY34" fmla="*/ 2187041 h 2475850"/>
                  <a:gd name="connsiteX35" fmla="*/ 1128251 w 1537011"/>
                  <a:gd name="connsiteY35" fmla="*/ 2267964 h 2475850"/>
                  <a:gd name="connsiteX36" fmla="*/ 1097811 w 1537011"/>
                  <a:gd name="connsiteY36" fmla="*/ 2276131 h 2475850"/>
                  <a:gd name="connsiteX37" fmla="*/ 443001 w 1537011"/>
                  <a:gd name="connsiteY37" fmla="*/ 2256828 h 2475850"/>
                  <a:gd name="connsiteX38" fmla="*/ 338320 w 1537011"/>
                  <a:gd name="connsiteY38" fmla="*/ 2126163 h 2475850"/>
                  <a:gd name="connsiteX39" fmla="*/ 425926 w 1537011"/>
                  <a:gd name="connsiteY39" fmla="*/ 2063800 h 2475850"/>
                  <a:gd name="connsiteX40" fmla="*/ 446713 w 1537011"/>
                  <a:gd name="connsiteY40" fmla="*/ 1916802 h 2475850"/>
                  <a:gd name="connsiteX41" fmla="*/ 390289 w 1537011"/>
                  <a:gd name="connsiteY41" fmla="*/ 1927939 h 2475850"/>
                  <a:gd name="connsiteX42" fmla="*/ 388062 w 1537011"/>
                  <a:gd name="connsiteY42" fmla="*/ 1982877 h 2475850"/>
                  <a:gd name="connsiteX43" fmla="*/ 440773 w 1537011"/>
                  <a:gd name="connsiteY43" fmla="*/ 1996983 h 2475850"/>
                  <a:gd name="connsiteX44" fmla="*/ 1098555 w 1537011"/>
                  <a:gd name="connsiteY44" fmla="*/ 2018513 h 2475850"/>
                  <a:gd name="connsiteX45" fmla="*/ 1149038 w 1537011"/>
                  <a:gd name="connsiteY45" fmla="*/ 2008119 h 2475850"/>
                  <a:gd name="connsiteX46" fmla="*/ 1151266 w 1537011"/>
                  <a:gd name="connsiteY46" fmla="*/ 1952438 h 2475850"/>
                  <a:gd name="connsiteX47" fmla="*/ 1098555 w 1537011"/>
                  <a:gd name="connsiteY47" fmla="*/ 1937590 h 2475850"/>
                  <a:gd name="connsiteX48" fmla="*/ 446713 w 1537011"/>
                  <a:gd name="connsiteY48" fmla="*/ 1916802 h 2475850"/>
                  <a:gd name="connsiteX49" fmla="*/ 523923 w 1537011"/>
                  <a:gd name="connsiteY49" fmla="*/ 192914 h 2475850"/>
                  <a:gd name="connsiteX50" fmla="*/ 408107 w 1537011"/>
                  <a:gd name="connsiteY50" fmla="*/ 273095 h 2475850"/>
                  <a:gd name="connsiteX51" fmla="*/ 183898 w 1537011"/>
                  <a:gd name="connsiteY51" fmla="*/ 552985 h 2475850"/>
                  <a:gd name="connsiteX52" fmla="*/ 150488 w 1537011"/>
                  <a:gd name="connsiteY52" fmla="*/ 820997 h 2475850"/>
                  <a:gd name="connsiteX53" fmla="*/ 244033 w 1537011"/>
                  <a:gd name="connsiteY53" fmla="*/ 1149145 h 2475850"/>
                  <a:gd name="connsiteX54" fmla="*/ 242548 w 1537011"/>
                  <a:gd name="connsiteY54" fmla="*/ 1156569 h 2475850"/>
                  <a:gd name="connsiteX55" fmla="*/ 154200 w 1537011"/>
                  <a:gd name="connsiteY55" fmla="*/ 950920 h 2475850"/>
                  <a:gd name="connsiteX56" fmla="*/ 131186 w 1537011"/>
                  <a:gd name="connsiteY56" fmla="*/ 648757 h 2475850"/>
                  <a:gd name="connsiteX57" fmla="*/ 215821 w 1537011"/>
                  <a:gd name="connsiteY57" fmla="*/ 443851 h 2475850"/>
                  <a:gd name="connsiteX58" fmla="*/ 500165 w 1537011"/>
                  <a:gd name="connsiteY58" fmla="*/ 201081 h 2475850"/>
                  <a:gd name="connsiteX59" fmla="*/ 523923 w 1537011"/>
                  <a:gd name="connsiteY59" fmla="*/ 192914 h 2475850"/>
                  <a:gd name="connsiteX60" fmla="*/ 800630 w 1537011"/>
                  <a:gd name="connsiteY60" fmla="*/ 46764 h 2475850"/>
                  <a:gd name="connsiteX61" fmla="*/ 713588 w 1537011"/>
                  <a:gd name="connsiteY61" fmla="*/ 47343 h 2475850"/>
                  <a:gd name="connsiteX62" fmla="*/ 595938 w 1537011"/>
                  <a:gd name="connsiteY62" fmla="*/ 67446 h 2475850"/>
                  <a:gd name="connsiteX63" fmla="*/ 175732 w 1537011"/>
                  <a:gd name="connsiteY63" fmla="*/ 344366 h 2475850"/>
                  <a:gd name="connsiteX64" fmla="*/ 49521 w 1537011"/>
                  <a:gd name="connsiteY64" fmla="*/ 655438 h 2475850"/>
                  <a:gd name="connsiteX65" fmla="*/ 137126 w 1537011"/>
                  <a:gd name="connsiteY65" fmla="*/ 1109796 h 2475850"/>
                  <a:gd name="connsiteX66" fmla="*/ 310109 w 1537011"/>
                  <a:gd name="connsiteY66" fmla="*/ 1387460 h 2475850"/>
                  <a:gd name="connsiteX67" fmla="*/ 440773 w 1537011"/>
                  <a:gd name="connsiteY67" fmla="*/ 1695562 h 2475850"/>
                  <a:gd name="connsiteX68" fmla="*/ 460819 w 1537011"/>
                  <a:gd name="connsiteY68" fmla="*/ 1792076 h 2475850"/>
                  <a:gd name="connsiteX69" fmla="*/ 492743 w 1537011"/>
                  <a:gd name="connsiteY69" fmla="*/ 1817318 h 2475850"/>
                  <a:gd name="connsiteX70" fmla="*/ 1065146 w 1537011"/>
                  <a:gd name="connsiteY70" fmla="*/ 1836621 h 2475850"/>
                  <a:gd name="connsiteX71" fmla="*/ 1089645 w 1537011"/>
                  <a:gd name="connsiteY71" fmla="*/ 1818803 h 2475850"/>
                  <a:gd name="connsiteX72" fmla="*/ 1116372 w 1537011"/>
                  <a:gd name="connsiteY72" fmla="*/ 1688138 h 2475850"/>
                  <a:gd name="connsiteX73" fmla="*/ 1268567 w 1537011"/>
                  <a:gd name="connsiteY73" fmla="*/ 1319900 h 2475850"/>
                  <a:gd name="connsiteX74" fmla="*/ 1376960 w 1537011"/>
                  <a:gd name="connsiteY74" fmla="*/ 1166220 h 2475850"/>
                  <a:gd name="connsiteX75" fmla="*/ 1468276 w 1537011"/>
                  <a:gd name="connsiteY75" fmla="*/ 916026 h 2475850"/>
                  <a:gd name="connsiteX76" fmla="*/ 1468276 w 1537011"/>
                  <a:gd name="connsiteY76" fmla="*/ 599015 h 2475850"/>
                  <a:gd name="connsiteX77" fmla="*/ 1056236 w 1537011"/>
                  <a:gd name="connsiteY77" fmla="*/ 110506 h 2475850"/>
                  <a:gd name="connsiteX78" fmla="*/ 800630 w 1537011"/>
                  <a:gd name="connsiteY78" fmla="*/ 46764 h 2475850"/>
                  <a:gd name="connsiteX79" fmla="*/ 794163 w 1537011"/>
                  <a:gd name="connsiteY79" fmla="*/ 814 h 2475850"/>
                  <a:gd name="connsiteX80" fmla="*/ 1036191 w 1537011"/>
                  <a:gd name="connsiteY80" fmla="*/ 52598 h 2475850"/>
                  <a:gd name="connsiteX81" fmla="*/ 1503912 w 1537011"/>
                  <a:gd name="connsiteY81" fmla="*/ 551500 h 2475850"/>
                  <a:gd name="connsiteX82" fmla="*/ 1518761 w 1537011"/>
                  <a:gd name="connsiteY82" fmla="*/ 910830 h 2475850"/>
                  <a:gd name="connsiteX83" fmla="*/ 1377702 w 1537011"/>
                  <a:gd name="connsiteY83" fmla="*/ 1250855 h 2475850"/>
                  <a:gd name="connsiteX84" fmla="*/ 1264855 w 1537011"/>
                  <a:gd name="connsiteY84" fmla="*/ 1406020 h 2475850"/>
                  <a:gd name="connsiteX85" fmla="*/ 1163144 w 1537011"/>
                  <a:gd name="connsiteY85" fmla="*/ 1694078 h 2475850"/>
                  <a:gd name="connsiteX86" fmla="*/ 1115630 w 1537011"/>
                  <a:gd name="connsiteY86" fmla="*/ 1876711 h 2475850"/>
                  <a:gd name="connsiteX87" fmla="*/ 1149781 w 1537011"/>
                  <a:gd name="connsiteY87" fmla="*/ 1887848 h 2475850"/>
                  <a:gd name="connsiteX88" fmla="*/ 1229961 w 1537011"/>
                  <a:gd name="connsiteY88" fmla="*/ 1991044 h 2475850"/>
                  <a:gd name="connsiteX89" fmla="*/ 1126023 w 1537011"/>
                  <a:gd name="connsiteY89" fmla="*/ 2077164 h 2475850"/>
                  <a:gd name="connsiteX90" fmla="*/ 1100038 w 1537011"/>
                  <a:gd name="connsiteY90" fmla="*/ 2077906 h 2475850"/>
                  <a:gd name="connsiteX91" fmla="*/ 423698 w 1537011"/>
                  <a:gd name="connsiteY91" fmla="*/ 2054891 h 2475850"/>
                  <a:gd name="connsiteX92" fmla="*/ 368017 w 1537011"/>
                  <a:gd name="connsiteY92" fmla="*/ 2039300 h 2475850"/>
                  <a:gd name="connsiteX93" fmla="*/ 311594 w 1537011"/>
                  <a:gd name="connsiteY93" fmla="*/ 1951695 h 2475850"/>
                  <a:gd name="connsiteX94" fmla="*/ 382123 w 1537011"/>
                  <a:gd name="connsiteY94" fmla="*/ 1867803 h 2475850"/>
                  <a:gd name="connsiteX95" fmla="*/ 434092 w 1537011"/>
                  <a:gd name="connsiteY95" fmla="*/ 1854439 h 2475850"/>
                  <a:gd name="connsiteX96" fmla="*/ 387320 w 1537011"/>
                  <a:gd name="connsiteY96" fmla="*/ 1655472 h 2475850"/>
                  <a:gd name="connsiteX97" fmla="*/ 301199 w 1537011"/>
                  <a:gd name="connsiteY97" fmla="*/ 1459474 h 2475850"/>
                  <a:gd name="connsiteX98" fmla="*/ 137869 w 1537011"/>
                  <a:gd name="connsiteY98" fmla="*/ 1212992 h 2475850"/>
                  <a:gd name="connsiteX99" fmla="*/ 2748 w 1537011"/>
                  <a:gd name="connsiteY99" fmla="*/ 664348 h 2475850"/>
                  <a:gd name="connsiteX100" fmla="*/ 145292 w 1537011"/>
                  <a:gd name="connsiteY100" fmla="*/ 308730 h 2475850"/>
                  <a:gd name="connsiteX101" fmla="*/ 549909 w 1537011"/>
                  <a:gd name="connsiteY101" fmla="*/ 32552 h 2475850"/>
                  <a:gd name="connsiteX102" fmla="*/ 794163 w 1537011"/>
                  <a:gd name="connsiteY102" fmla="*/ 814 h 2475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</a:cxnLst>
                <a:rect l="l" t="t" r="r" b="b"/>
                <a:pathLst>
                  <a:path w="1537011" h="2475850">
                    <a:moveTo>
                      <a:pt x="503138" y="2319191"/>
                    </a:moveTo>
                    <a:cubicBezTo>
                      <a:pt x="466017" y="2317706"/>
                      <a:pt x="444487" y="2334039"/>
                      <a:pt x="443744" y="2360024"/>
                    </a:cubicBezTo>
                    <a:cubicBezTo>
                      <a:pt x="443744" y="2385266"/>
                      <a:pt x="466017" y="2402342"/>
                      <a:pt x="501653" y="2403827"/>
                    </a:cubicBezTo>
                    <a:lnTo>
                      <a:pt x="1051782" y="2420160"/>
                    </a:lnTo>
                    <a:cubicBezTo>
                      <a:pt x="1074055" y="2418675"/>
                      <a:pt x="1094100" y="2407539"/>
                      <a:pt x="1097070" y="2383040"/>
                    </a:cubicBezTo>
                    <a:cubicBezTo>
                      <a:pt x="1099297" y="2357797"/>
                      <a:pt x="1080737" y="2345176"/>
                      <a:pt x="1058465" y="2339237"/>
                    </a:cubicBezTo>
                    <a:cubicBezTo>
                      <a:pt x="1047329" y="2336267"/>
                      <a:pt x="618212" y="2322161"/>
                      <a:pt x="503138" y="2319191"/>
                    </a:cubicBezTo>
                    <a:close/>
                    <a:moveTo>
                      <a:pt x="470472" y="2270192"/>
                    </a:moveTo>
                    <a:cubicBezTo>
                      <a:pt x="489032" y="2270192"/>
                      <a:pt x="506850" y="2269450"/>
                      <a:pt x="525411" y="2270192"/>
                    </a:cubicBezTo>
                    <a:lnTo>
                      <a:pt x="1067374" y="2287268"/>
                    </a:lnTo>
                    <a:cubicBezTo>
                      <a:pt x="1120828" y="2297661"/>
                      <a:pt x="1155721" y="2339237"/>
                      <a:pt x="1152751" y="2388236"/>
                    </a:cubicBezTo>
                    <a:cubicBezTo>
                      <a:pt x="1149782" y="2435751"/>
                      <a:pt x="1106721" y="2476583"/>
                      <a:pt x="1054010" y="2475841"/>
                    </a:cubicBezTo>
                    <a:lnTo>
                      <a:pt x="500911" y="2459508"/>
                    </a:lnTo>
                    <a:cubicBezTo>
                      <a:pt x="468245" y="2456662"/>
                      <a:pt x="464532" y="2455053"/>
                      <a:pt x="447457" y="2446887"/>
                    </a:cubicBezTo>
                    <a:cubicBezTo>
                      <a:pt x="410336" y="2428327"/>
                      <a:pt x="385837" y="2388978"/>
                      <a:pt x="391775" y="2352600"/>
                    </a:cubicBezTo>
                    <a:cubicBezTo>
                      <a:pt x="398457" y="2308055"/>
                      <a:pt x="425926" y="2280586"/>
                      <a:pt x="470472" y="2270192"/>
                    </a:cubicBezTo>
                    <a:close/>
                    <a:moveTo>
                      <a:pt x="460819" y="2117997"/>
                    </a:moveTo>
                    <a:cubicBezTo>
                      <a:pt x="445229" y="2117997"/>
                      <a:pt x="431123" y="2119481"/>
                      <a:pt x="417759" y="2125420"/>
                    </a:cubicBezTo>
                    <a:cubicBezTo>
                      <a:pt x="404395" y="2131360"/>
                      <a:pt x="391774" y="2140269"/>
                      <a:pt x="390290" y="2156602"/>
                    </a:cubicBezTo>
                    <a:cubicBezTo>
                      <a:pt x="388805" y="2173678"/>
                      <a:pt x="401425" y="2183329"/>
                      <a:pt x="414047" y="2190753"/>
                    </a:cubicBezTo>
                    <a:cubicBezTo>
                      <a:pt x="427411" y="2198919"/>
                      <a:pt x="443001" y="2201147"/>
                      <a:pt x="458592" y="2201147"/>
                    </a:cubicBezTo>
                    <a:lnTo>
                      <a:pt x="763724" y="2210798"/>
                    </a:lnTo>
                    <a:lnTo>
                      <a:pt x="1054751" y="2220450"/>
                    </a:lnTo>
                    <a:cubicBezTo>
                      <a:pt x="1072569" y="2221192"/>
                      <a:pt x="1090387" y="2221935"/>
                      <a:pt x="1106721" y="2215253"/>
                    </a:cubicBezTo>
                    <a:cubicBezTo>
                      <a:pt x="1121569" y="2209314"/>
                      <a:pt x="1134932" y="2201147"/>
                      <a:pt x="1136417" y="2182586"/>
                    </a:cubicBezTo>
                    <a:cubicBezTo>
                      <a:pt x="1137159" y="2163283"/>
                      <a:pt x="1124538" y="2154375"/>
                      <a:pt x="1110433" y="2146950"/>
                    </a:cubicBezTo>
                    <a:cubicBezTo>
                      <a:pt x="1090387" y="2136557"/>
                      <a:pt x="1067372" y="2137299"/>
                      <a:pt x="1045100" y="2136557"/>
                    </a:cubicBezTo>
                    <a:lnTo>
                      <a:pt x="460819" y="2117997"/>
                    </a:lnTo>
                    <a:close/>
                    <a:moveTo>
                      <a:pt x="425926" y="2063800"/>
                    </a:moveTo>
                    <a:cubicBezTo>
                      <a:pt x="438546" y="2064543"/>
                      <a:pt x="451910" y="2064543"/>
                      <a:pt x="465274" y="2065285"/>
                    </a:cubicBezTo>
                    <a:cubicBezTo>
                      <a:pt x="479379" y="2066770"/>
                      <a:pt x="493485" y="2066770"/>
                      <a:pt x="506849" y="2066770"/>
                    </a:cubicBezTo>
                    <a:lnTo>
                      <a:pt x="526151" y="2066770"/>
                    </a:lnTo>
                    <a:lnTo>
                      <a:pt x="1096326" y="2083845"/>
                    </a:lnTo>
                    <a:cubicBezTo>
                      <a:pt x="1109690" y="2090528"/>
                      <a:pt x="1123796" y="2089785"/>
                      <a:pt x="1137159" y="2097209"/>
                    </a:cubicBezTo>
                    <a:cubicBezTo>
                      <a:pt x="1172795" y="2117254"/>
                      <a:pt x="1195810" y="2143981"/>
                      <a:pt x="1192840" y="2187041"/>
                    </a:cubicBezTo>
                    <a:cubicBezTo>
                      <a:pt x="1190613" y="2229358"/>
                      <a:pt x="1164628" y="2253116"/>
                      <a:pt x="1128251" y="2267964"/>
                    </a:cubicBezTo>
                    <a:cubicBezTo>
                      <a:pt x="1118599" y="2272419"/>
                      <a:pt x="1108205" y="2273904"/>
                      <a:pt x="1097811" y="2276131"/>
                    </a:cubicBezTo>
                    <a:cubicBezTo>
                      <a:pt x="1078508" y="2276131"/>
                      <a:pt x="492000" y="2253116"/>
                      <a:pt x="443001" y="2256828"/>
                    </a:cubicBezTo>
                    <a:cubicBezTo>
                      <a:pt x="366532" y="2253858"/>
                      <a:pt x="313078" y="2187784"/>
                      <a:pt x="338320" y="2126163"/>
                    </a:cubicBezTo>
                    <a:cubicBezTo>
                      <a:pt x="353911" y="2088299"/>
                      <a:pt x="386577" y="2070482"/>
                      <a:pt x="425926" y="2063800"/>
                    </a:cubicBezTo>
                    <a:close/>
                    <a:moveTo>
                      <a:pt x="446713" y="1916802"/>
                    </a:moveTo>
                    <a:cubicBezTo>
                      <a:pt x="426668" y="1916059"/>
                      <a:pt x="407365" y="1919029"/>
                      <a:pt x="390289" y="1927939"/>
                    </a:cubicBezTo>
                    <a:cubicBezTo>
                      <a:pt x="364305" y="1941302"/>
                      <a:pt x="363563" y="1966543"/>
                      <a:pt x="388062" y="1982877"/>
                    </a:cubicBezTo>
                    <a:cubicBezTo>
                      <a:pt x="404395" y="1992528"/>
                      <a:pt x="421471" y="1996241"/>
                      <a:pt x="440773" y="1996983"/>
                    </a:cubicBezTo>
                    <a:lnTo>
                      <a:pt x="1098555" y="2018513"/>
                    </a:lnTo>
                    <a:cubicBezTo>
                      <a:pt x="1116372" y="2019255"/>
                      <a:pt x="1133448" y="2017029"/>
                      <a:pt x="1149038" y="2008119"/>
                    </a:cubicBezTo>
                    <a:cubicBezTo>
                      <a:pt x="1176507" y="1993271"/>
                      <a:pt x="1177992" y="1969513"/>
                      <a:pt x="1151266" y="1952438"/>
                    </a:cubicBezTo>
                    <a:cubicBezTo>
                      <a:pt x="1135674" y="1942787"/>
                      <a:pt x="1117115" y="1938332"/>
                      <a:pt x="1098555" y="1937590"/>
                    </a:cubicBezTo>
                    <a:lnTo>
                      <a:pt x="446713" y="1916802"/>
                    </a:lnTo>
                    <a:close/>
                    <a:moveTo>
                      <a:pt x="523923" y="192914"/>
                    </a:moveTo>
                    <a:cubicBezTo>
                      <a:pt x="480864" y="222610"/>
                      <a:pt x="443743" y="246368"/>
                      <a:pt x="408107" y="273095"/>
                    </a:cubicBezTo>
                    <a:cubicBezTo>
                      <a:pt x="311592" y="348079"/>
                      <a:pt x="229927" y="436426"/>
                      <a:pt x="183898" y="552985"/>
                    </a:cubicBezTo>
                    <a:cubicBezTo>
                      <a:pt x="149004" y="639105"/>
                      <a:pt x="140095" y="728938"/>
                      <a:pt x="150488" y="820997"/>
                    </a:cubicBezTo>
                    <a:cubicBezTo>
                      <a:pt x="163110" y="935329"/>
                      <a:pt x="194291" y="1044464"/>
                      <a:pt x="244033" y="1149145"/>
                    </a:cubicBezTo>
                    <a:cubicBezTo>
                      <a:pt x="244775" y="1149887"/>
                      <a:pt x="243290" y="1152114"/>
                      <a:pt x="242548" y="1156569"/>
                    </a:cubicBezTo>
                    <a:cubicBezTo>
                      <a:pt x="201715" y="1091237"/>
                      <a:pt x="174988" y="1022191"/>
                      <a:pt x="154200" y="950920"/>
                    </a:cubicBezTo>
                    <a:cubicBezTo>
                      <a:pt x="125989" y="852179"/>
                      <a:pt x="115595" y="751210"/>
                      <a:pt x="131186" y="648757"/>
                    </a:cubicBezTo>
                    <a:cubicBezTo>
                      <a:pt x="142322" y="573773"/>
                      <a:pt x="173503" y="506213"/>
                      <a:pt x="215821" y="443851"/>
                    </a:cubicBezTo>
                    <a:cubicBezTo>
                      <a:pt x="288578" y="336943"/>
                      <a:pt x="387319" y="260474"/>
                      <a:pt x="500165" y="201081"/>
                    </a:cubicBezTo>
                    <a:cubicBezTo>
                      <a:pt x="505363" y="198111"/>
                      <a:pt x="510560" y="197369"/>
                      <a:pt x="523923" y="192914"/>
                    </a:cubicBezTo>
                    <a:close/>
                    <a:moveTo>
                      <a:pt x="800630" y="46764"/>
                    </a:moveTo>
                    <a:cubicBezTo>
                      <a:pt x="771780" y="44996"/>
                      <a:pt x="742769" y="45142"/>
                      <a:pt x="713588" y="47343"/>
                    </a:cubicBezTo>
                    <a:cubicBezTo>
                      <a:pt x="674681" y="50278"/>
                      <a:pt x="635472" y="56866"/>
                      <a:pt x="595938" y="67446"/>
                    </a:cubicBezTo>
                    <a:cubicBezTo>
                      <a:pt x="425183" y="112734"/>
                      <a:pt x="287836" y="210732"/>
                      <a:pt x="175732" y="344366"/>
                    </a:cubicBezTo>
                    <a:cubicBezTo>
                      <a:pt x="100748" y="434199"/>
                      <a:pt x="62142" y="540364"/>
                      <a:pt x="49521" y="655438"/>
                    </a:cubicBezTo>
                    <a:cubicBezTo>
                      <a:pt x="32446" y="815058"/>
                      <a:pt x="71793" y="965026"/>
                      <a:pt x="137126" y="1109796"/>
                    </a:cubicBezTo>
                    <a:cubicBezTo>
                      <a:pt x="182413" y="1210023"/>
                      <a:pt x="249230" y="1296886"/>
                      <a:pt x="310109" y="1387460"/>
                    </a:cubicBezTo>
                    <a:cubicBezTo>
                      <a:pt x="373956" y="1482489"/>
                      <a:pt x="427410" y="1581972"/>
                      <a:pt x="440773" y="1695562"/>
                    </a:cubicBezTo>
                    <a:cubicBezTo>
                      <a:pt x="445228" y="1727486"/>
                      <a:pt x="454138" y="1759410"/>
                      <a:pt x="460819" y="1792076"/>
                    </a:cubicBezTo>
                    <a:cubicBezTo>
                      <a:pt x="464531" y="1810636"/>
                      <a:pt x="462764" y="1817754"/>
                      <a:pt x="492743" y="1817318"/>
                    </a:cubicBezTo>
                    <a:cubicBezTo>
                      <a:pt x="593727" y="1815849"/>
                      <a:pt x="965662" y="1836373"/>
                      <a:pt x="1065146" y="1836621"/>
                    </a:cubicBezTo>
                    <a:cubicBezTo>
                      <a:pt x="1079251" y="1838106"/>
                      <a:pt x="1085190" y="1832167"/>
                      <a:pt x="1089645" y="1818803"/>
                    </a:cubicBezTo>
                    <a:cubicBezTo>
                      <a:pt x="1103008" y="1776485"/>
                      <a:pt x="1111175" y="1731941"/>
                      <a:pt x="1116372" y="1688138"/>
                    </a:cubicBezTo>
                    <a:cubicBezTo>
                      <a:pt x="1132705" y="1550791"/>
                      <a:pt x="1179477" y="1427550"/>
                      <a:pt x="1268567" y="1319900"/>
                    </a:cubicBezTo>
                    <a:cubicBezTo>
                      <a:pt x="1307915" y="1271643"/>
                      <a:pt x="1343551" y="1219674"/>
                      <a:pt x="1376960" y="1166220"/>
                    </a:cubicBezTo>
                    <a:cubicBezTo>
                      <a:pt x="1425217" y="1089752"/>
                      <a:pt x="1448232" y="1002889"/>
                      <a:pt x="1468276" y="916026"/>
                    </a:cubicBezTo>
                    <a:cubicBezTo>
                      <a:pt x="1493519" y="809861"/>
                      <a:pt x="1500201" y="703696"/>
                      <a:pt x="1468276" y="599015"/>
                    </a:cubicBezTo>
                    <a:cubicBezTo>
                      <a:pt x="1401459" y="377775"/>
                      <a:pt x="1275248" y="204792"/>
                      <a:pt x="1056236" y="110506"/>
                    </a:cubicBezTo>
                    <a:cubicBezTo>
                      <a:pt x="972297" y="74592"/>
                      <a:pt x="887183" y="52067"/>
                      <a:pt x="800630" y="46764"/>
                    </a:cubicBezTo>
                    <a:close/>
                    <a:moveTo>
                      <a:pt x="794163" y="814"/>
                    </a:moveTo>
                    <a:cubicBezTo>
                      <a:pt x="875086" y="4712"/>
                      <a:pt x="955638" y="22530"/>
                      <a:pt x="1036191" y="52598"/>
                    </a:cubicBezTo>
                    <a:cubicBezTo>
                      <a:pt x="1275248" y="140945"/>
                      <a:pt x="1421504" y="317640"/>
                      <a:pt x="1503912" y="551500"/>
                    </a:cubicBezTo>
                    <a:cubicBezTo>
                      <a:pt x="1544745" y="668802"/>
                      <a:pt x="1545488" y="789816"/>
                      <a:pt x="1518761" y="910830"/>
                    </a:cubicBezTo>
                    <a:cubicBezTo>
                      <a:pt x="1492034" y="1032586"/>
                      <a:pt x="1457140" y="1149887"/>
                      <a:pt x="1377702" y="1250855"/>
                    </a:cubicBezTo>
                    <a:cubicBezTo>
                      <a:pt x="1337612" y="1300597"/>
                      <a:pt x="1301233" y="1354051"/>
                      <a:pt x="1264855" y="1406020"/>
                    </a:cubicBezTo>
                    <a:cubicBezTo>
                      <a:pt x="1203977" y="1492140"/>
                      <a:pt x="1177250" y="1590882"/>
                      <a:pt x="1163144" y="1694078"/>
                    </a:cubicBezTo>
                    <a:cubicBezTo>
                      <a:pt x="1154235" y="1756440"/>
                      <a:pt x="1146811" y="1819546"/>
                      <a:pt x="1115630" y="1876711"/>
                    </a:cubicBezTo>
                    <a:cubicBezTo>
                      <a:pt x="1125281" y="1884878"/>
                      <a:pt x="1138644" y="1884136"/>
                      <a:pt x="1149781" y="1887848"/>
                    </a:cubicBezTo>
                    <a:cubicBezTo>
                      <a:pt x="1203235" y="1904923"/>
                      <a:pt x="1235158" y="1945757"/>
                      <a:pt x="1229961" y="1991044"/>
                    </a:cubicBezTo>
                    <a:cubicBezTo>
                      <a:pt x="1224022" y="2034846"/>
                      <a:pt x="1177992" y="2073451"/>
                      <a:pt x="1126023" y="2077164"/>
                    </a:cubicBezTo>
                    <a:cubicBezTo>
                      <a:pt x="1117857" y="2077906"/>
                      <a:pt x="1108948" y="2077906"/>
                      <a:pt x="1100038" y="2077906"/>
                    </a:cubicBezTo>
                    <a:cubicBezTo>
                      <a:pt x="1038418" y="2074936"/>
                      <a:pt x="496455" y="2056376"/>
                      <a:pt x="423698" y="2054891"/>
                    </a:cubicBezTo>
                    <a:cubicBezTo>
                      <a:pt x="403653" y="2055633"/>
                      <a:pt x="385093" y="2048210"/>
                      <a:pt x="368017" y="2039300"/>
                    </a:cubicBezTo>
                    <a:cubicBezTo>
                      <a:pt x="333866" y="2020740"/>
                      <a:pt x="309366" y="1994013"/>
                      <a:pt x="311594" y="1951695"/>
                    </a:cubicBezTo>
                    <a:cubicBezTo>
                      <a:pt x="314565" y="1907151"/>
                      <a:pt x="344260" y="1882651"/>
                      <a:pt x="382123" y="1867803"/>
                    </a:cubicBezTo>
                    <a:cubicBezTo>
                      <a:pt x="397714" y="1861121"/>
                      <a:pt x="415532" y="1858893"/>
                      <a:pt x="434092" y="1854439"/>
                    </a:cubicBezTo>
                    <a:cubicBezTo>
                      <a:pt x="408107" y="1790591"/>
                      <a:pt x="400684" y="1722289"/>
                      <a:pt x="387320" y="1655472"/>
                    </a:cubicBezTo>
                    <a:cubicBezTo>
                      <a:pt x="372471" y="1584200"/>
                      <a:pt x="337578" y="1521837"/>
                      <a:pt x="301199" y="1459474"/>
                    </a:cubicBezTo>
                    <a:cubicBezTo>
                      <a:pt x="251458" y="1374096"/>
                      <a:pt x="185383" y="1299855"/>
                      <a:pt x="137869" y="1212992"/>
                    </a:cubicBezTo>
                    <a:cubicBezTo>
                      <a:pt x="44324" y="1041494"/>
                      <a:pt x="-13585" y="861830"/>
                      <a:pt x="2748" y="664348"/>
                    </a:cubicBezTo>
                    <a:cubicBezTo>
                      <a:pt x="13885" y="531456"/>
                      <a:pt x="57687" y="409699"/>
                      <a:pt x="145292" y="308730"/>
                    </a:cubicBezTo>
                    <a:cubicBezTo>
                      <a:pt x="254428" y="180293"/>
                      <a:pt x="387320" y="83779"/>
                      <a:pt x="549909" y="32552"/>
                    </a:cubicBezTo>
                    <a:cubicBezTo>
                      <a:pt x="631946" y="6939"/>
                      <a:pt x="713240" y="-3084"/>
                      <a:pt x="794163" y="814"/>
                    </a:cubicBezTo>
                    <a:close/>
                  </a:path>
                </a:pathLst>
              </a:custGeom>
              <a:solidFill>
                <a:srgbClr val="FFC35B"/>
              </a:solidFill>
              <a:ln w="8005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 sz="2658" dirty="0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A4BE3562-39C9-48FC-8ABB-A323C7684D1E}"/>
                  </a:ext>
                </a:extLst>
              </p:cNvPr>
              <p:cNvSpPr/>
              <p:nvPr/>
            </p:nvSpPr>
            <p:spPr>
              <a:xfrm rot="628173">
                <a:off x="7558838" y="2427102"/>
                <a:ext cx="937061" cy="1282256"/>
              </a:xfrm>
              <a:custGeom>
                <a:avLst/>
                <a:gdLst>
                  <a:gd name="connsiteX0" fmla="*/ 72231 w 937061"/>
                  <a:gd name="connsiteY0" fmla="*/ 508194 h 1282256"/>
                  <a:gd name="connsiteX1" fmla="*/ 139689 w 937061"/>
                  <a:gd name="connsiteY1" fmla="*/ 559080 h 1282256"/>
                  <a:gd name="connsiteX2" fmla="*/ 137581 w 937061"/>
                  <a:gd name="connsiteY2" fmla="*/ 579636 h 1282256"/>
                  <a:gd name="connsiteX3" fmla="*/ 173595 w 937061"/>
                  <a:gd name="connsiteY3" fmla="*/ 561778 h 1282256"/>
                  <a:gd name="connsiteX4" fmla="*/ 235622 w 937061"/>
                  <a:gd name="connsiteY4" fmla="*/ 562333 h 1282256"/>
                  <a:gd name="connsiteX5" fmla="*/ 265212 w 937061"/>
                  <a:gd name="connsiteY5" fmla="*/ 596791 h 1282256"/>
                  <a:gd name="connsiteX6" fmla="*/ 264188 w 937061"/>
                  <a:gd name="connsiteY6" fmla="*/ 602277 h 1282256"/>
                  <a:gd name="connsiteX7" fmla="*/ 251467 w 937061"/>
                  <a:gd name="connsiteY7" fmla="*/ 657997 h 1282256"/>
                  <a:gd name="connsiteX8" fmla="*/ 248802 w 937061"/>
                  <a:gd name="connsiteY8" fmla="*/ 665620 h 1282256"/>
                  <a:gd name="connsiteX9" fmla="*/ 226702 w 937061"/>
                  <a:gd name="connsiteY9" fmla="*/ 731221 h 1282256"/>
                  <a:gd name="connsiteX10" fmla="*/ 292287 w 937061"/>
                  <a:gd name="connsiteY10" fmla="*/ 797322 h 1282256"/>
                  <a:gd name="connsiteX11" fmla="*/ 318540 w 937061"/>
                  <a:gd name="connsiteY11" fmla="*/ 799397 h 1282256"/>
                  <a:gd name="connsiteX12" fmla="*/ 386587 w 937061"/>
                  <a:gd name="connsiteY12" fmla="*/ 855674 h 1282256"/>
                  <a:gd name="connsiteX13" fmla="*/ 391213 w 937061"/>
                  <a:gd name="connsiteY13" fmla="*/ 832209 h 1282256"/>
                  <a:gd name="connsiteX14" fmla="*/ 339010 w 937061"/>
                  <a:gd name="connsiteY14" fmla="*/ 777893 h 1282256"/>
                  <a:gd name="connsiteX15" fmla="*/ 374294 w 937061"/>
                  <a:gd name="connsiteY15" fmla="*/ 724114 h 1282256"/>
                  <a:gd name="connsiteX16" fmla="*/ 365526 w 937061"/>
                  <a:gd name="connsiteY16" fmla="*/ 703124 h 1282256"/>
                  <a:gd name="connsiteX17" fmla="*/ 314275 w 937061"/>
                  <a:gd name="connsiteY17" fmla="*/ 774111 h 1282256"/>
                  <a:gd name="connsiteX18" fmla="*/ 255752 w 937061"/>
                  <a:gd name="connsiteY18" fmla="*/ 746224 h 1282256"/>
                  <a:gd name="connsiteX19" fmla="*/ 257804 w 937061"/>
                  <a:gd name="connsiteY19" fmla="*/ 700011 h 1282256"/>
                  <a:gd name="connsiteX20" fmla="*/ 281358 w 937061"/>
                  <a:gd name="connsiteY20" fmla="*/ 666529 h 1282256"/>
                  <a:gd name="connsiteX21" fmla="*/ 276069 w 937061"/>
                  <a:gd name="connsiteY21" fmla="*/ 646729 h 1282256"/>
                  <a:gd name="connsiteX22" fmla="*/ 315725 w 937061"/>
                  <a:gd name="connsiteY22" fmla="*/ 605586 h 1282256"/>
                  <a:gd name="connsiteX23" fmla="*/ 348811 w 937061"/>
                  <a:gd name="connsiteY23" fmla="*/ 615972 h 1282256"/>
                  <a:gd name="connsiteX24" fmla="*/ 355707 w 937061"/>
                  <a:gd name="connsiteY24" fmla="*/ 609198 h 1282256"/>
                  <a:gd name="connsiteX25" fmla="*/ 423989 w 937061"/>
                  <a:gd name="connsiteY25" fmla="*/ 603914 h 1282256"/>
                  <a:gd name="connsiteX26" fmla="*/ 462978 w 937061"/>
                  <a:gd name="connsiteY26" fmla="*/ 667189 h 1282256"/>
                  <a:gd name="connsiteX27" fmla="*/ 447498 w 937061"/>
                  <a:gd name="connsiteY27" fmla="*/ 742160 h 1282256"/>
                  <a:gd name="connsiteX28" fmla="*/ 444272 w 937061"/>
                  <a:gd name="connsiteY28" fmla="*/ 747849 h 1282256"/>
                  <a:gd name="connsiteX29" fmla="*/ 468977 w 937061"/>
                  <a:gd name="connsiteY29" fmla="*/ 772413 h 1282256"/>
                  <a:gd name="connsiteX30" fmla="*/ 495847 w 937061"/>
                  <a:gd name="connsiteY30" fmla="*/ 863799 h 1282256"/>
                  <a:gd name="connsiteX31" fmla="*/ 444271 w 937061"/>
                  <a:gd name="connsiteY31" fmla="*/ 922014 h 1282256"/>
                  <a:gd name="connsiteX32" fmla="*/ 431747 w 937061"/>
                  <a:gd name="connsiteY32" fmla="*/ 921551 h 1282256"/>
                  <a:gd name="connsiteX33" fmla="*/ 442410 w 937061"/>
                  <a:gd name="connsiteY33" fmla="*/ 937592 h 1282256"/>
                  <a:gd name="connsiteX34" fmla="*/ 543619 w 937061"/>
                  <a:gd name="connsiteY34" fmla="*/ 1186492 h 1282256"/>
                  <a:gd name="connsiteX35" fmla="*/ 566594 w 937061"/>
                  <a:gd name="connsiteY35" fmla="*/ 1273228 h 1282256"/>
                  <a:gd name="connsiteX36" fmla="*/ 531195 w 937061"/>
                  <a:gd name="connsiteY36" fmla="*/ 1282256 h 1282256"/>
                  <a:gd name="connsiteX37" fmla="*/ 510987 w 937061"/>
                  <a:gd name="connsiteY37" fmla="*/ 1183176 h 1282256"/>
                  <a:gd name="connsiteX38" fmla="*/ 419465 w 937061"/>
                  <a:gd name="connsiteY38" fmla="*/ 965735 h 1282256"/>
                  <a:gd name="connsiteX39" fmla="*/ 380666 w 937061"/>
                  <a:gd name="connsiteY39" fmla="*/ 911088 h 1282256"/>
                  <a:gd name="connsiteX40" fmla="*/ 370913 w 937061"/>
                  <a:gd name="connsiteY40" fmla="*/ 906441 h 1282256"/>
                  <a:gd name="connsiteX41" fmla="*/ 360466 w 937061"/>
                  <a:gd name="connsiteY41" fmla="*/ 906130 h 1282256"/>
                  <a:gd name="connsiteX42" fmla="*/ 314518 w 937061"/>
                  <a:gd name="connsiteY42" fmla="*/ 920936 h 1282256"/>
                  <a:gd name="connsiteX43" fmla="*/ 256927 w 937061"/>
                  <a:gd name="connsiteY43" fmla="*/ 880449 h 1282256"/>
                  <a:gd name="connsiteX44" fmla="*/ 248732 w 937061"/>
                  <a:gd name="connsiteY44" fmla="*/ 847130 h 1282256"/>
                  <a:gd name="connsiteX45" fmla="*/ 247889 w 937061"/>
                  <a:gd name="connsiteY45" fmla="*/ 840361 h 1282256"/>
                  <a:gd name="connsiteX46" fmla="*/ 220304 w 937061"/>
                  <a:gd name="connsiteY46" fmla="*/ 848717 h 1282256"/>
                  <a:gd name="connsiteX47" fmla="*/ 136302 w 937061"/>
                  <a:gd name="connsiteY47" fmla="*/ 795389 h 1282256"/>
                  <a:gd name="connsiteX48" fmla="*/ 132240 w 937061"/>
                  <a:gd name="connsiteY48" fmla="*/ 772306 h 1282256"/>
                  <a:gd name="connsiteX49" fmla="*/ 132030 w 937061"/>
                  <a:gd name="connsiteY49" fmla="*/ 749123 h 1282256"/>
                  <a:gd name="connsiteX50" fmla="*/ 118944 w 937061"/>
                  <a:gd name="connsiteY50" fmla="*/ 746653 h 1282256"/>
                  <a:gd name="connsiteX51" fmla="*/ 28110 w 937061"/>
                  <a:gd name="connsiteY51" fmla="*/ 666272 h 1282256"/>
                  <a:gd name="connsiteX52" fmla="*/ 18430 w 937061"/>
                  <a:gd name="connsiteY52" fmla="*/ 570895 h 1282256"/>
                  <a:gd name="connsiteX53" fmla="*/ 72231 w 937061"/>
                  <a:gd name="connsiteY53" fmla="*/ 508194 h 1282256"/>
                  <a:gd name="connsiteX54" fmla="*/ 828778 w 937061"/>
                  <a:gd name="connsiteY54" fmla="*/ 368188 h 1282256"/>
                  <a:gd name="connsiteX55" fmla="*/ 903402 w 937061"/>
                  <a:gd name="connsiteY55" fmla="*/ 393916 h 1282256"/>
                  <a:gd name="connsiteX56" fmla="*/ 921670 w 937061"/>
                  <a:gd name="connsiteY56" fmla="*/ 560021 h 1282256"/>
                  <a:gd name="connsiteX57" fmla="*/ 873673 w 937061"/>
                  <a:gd name="connsiteY57" fmla="*/ 610037 h 1282256"/>
                  <a:gd name="connsiteX58" fmla="*/ 870382 w 937061"/>
                  <a:gd name="connsiteY58" fmla="*/ 612071 h 1282256"/>
                  <a:gd name="connsiteX59" fmla="*/ 881183 w 937061"/>
                  <a:gd name="connsiteY59" fmla="*/ 655093 h 1282256"/>
                  <a:gd name="connsiteX60" fmla="*/ 811085 w 937061"/>
                  <a:gd name="connsiteY60" fmla="*/ 738732 h 1282256"/>
                  <a:gd name="connsiteX61" fmla="*/ 793636 w 937061"/>
                  <a:gd name="connsiteY61" fmla="*/ 739105 h 1282256"/>
                  <a:gd name="connsiteX62" fmla="*/ 799023 w 937061"/>
                  <a:gd name="connsiteY62" fmla="*/ 768256 h 1282256"/>
                  <a:gd name="connsiteX63" fmla="*/ 794668 w 937061"/>
                  <a:gd name="connsiteY63" fmla="*/ 805320 h 1282256"/>
                  <a:gd name="connsiteX64" fmla="*/ 736637 w 937061"/>
                  <a:gd name="connsiteY64" fmla="*/ 842933 h 1282256"/>
                  <a:gd name="connsiteX65" fmla="*/ 711441 w 937061"/>
                  <a:gd name="connsiteY65" fmla="*/ 841070 h 1282256"/>
                  <a:gd name="connsiteX66" fmla="*/ 702708 w 937061"/>
                  <a:gd name="connsiteY66" fmla="*/ 844516 h 1282256"/>
                  <a:gd name="connsiteX67" fmla="*/ 683025 w 937061"/>
                  <a:gd name="connsiteY67" fmla="*/ 866563 h 1282256"/>
                  <a:gd name="connsiteX68" fmla="*/ 657843 w 937061"/>
                  <a:gd name="connsiteY68" fmla="*/ 881435 h 1282256"/>
                  <a:gd name="connsiteX69" fmla="*/ 694319 w 937061"/>
                  <a:gd name="connsiteY69" fmla="*/ 1016214 h 1282256"/>
                  <a:gd name="connsiteX70" fmla="*/ 713201 w 937061"/>
                  <a:gd name="connsiteY70" fmla="*/ 1156998 h 1282256"/>
                  <a:gd name="connsiteX71" fmla="*/ 720960 w 937061"/>
                  <a:gd name="connsiteY71" fmla="*/ 1258622 h 1282256"/>
                  <a:gd name="connsiteX72" fmla="*/ 679557 w 937061"/>
                  <a:gd name="connsiteY72" fmla="*/ 1261399 h 1282256"/>
                  <a:gd name="connsiteX73" fmla="*/ 677437 w 937061"/>
                  <a:gd name="connsiteY73" fmla="*/ 1146560 h 1282256"/>
                  <a:gd name="connsiteX74" fmla="*/ 658812 w 937061"/>
                  <a:gd name="connsiteY74" fmla="*/ 1013559 h 1282256"/>
                  <a:gd name="connsiteX75" fmla="*/ 620096 w 937061"/>
                  <a:gd name="connsiteY75" fmla="*/ 884815 h 1282256"/>
                  <a:gd name="connsiteX76" fmla="*/ 617487 w 937061"/>
                  <a:gd name="connsiteY76" fmla="*/ 885041 h 1282256"/>
                  <a:gd name="connsiteX77" fmla="*/ 582656 w 937061"/>
                  <a:gd name="connsiteY77" fmla="*/ 865072 h 1282256"/>
                  <a:gd name="connsiteX78" fmla="*/ 558217 w 937061"/>
                  <a:gd name="connsiteY78" fmla="*/ 771403 h 1282256"/>
                  <a:gd name="connsiteX79" fmla="*/ 575867 w 937061"/>
                  <a:gd name="connsiteY79" fmla="*/ 722513 h 1282256"/>
                  <a:gd name="connsiteX80" fmla="*/ 560670 w 937061"/>
                  <a:gd name="connsiteY80" fmla="*/ 708618 h 1282256"/>
                  <a:gd name="connsiteX81" fmla="*/ 534291 w 937061"/>
                  <a:gd name="connsiteY81" fmla="*/ 600031 h 1282256"/>
                  <a:gd name="connsiteX82" fmla="*/ 572231 w 937061"/>
                  <a:gd name="connsiteY82" fmla="*/ 560631 h 1282256"/>
                  <a:gd name="connsiteX83" fmla="*/ 603475 w 937061"/>
                  <a:gd name="connsiteY83" fmla="*/ 559950 h 1282256"/>
                  <a:gd name="connsiteX84" fmla="*/ 618559 w 937061"/>
                  <a:gd name="connsiteY84" fmla="*/ 565514 h 1282256"/>
                  <a:gd name="connsiteX85" fmla="*/ 649454 w 937061"/>
                  <a:gd name="connsiteY85" fmla="*/ 543101 h 1282256"/>
                  <a:gd name="connsiteX86" fmla="*/ 697970 w 937061"/>
                  <a:gd name="connsiteY86" fmla="*/ 567543 h 1282256"/>
                  <a:gd name="connsiteX87" fmla="*/ 700456 w 937061"/>
                  <a:gd name="connsiteY87" fmla="*/ 590917 h 1282256"/>
                  <a:gd name="connsiteX88" fmla="*/ 720550 w 937061"/>
                  <a:gd name="connsiteY88" fmla="*/ 600445 h 1282256"/>
                  <a:gd name="connsiteX89" fmla="*/ 751604 w 937061"/>
                  <a:gd name="connsiteY89" fmla="*/ 639520 h 1282256"/>
                  <a:gd name="connsiteX90" fmla="*/ 738347 w 937061"/>
                  <a:gd name="connsiteY90" fmla="*/ 683525 h 1282256"/>
                  <a:gd name="connsiteX91" fmla="*/ 707956 w 937061"/>
                  <a:gd name="connsiteY91" fmla="*/ 700956 h 1282256"/>
                  <a:gd name="connsiteX92" fmla="*/ 634896 w 937061"/>
                  <a:gd name="connsiteY92" fmla="*/ 651717 h 1282256"/>
                  <a:gd name="connsiteX93" fmla="*/ 633997 w 937061"/>
                  <a:gd name="connsiteY93" fmla="*/ 675512 h 1282256"/>
                  <a:gd name="connsiteX94" fmla="*/ 687058 w 937061"/>
                  <a:gd name="connsiteY94" fmla="*/ 716835 h 1282256"/>
                  <a:gd name="connsiteX95" fmla="*/ 656986 w 937061"/>
                  <a:gd name="connsiteY95" fmla="*/ 782282 h 1282256"/>
                  <a:gd name="connsiteX96" fmla="*/ 669532 w 937061"/>
                  <a:gd name="connsiteY96" fmla="*/ 802778 h 1282256"/>
                  <a:gd name="connsiteX97" fmla="*/ 712109 w 937061"/>
                  <a:gd name="connsiteY97" fmla="*/ 736651 h 1282256"/>
                  <a:gd name="connsiteX98" fmla="*/ 723692 w 937061"/>
                  <a:gd name="connsiteY98" fmla="*/ 721066 h 1282256"/>
                  <a:gd name="connsiteX99" fmla="*/ 776459 w 937061"/>
                  <a:gd name="connsiteY99" fmla="*/ 653872 h 1282256"/>
                  <a:gd name="connsiteX100" fmla="*/ 733368 w 937061"/>
                  <a:gd name="connsiteY100" fmla="*/ 578317 h 1282256"/>
                  <a:gd name="connsiteX101" fmla="*/ 723890 w 937061"/>
                  <a:gd name="connsiteY101" fmla="*/ 565605 h 1282256"/>
                  <a:gd name="connsiteX102" fmla="*/ 694098 w 937061"/>
                  <a:gd name="connsiteY102" fmla="*/ 523444 h 1282256"/>
                  <a:gd name="connsiteX103" fmla="*/ 690243 w 937061"/>
                  <a:gd name="connsiteY103" fmla="*/ 515805 h 1282256"/>
                  <a:gd name="connsiteX104" fmla="*/ 698774 w 937061"/>
                  <a:gd name="connsiteY104" fmla="*/ 485914 h 1282256"/>
                  <a:gd name="connsiteX105" fmla="*/ 755797 w 937061"/>
                  <a:gd name="connsiteY105" fmla="*/ 452765 h 1282256"/>
                  <a:gd name="connsiteX106" fmla="*/ 802978 w 937061"/>
                  <a:gd name="connsiteY106" fmla="*/ 455658 h 1282256"/>
                  <a:gd name="connsiteX107" fmla="*/ 792796 w 937061"/>
                  <a:gd name="connsiteY107" fmla="*/ 434725 h 1282256"/>
                  <a:gd name="connsiteX108" fmla="*/ 828778 w 937061"/>
                  <a:gd name="connsiteY108" fmla="*/ 368188 h 1282256"/>
                  <a:gd name="connsiteX109" fmla="*/ 80732 w 937061"/>
                  <a:gd name="connsiteY109" fmla="*/ 236718 h 1282256"/>
                  <a:gd name="connsiteX110" fmla="*/ 85733 w 937061"/>
                  <a:gd name="connsiteY110" fmla="*/ 243941 h 1282256"/>
                  <a:gd name="connsiteX111" fmla="*/ 165483 w 937061"/>
                  <a:gd name="connsiteY111" fmla="*/ 295204 h 1282256"/>
                  <a:gd name="connsiteX112" fmla="*/ 199590 w 937061"/>
                  <a:gd name="connsiteY112" fmla="*/ 324345 h 1282256"/>
                  <a:gd name="connsiteX113" fmla="*/ 183395 w 937061"/>
                  <a:gd name="connsiteY113" fmla="*/ 381115 h 1282256"/>
                  <a:gd name="connsiteX114" fmla="*/ 167577 w 937061"/>
                  <a:gd name="connsiteY114" fmla="*/ 388113 h 1282256"/>
                  <a:gd name="connsiteX115" fmla="*/ 179565 w 937061"/>
                  <a:gd name="connsiteY115" fmla="*/ 401175 h 1282256"/>
                  <a:gd name="connsiteX116" fmla="*/ 179992 w 937061"/>
                  <a:gd name="connsiteY116" fmla="*/ 449781 h 1282256"/>
                  <a:gd name="connsiteX117" fmla="*/ 108044 w 937061"/>
                  <a:gd name="connsiteY117" fmla="*/ 482632 h 1282256"/>
                  <a:gd name="connsiteX118" fmla="*/ 27201 w 937061"/>
                  <a:gd name="connsiteY118" fmla="*/ 505923 h 1282256"/>
                  <a:gd name="connsiteX119" fmla="*/ 570 w 937061"/>
                  <a:gd name="connsiteY119" fmla="*/ 441177 h 1282256"/>
                  <a:gd name="connsiteX120" fmla="*/ 70413 w 937061"/>
                  <a:gd name="connsiteY120" fmla="*/ 361661 h 1282256"/>
                  <a:gd name="connsiteX121" fmla="*/ 65724 w 937061"/>
                  <a:gd name="connsiteY121" fmla="*/ 357231 h 1282256"/>
                  <a:gd name="connsiteX122" fmla="*/ 36050 w 937061"/>
                  <a:gd name="connsiteY122" fmla="*/ 293659 h 1282256"/>
                  <a:gd name="connsiteX123" fmla="*/ 80732 w 937061"/>
                  <a:gd name="connsiteY123" fmla="*/ 236718 h 1282256"/>
                  <a:gd name="connsiteX124" fmla="*/ 734063 w 937061"/>
                  <a:gd name="connsiteY124" fmla="*/ 115786 h 1282256"/>
                  <a:gd name="connsiteX125" fmla="*/ 800039 w 937061"/>
                  <a:gd name="connsiteY125" fmla="*/ 168575 h 1282256"/>
                  <a:gd name="connsiteX126" fmla="*/ 790133 w 937061"/>
                  <a:gd name="connsiteY126" fmla="*/ 225202 h 1282256"/>
                  <a:gd name="connsiteX127" fmla="*/ 788636 w 937061"/>
                  <a:gd name="connsiteY127" fmla="*/ 228126 h 1282256"/>
                  <a:gd name="connsiteX128" fmla="*/ 788782 w 937061"/>
                  <a:gd name="connsiteY128" fmla="*/ 228914 h 1282256"/>
                  <a:gd name="connsiteX129" fmla="*/ 879477 w 937061"/>
                  <a:gd name="connsiteY129" fmla="*/ 273265 h 1282256"/>
                  <a:gd name="connsiteX130" fmla="*/ 880462 w 937061"/>
                  <a:gd name="connsiteY130" fmla="*/ 348046 h 1282256"/>
                  <a:gd name="connsiteX131" fmla="*/ 875371 w 937061"/>
                  <a:gd name="connsiteY131" fmla="*/ 346949 h 1282256"/>
                  <a:gd name="connsiteX132" fmla="*/ 802289 w 937061"/>
                  <a:gd name="connsiteY132" fmla="*/ 352714 h 1282256"/>
                  <a:gd name="connsiteX133" fmla="*/ 731227 w 937061"/>
                  <a:gd name="connsiteY133" fmla="*/ 357290 h 1282256"/>
                  <a:gd name="connsiteX134" fmla="*/ 699035 w 937061"/>
                  <a:gd name="connsiteY134" fmla="*/ 320868 h 1282256"/>
                  <a:gd name="connsiteX135" fmla="*/ 705546 w 937061"/>
                  <a:gd name="connsiteY135" fmla="*/ 292165 h 1282256"/>
                  <a:gd name="connsiteX136" fmla="*/ 707611 w 937061"/>
                  <a:gd name="connsiteY136" fmla="*/ 287913 h 1282256"/>
                  <a:gd name="connsiteX137" fmla="*/ 691898 w 937061"/>
                  <a:gd name="connsiteY137" fmla="*/ 287761 h 1282256"/>
                  <a:gd name="connsiteX138" fmla="*/ 656836 w 937061"/>
                  <a:gd name="connsiteY138" fmla="*/ 256759 h 1282256"/>
                  <a:gd name="connsiteX139" fmla="*/ 657076 w 937061"/>
                  <a:gd name="connsiteY139" fmla="*/ 221678 h 1282256"/>
                  <a:gd name="connsiteX140" fmla="*/ 672162 w 937061"/>
                  <a:gd name="connsiteY140" fmla="*/ 203002 h 1282256"/>
                  <a:gd name="connsiteX141" fmla="*/ 732996 w 937061"/>
                  <a:gd name="connsiteY141" fmla="*/ 118834 h 1282256"/>
                  <a:gd name="connsiteX142" fmla="*/ 734063 w 937061"/>
                  <a:gd name="connsiteY142" fmla="*/ 115786 h 1282256"/>
                  <a:gd name="connsiteX143" fmla="*/ 234805 w 937061"/>
                  <a:gd name="connsiteY143" fmla="*/ 54681 h 1282256"/>
                  <a:gd name="connsiteX144" fmla="*/ 265378 w 937061"/>
                  <a:gd name="connsiteY144" fmla="*/ 49820 h 1282256"/>
                  <a:gd name="connsiteX145" fmla="*/ 314937 w 937061"/>
                  <a:gd name="connsiteY145" fmla="*/ 75496 h 1282256"/>
                  <a:gd name="connsiteX146" fmla="*/ 345601 w 937061"/>
                  <a:gd name="connsiteY146" fmla="*/ 197347 h 1282256"/>
                  <a:gd name="connsiteX147" fmla="*/ 334083 w 937061"/>
                  <a:gd name="connsiteY147" fmla="*/ 235327 h 1282256"/>
                  <a:gd name="connsiteX148" fmla="*/ 353353 w 937061"/>
                  <a:gd name="connsiteY148" fmla="*/ 413468 h 1282256"/>
                  <a:gd name="connsiteX149" fmla="*/ 418223 w 937061"/>
                  <a:gd name="connsiteY149" fmla="*/ 498850 h 1282256"/>
                  <a:gd name="connsiteX150" fmla="*/ 414075 w 937061"/>
                  <a:gd name="connsiteY150" fmla="*/ 570097 h 1282256"/>
                  <a:gd name="connsiteX151" fmla="*/ 374791 w 937061"/>
                  <a:gd name="connsiteY151" fmla="*/ 572468 h 1282256"/>
                  <a:gd name="connsiteX152" fmla="*/ 347212 w 937061"/>
                  <a:gd name="connsiteY152" fmla="*/ 583064 h 1282256"/>
                  <a:gd name="connsiteX153" fmla="*/ 340945 w 937061"/>
                  <a:gd name="connsiteY153" fmla="*/ 584425 h 1282256"/>
                  <a:gd name="connsiteX154" fmla="*/ 286621 w 937061"/>
                  <a:gd name="connsiteY154" fmla="*/ 583668 h 1282256"/>
                  <a:gd name="connsiteX155" fmla="*/ 233948 w 937061"/>
                  <a:gd name="connsiteY155" fmla="*/ 534531 h 1282256"/>
                  <a:gd name="connsiteX156" fmla="*/ 162779 w 937061"/>
                  <a:gd name="connsiteY156" fmla="*/ 538517 h 1282256"/>
                  <a:gd name="connsiteX157" fmla="*/ 146371 w 937061"/>
                  <a:gd name="connsiteY157" fmla="*/ 502641 h 1282256"/>
                  <a:gd name="connsiteX158" fmla="*/ 196829 w 937061"/>
                  <a:gd name="connsiteY158" fmla="*/ 467040 h 1282256"/>
                  <a:gd name="connsiteX159" fmla="*/ 291634 w 937061"/>
                  <a:gd name="connsiteY159" fmla="*/ 464187 h 1282256"/>
                  <a:gd name="connsiteX160" fmla="*/ 339848 w 937061"/>
                  <a:gd name="connsiteY160" fmla="*/ 495814 h 1282256"/>
                  <a:gd name="connsiteX161" fmla="*/ 344709 w 937061"/>
                  <a:gd name="connsiteY161" fmla="*/ 472509 h 1282256"/>
                  <a:gd name="connsiteX162" fmla="*/ 302160 w 937061"/>
                  <a:gd name="connsiteY162" fmla="*/ 429650 h 1282256"/>
                  <a:gd name="connsiteX163" fmla="*/ 317151 w 937061"/>
                  <a:gd name="connsiteY163" fmla="*/ 371880 h 1282256"/>
                  <a:gd name="connsiteX164" fmla="*/ 300153 w 937061"/>
                  <a:gd name="connsiteY164" fmla="*/ 354855 h 1282256"/>
                  <a:gd name="connsiteX165" fmla="*/ 275979 w 937061"/>
                  <a:gd name="connsiteY165" fmla="*/ 409229 h 1282256"/>
                  <a:gd name="connsiteX166" fmla="*/ 278835 w 937061"/>
                  <a:gd name="connsiteY166" fmla="*/ 436812 h 1282256"/>
                  <a:gd name="connsiteX167" fmla="*/ 277330 w 937061"/>
                  <a:gd name="connsiteY167" fmla="*/ 442997 h 1282256"/>
                  <a:gd name="connsiteX168" fmla="*/ 211427 w 937061"/>
                  <a:gd name="connsiteY168" fmla="*/ 446824 h 1282256"/>
                  <a:gd name="connsiteX169" fmla="*/ 209401 w 937061"/>
                  <a:gd name="connsiteY169" fmla="*/ 440273 h 1282256"/>
                  <a:gd name="connsiteX170" fmla="*/ 206434 w 937061"/>
                  <a:gd name="connsiteY170" fmla="*/ 398858 h 1282256"/>
                  <a:gd name="connsiteX171" fmla="*/ 207223 w 937061"/>
                  <a:gd name="connsiteY171" fmla="*/ 393213 h 1282256"/>
                  <a:gd name="connsiteX172" fmla="*/ 213263 w 937061"/>
                  <a:gd name="connsiteY172" fmla="*/ 300227 h 1282256"/>
                  <a:gd name="connsiteX173" fmla="*/ 210849 w 937061"/>
                  <a:gd name="connsiteY173" fmla="*/ 295987 h 1282256"/>
                  <a:gd name="connsiteX174" fmla="*/ 230359 w 937061"/>
                  <a:gd name="connsiteY174" fmla="*/ 289124 h 1282256"/>
                  <a:gd name="connsiteX175" fmla="*/ 278448 w 937061"/>
                  <a:gd name="connsiteY175" fmla="*/ 208737 h 1282256"/>
                  <a:gd name="connsiteX176" fmla="*/ 283559 w 937061"/>
                  <a:gd name="connsiteY176" fmla="*/ 197812 h 1282256"/>
                  <a:gd name="connsiteX177" fmla="*/ 314933 w 937061"/>
                  <a:gd name="connsiteY177" fmla="*/ 142718 h 1282256"/>
                  <a:gd name="connsiteX178" fmla="*/ 291729 w 937061"/>
                  <a:gd name="connsiteY178" fmla="*/ 141710 h 1282256"/>
                  <a:gd name="connsiteX179" fmla="*/ 204653 w 937061"/>
                  <a:gd name="connsiteY179" fmla="*/ 172059 h 1282256"/>
                  <a:gd name="connsiteX180" fmla="*/ 190282 w 937061"/>
                  <a:gd name="connsiteY180" fmla="*/ 190196 h 1282256"/>
                  <a:gd name="connsiteX181" fmla="*/ 254302 w 937061"/>
                  <a:gd name="connsiteY181" fmla="*/ 210348 h 1282256"/>
                  <a:gd name="connsiteX182" fmla="*/ 206445 w 937061"/>
                  <a:gd name="connsiteY182" fmla="*/ 272154 h 1282256"/>
                  <a:gd name="connsiteX183" fmla="*/ 114462 w 937061"/>
                  <a:gd name="connsiteY183" fmla="*/ 240670 h 1282256"/>
                  <a:gd name="connsiteX184" fmla="*/ 120246 w 937061"/>
                  <a:gd name="connsiteY184" fmla="*/ 146306 h 1282256"/>
                  <a:gd name="connsiteX185" fmla="*/ 159117 w 937061"/>
                  <a:gd name="connsiteY185" fmla="*/ 137290 h 1282256"/>
                  <a:gd name="connsiteX186" fmla="*/ 166880 w 937061"/>
                  <a:gd name="connsiteY186" fmla="*/ 133004 h 1282256"/>
                  <a:gd name="connsiteX187" fmla="*/ 208914 w 937061"/>
                  <a:gd name="connsiteY187" fmla="*/ 71662 h 1282256"/>
                  <a:gd name="connsiteX188" fmla="*/ 234805 w 937061"/>
                  <a:gd name="connsiteY188" fmla="*/ 54681 h 1282256"/>
                  <a:gd name="connsiteX189" fmla="*/ 518054 w 937061"/>
                  <a:gd name="connsiteY189" fmla="*/ 685 h 1282256"/>
                  <a:gd name="connsiteX190" fmla="*/ 567481 w 937061"/>
                  <a:gd name="connsiteY190" fmla="*/ 11310 h 1282256"/>
                  <a:gd name="connsiteX191" fmla="*/ 617166 w 937061"/>
                  <a:gd name="connsiteY191" fmla="*/ 49796 h 1282256"/>
                  <a:gd name="connsiteX192" fmla="*/ 624803 w 937061"/>
                  <a:gd name="connsiteY192" fmla="*/ 51439 h 1282256"/>
                  <a:gd name="connsiteX193" fmla="*/ 685335 w 937061"/>
                  <a:gd name="connsiteY193" fmla="*/ 54921 h 1282256"/>
                  <a:gd name="connsiteX194" fmla="*/ 709531 w 937061"/>
                  <a:gd name="connsiteY194" fmla="*/ 114208 h 1282256"/>
                  <a:gd name="connsiteX195" fmla="*/ 661812 w 937061"/>
                  <a:gd name="connsiteY195" fmla="*/ 180063 h 1282256"/>
                  <a:gd name="connsiteX196" fmla="*/ 610202 w 937061"/>
                  <a:gd name="connsiteY196" fmla="*/ 195099 h 1282256"/>
                  <a:gd name="connsiteX197" fmla="*/ 562692 w 937061"/>
                  <a:gd name="connsiteY197" fmla="*/ 152954 h 1282256"/>
                  <a:gd name="connsiteX198" fmla="*/ 615624 w 937061"/>
                  <a:gd name="connsiteY198" fmla="*/ 112005 h 1282256"/>
                  <a:gd name="connsiteX199" fmla="*/ 594985 w 937061"/>
                  <a:gd name="connsiteY199" fmla="*/ 99523 h 1282256"/>
                  <a:gd name="connsiteX200" fmla="*/ 549403 w 937061"/>
                  <a:gd name="connsiteY200" fmla="*/ 129539 h 1282256"/>
                  <a:gd name="connsiteX201" fmla="*/ 503638 w 937061"/>
                  <a:gd name="connsiteY201" fmla="*/ 102348 h 1282256"/>
                  <a:gd name="connsiteX202" fmla="*/ 481968 w 937061"/>
                  <a:gd name="connsiteY202" fmla="*/ 111852 h 1282256"/>
                  <a:gd name="connsiteX203" fmla="*/ 529275 w 937061"/>
                  <a:gd name="connsiteY203" fmla="*/ 151795 h 1282256"/>
                  <a:gd name="connsiteX204" fmla="*/ 540380 w 937061"/>
                  <a:gd name="connsiteY204" fmla="*/ 163391 h 1282256"/>
                  <a:gd name="connsiteX205" fmla="*/ 586552 w 937061"/>
                  <a:gd name="connsiteY205" fmla="*/ 213729 h 1282256"/>
                  <a:gd name="connsiteX206" fmla="*/ 633128 w 937061"/>
                  <a:gd name="connsiteY206" fmla="*/ 217751 h 1282256"/>
                  <a:gd name="connsiteX207" fmla="*/ 631375 w 937061"/>
                  <a:gd name="connsiteY207" fmla="*/ 243538 h 1282256"/>
                  <a:gd name="connsiteX208" fmla="*/ 670400 w 937061"/>
                  <a:gd name="connsiteY208" fmla="*/ 307011 h 1282256"/>
                  <a:gd name="connsiteX209" fmla="*/ 674359 w 937061"/>
                  <a:gd name="connsiteY209" fmla="*/ 313002 h 1282256"/>
                  <a:gd name="connsiteX210" fmla="*/ 686366 w 937061"/>
                  <a:gd name="connsiteY210" fmla="*/ 351523 h 1282256"/>
                  <a:gd name="connsiteX211" fmla="*/ 686786 w 937061"/>
                  <a:gd name="connsiteY211" fmla="*/ 360408 h 1282256"/>
                  <a:gd name="connsiteX212" fmla="*/ 624276 w 937061"/>
                  <a:gd name="connsiteY212" fmla="*/ 379293 h 1282256"/>
                  <a:gd name="connsiteX213" fmla="*/ 620186 w 937061"/>
                  <a:gd name="connsiteY213" fmla="*/ 371494 h 1282256"/>
                  <a:gd name="connsiteX214" fmla="*/ 577039 w 937061"/>
                  <a:gd name="connsiteY214" fmla="*/ 307763 h 1282256"/>
                  <a:gd name="connsiteX215" fmla="*/ 571263 w 937061"/>
                  <a:gd name="connsiteY215" fmla="*/ 305164 h 1282256"/>
                  <a:gd name="connsiteX216" fmla="*/ 561472 w 937061"/>
                  <a:gd name="connsiteY216" fmla="*/ 327139 h 1282256"/>
                  <a:gd name="connsiteX217" fmla="*/ 596193 w 937061"/>
                  <a:gd name="connsiteY217" fmla="*/ 376131 h 1282256"/>
                  <a:gd name="connsiteX218" fmla="*/ 571697 w 937061"/>
                  <a:gd name="connsiteY218" fmla="*/ 430972 h 1282256"/>
                  <a:gd name="connsiteX219" fmla="*/ 584565 w 937061"/>
                  <a:gd name="connsiteY219" fmla="*/ 451001 h 1282256"/>
                  <a:gd name="connsiteX220" fmla="*/ 618292 w 937061"/>
                  <a:gd name="connsiteY220" fmla="*/ 404232 h 1282256"/>
                  <a:gd name="connsiteX221" fmla="*/ 707017 w 937061"/>
                  <a:gd name="connsiteY221" fmla="*/ 373985 h 1282256"/>
                  <a:gd name="connsiteX222" fmla="*/ 737381 w 937061"/>
                  <a:gd name="connsiteY222" fmla="*/ 385077 h 1282256"/>
                  <a:gd name="connsiteX223" fmla="*/ 767814 w 937061"/>
                  <a:gd name="connsiteY223" fmla="*/ 388823 h 1282256"/>
                  <a:gd name="connsiteX224" fmla="*/ 765487 w 937061"/>
                  <a:gd name="connsiteY224" fmla="*/ 426939 h 1282256"/>
                  <a:gd name="connsiteX225" fmla="*/ 665711 w 937061"/>
                  <a:gd name="connsiteY225" fmla="*/ 514227 h 1282256"/>
                  <a:gd name="connsiteX226" fmla="*/ 615799 w 937061"/>
                  <a:gd name="connsiteY226" fmla="*/ 534043 h 1282256"/>
                  <a:gd name="connsiteX227" fmla="*/ 611378 w 937061"/>
                  <a:gd name="connsiteY227" fmla="*/ 535471 h 1282256"/>
                  <a:gd name="connsiteX228" fmla="*/ 545354 w 937061"/>
                  <a:gd name="connsiteY228" fmla="*/ 547467 h 1282256"/>
                  <a:gd name="connsiteX229" fmla="*/ 543618 w 937061"/>
                  <a:gd name="connsiteY229" fmla="*/ 547992 h 1282256"/>
                  <a:gd name="connsiteX230" fmla="*/ 543114 w 937061"/>
                  <a:gd name="connsiteY230" fmla="*/ 378809 h 1282256"/>
                  <a:gd name="connsiteX231" fmla="*/ 481297 w 937061"/>
                  <a:gd name="connsiteY231" fmla="*/ 302233 h 1282256"/>
                  <a:gd name="connsiteX232" fmla="*/ 497521 w 937061"/>
                  <a:gd name="connsiteY232" fmla="*/ 205940 h 1282256"/>
                  <a:gd name="connsiteX233" fmla="*/ 471375 w 937061"/>
                  <a:gd name="connsiteY233" fmla="*/ 172476 h 1282256"/>
                  <a:gd name="connsiteX234" fmla="*/ 460261 w 937061"/>
                  <a:gd name="connsiteY234" fmla="*/ 46197 h 1282256"/>
                  <a:gd name="connsiteX235" fmla="*/ 518054 w 937061"/>
                  <a:gd name="connsiteY235" fmla="*/ 685 h 1282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</a:cxnLst>
                <a:rect l="l" t="t" r="r" b="b"/>
                <a:pathLst>
                  <a:path w="937061" h="1282256">
                    <a:moveTo>
                      <a:pt x="72231" y="508194"/>
                    </a:moveTo>
                    <a:cubicBezTo>
                      <a:pt x="110176" y="495275"/>
                      <a:pt x="141455" y="519031"/>
                      <a:pt x="139689" y="559080"/>
                    </a:cubicBezTo>
                    <a:cubicBezTo>
                      <a:pt x="139351" y="566068"/>
                      <a:pt x="138225" y="573202"/>
                      <a:pt x="137581" y="579636"/>
                    </a:cubicBezTo>
                    <a:cubicBezTo>
                      <a:pt x="149335" y="573797"/>
                      <a:pt x="161104" y="566938"/>
                      <a:pt x="173595" y="561778"/>
                    </a:cubicBezTo>
                    <a:cubicBezTo>
                      <a:pt x="194067" y="553512"/>
                      <a:pt x="215165" y="550836"/>
                      <a:pt x="235622" y="562333"/>
                    </a:cubicBezTo>
                    <a:cubicBezTo>
                      <a:pt x="249692" y="570123"/>
                      <a:pt x="258507" y="582549"/>
                      <a:pt x="265212" y="596791"/>
                    </a:cubicBezTo>
                    <a:cubicBezTo>
                      <a:pt x="265897" y="598294"/>
                      <a:pt x="265188" y="601073"/>
                      <a:pt x="264188" y="602277"/>
                    </a:cubicBezTo>
                    <a:cubicBezTo>
                      <a:pt x="251373" y="618904"/>
                      <a:pt x="247251" y="637387"/>
                      <a:pt x="251467" y="657997"/>
                    </a:cubicBezTo>
                    <a:cubicBezTo>
                      <a:pt x="251904" y="660360"/>
                      <a:pt x="250479" y="663679"/>
                      <a:pt x="248802" y="665620"/>
                    </a:cubicBezTo>
                    <a:cubicBezTo>
                      <a:pt x="232301" y="684354"/>
                      <a:pt x="223028" y="705826"/>
                      <a:pt x="226702" y="731221"/>
                    </a:cubicBezTo>
                    <a:cubicBezTo>
                      <a:pt x="231605" y="766574"/>
                      <a:pt x="256814" y="791656"/>
                      <a:pt x="292287" y="797322"/>
                    </a:cubicBezTo>
                    <a:cubicBezTo>
                      <a:pt x="300478" y="798661"/>
                      <a:pt x="309043" y="798708"/>
                      <a:pt x="318540" y="799397"/>
                    </a:cubicBezTo>
                    <a:cubicBezTo>
                      <a:pt x="330434" y="829589"/>
                      <a:pt x="353581" y="847922"/>
                      <a:pt x="386587" y="855674"/>
                    </a:cubicBezTo>
                    <a:cubicBezTo>
                      <a:pt x="388158" y="847643"/>
                      <a:pt x="389605" y="840043"/>
                      <a:pt x="391213" y="832209"/>
                    </a:cubicBezTo>
                    <a:cubicBezTo>
                      <a:pt x="363044" y="824173"/>
                      <a:pt x="342646" y="808591"/>
                      <a:pt x="339010" y="777893"/>
                    </a:cubicBezTo>
                    <a:cubicBezTo>
                      <a:pt x="336531" y="756758"/>
                      <a:pt x="346844" y="742020"/>
                      <a:pt x="374294" y="724114"/>
                    </a:cubicBezTo>
                    <a:cubicBezTo>
                      <a:pt x="371371" y="717117"/>
                      <a:pt x="368449" y="710120"/>
                      <a:pt x="365526" y="703124"/>
                    </a:cubicBezTo>
                    <a:cubicBezTo>
                      <a:pt x="339298" y="710007"/>
                      <a:pt x="321614" y="734460"/>
                      <a:pt x="314275" y="774111"/>
                    </a:cubicBezTo>
                    <a:cubicBezTo>
                      <a:pt x="290368" y="778122"/>
                      <a:pt x="265358" y="766244"/>
                      <a:pt x="255752" y="746224"/>
                    </a:cubicBezTo>
                    <a:cubicBezTo>
                      <a:pt x="248361" y="730477"/>
                      <a:pt x="249498" y="714583"/>
                      <a:pt x="257804" y="700011"/>
                    </a:cubicBezTo>
                    <a:cubicBezTo>
                      <a:pt x="263879" y="687685"/>
                      <a:pt x="272863" y="677876"/>
                      <a:pt x="281358" y="666529"/>
                    </a:cubicBezTo>
                    <a:cubicBezTo>
                      <a:pt x="279908" y="660889"/>
                      <a:pt x="277416" y="654017"/>
                      <a:pt x="276069" y="646729"/>
                    </a:cubicBezTo>
                    <a:cubicBezTo>
                      <a:pt x="271404" y="619276"/>
                      <a:pt x="288248" y="601294"/>
                      <a:pt x="315725" y="605586"/>
                    </a:cubicBezTo>
                    <a:cubicBezTo>
                      <a:pt x="326623" y="607240"/>
                      <a:pt x="337119" y="612225"/>
                      <a:pt x="348811" y="615972"/>
                    </a:cubicBezTo>
                    <a:cubicBezTo>
                      <a:pt x="350168" y="614499"/>
                      <a:pt x="352920" y="611750"/>
                      <a:pt x="355707" y="609198"/>
                    </a:cubicBezTo>
                    <a:cubicBezTo>
                      <a:pt x="375418" y="591297"/>
                      <a:pt x="401497" y="589125"/>
                      <a:pt x="423989" y="603914"/>
                    </a:cubicBezTo>
                    <a:cubicBezTo>
                      <a:pt x="446911" y="618826"/>
                      <a:pt x="458728" y="640883"/>
                      <a:pt x="462978" y="667189"/>
                    </a:cubicBezTo>
                    <a:cubicBezTo>
                      <a:pt x="467140" y="694123"/>
                      <a:pt x="460690" y="718741"/>
                      <a:pt x="447498" y="742160"/>
                    </a:cubicBezTo>
                    <a:cubicBezTo>
                      <a:pt x="446251" y="744224"/>
                      <a:pt x="445200" y="746252"/>
                      <a:pt x="444272" y="747849"/>
                    </a:cubicBezTo>
                    <a:cubicBezTo>
                      <a:pt x="452753" y="756263"/>
                      <a:pt x="461679" y="763780"/>
                      <a:pt x="468977" y="772413"/>
                    </a:cubicBezTo>
                    <a:cubicBezTo>
                      <a:pt x="491574" y="798793"/>
                      <a:pt x="503038" y="828859"/>
                      <a:pt x="495847" y="863799"/>
                    </a:cubicBezTo>
                    <a:cubicBezTo>
                      <a:pt x="489963" y="892589"/>
                      <a:pt x="473198" y="913206"/>
                      <a:pt x="444271" y="922014"/>
                    </a:cubicBezTo>
                    <a:lnTo>
                      <a:pt x="431747" y="921551"/>
                    </a:lnTo>
                    <a:lnTo>
                      <a:pt x="442410" y="937592"/>
                    </a:lnTo>
                    <a:cubicBezTo>
                      <a:pt x="487480" y="1016676"/>
                      <a:pt x="529845" y="1122313"/>
                      <a:pt x="543619" y="1186492"/>
                    </a:cubicBezTo>
                    <a:cubicBezTo>
                      <a:pt x="550598" y="1215224"/>
                      <a:pt x="555819" y="1248481"/>
                      <a:pt x="566594" y="1273228"/>
                    </a:cubicBezTo>
                    <a:lnTo>
                      <a:pt x="531195" y="1282256"/>
                    </a:lnTo>
                    <a:cubicBezTo>
                      <a:pt x="524459" y="1249229"/>
                      <a:pt x="517723" y="1216203"/>
                      <a:pt x="510987" y="1183176"/>
                    </a:cubicBezTo>
                    <a:cubicBezTo>
                      <a:pt x="491057" y="1106410"/>
                      <a:pt x="461690" y="1033323"/>
                      <a:pt x="419465" y="965735"/>
                    </a:cubicBezTo>
                    <a:lnTo>
                      <a:pt x="380666" y="911088"/>
                    </a:lnTo>
                    <a:lnTo>
                      <a:pt x="370913" y="906441"/>
                    </a:lnTo>
                    <a:cubicBezTo>
                      <a:pt x="367054" y="904302"/>
                      <a:pt x="364509" y="903754"/>
                      <a:pt x="360466" y="906130"/>
                    </a:cubicBezTo>
                    <a:cubicBezTo>
                      <a:pt x="346392" y="914842"/>
                      <a:pt x="331143" y="920512"/>
                      <a:pt x="314518" y="920936"/>
                    </a:cubicBezTo>
                    <a:cubicBezTo>
                      <a:pt x="287950" y="921567"/>
                      <a:pt x="267107" y="906882"/>
                      <a:pt x="256927" y="880449"/>
                    </a:cubicBezTo>
                    <a:cubicBezTo>
                      <a:pt x="252918" y="869783"/>
                      <a:pt x="251397" y="858249"/>
                      <a:pt x="248732" y="847130"/>
                    </a:cubicBezTo>
                    <a:cubicBezTo>
                      <a:pt x="248098" y="844804"/>
                      <a:pt x="248092" y="842563"/>
                      <a:pt x="247889" y="840361"/>
                    </a:cubicBezTo>
                    <a:cubicBezTo>
                      <a:pt x="238455" y="843325"/>
                      <a:pt x="229525" y="846809"/>
                      <a:pt x="220304" y="848717"/>
                    </a:cubicBezTo>
                    <a:cubicBezTo>
                      <a:pt x="180981" y="856390"/>
                      <a:pt x="146339" y="834274"/>
                      <a:pt x="136302" y="795389"/>
                    </a:cubicBezTo>
                    <a:cubicBezTo>
                      <a:pt x="134291" y="787816"/>
                      <a:pt x="132872" y="780134"/>
                      <a:pt x="132240" y="772306"/>
                    </a:cubicBezTo>
                    <a:cubicBezTo>
                      <a:pt x="131484" y="764909"/>
                      <a:pt x="131910" y="757293"/>
                      <a:pt x="132030" y="749123"/>
                    </a:cubicBezTo>
                    <a:cubicBezTo>
                      <a:pt x="127799" y="748275"/>
                      <a:pt x="123408" y="747660"/>
                      <a:pt x="118944" y="746653"/>
                    </a:cubicBezTo>
                    <a:cubicBezTo>
                      <a:pt x="74070" y="736407"/>
                      <a:pt x="44624" y="708238"/>
                      <a:pt x="28110" y="666272"/>
                    </a:cubicBezTo>
                    <a:cubicBezTo>
                      <a:pt x="15910" y="635527"/>
                      <a:pt x="10210" y="603580"/>
                      <a:pt x="18430" y="570895"/>
                    </a:cubicBezTo>
                    <a:cubicBezTo>
                      <a:pt x="25779" y="541222"/>
                      <a:pt x="42144" y="518440"/>
                      <a:pt x="72231" y="508194"/>
                    </a:cubicBezTo>
                    <a:close/>
                    <a:moveTo>
                      <a:pt x="828778" y="368188"/>
                    </a:moveTo>
                    <a:cubicBezTo>
                      <a:pt x="858645" y="362262"/>
                      <a:pt x="883627" y="370681"/>
                      <a:pt x="903402" y="393916"/>
                    </a:cubicBezTo>
                    <a:cubicBezTo>
                      <a:pt x="939823" y="436686"/>
                      <a:pt x="947900" y="510155"/>
                      <a:pt x="921670" y="560021"/>
                    </a:cubicBezTo>
                    <a:cubicBezTo>
                      <a:pt x="910516" y="581230"/>
                      <a:pt x="894205" y="597688"/>
                      <a:pt x="873673" y="610037"/>
                    </a:cubicBezTo>
                    <a:cubicBezTo>
                      <a:pt x="872564" y="610650"/>
                      <a:pt x="871455" y="611263"/>
                      <a:pt x="870382" y="612071"/>
                    </a:cubicBezTo>
                    <a:cubicBezTo>
                      <a:pt x="874134" y="626859"/>
                      <a:pt x="879155" y="640802"/>
                      <a:pt x="881183" y="655093"/>
                    </a:cubicBezTo>
                    <a:cubicBezTo>
                      <a:pt x="888104" y="700259"/>
                      <a:pt x="856642" y="737240"/>
                      <a:pt x="811085" y="738732"/>
                    </a:cubicBezTo>
                    <a:cubicBezTo>
                      <a:pt x="805423" y="738963"/>
                      <a:pt x="799923" y="738961"/>
                      <a:pt x="793636" y="739105"/>
                    </a:cubicBezTo>
                    <a:cubicBezTo>
                      <a:pt x="795456" y="748953"/>
                      <a:pt x="797633" y="758532"/>
                      <a:pt x="799023" y="768256"/>
                    </a:cubicBezTo>
                    <a:cubicBezTo>
                      <a:pt x="800761" y="780973"/>
                      <a:pt x="799166" y="793286"/>
                      <a:pt x="794668" y="805320"/>
                    </a:cubicBezTo>
                    <a:cubicBezTo>
                      <a:pt x="785846" y="828135"/>
                      <a:pt x="763672" y="842622"/>
                      <a:pt x="736637" y="842933"/>
                    </a:cubicBezTo>
                    <a:cubicBezTo>
                      <a:pt x="728307" y="843046"/>
                      <a:pt x="719830" y="842371"/>
                      <a:pt x="711441" y="841070"/>
                    </a:cubicBezTo>
                    <a:cubicBezTo>
                      <a:pt x="707480" y="840580"/>
                      <a:pt x="705153" y="841213"/>
                      <a:pt x="702708" y="844516"/>
                    </a:cubicBezTo>
                    <a:cubicBezTo>
                      <a:pt x="696891" y="852721"/>
                      <a:pt x="690436" y="860229"/>
                      <a:pt x="683025" y="866563"/>
                    </a:cubicBezTo>
                    <a:lnTo>
                      <a:pt x="657843" y="881435"/>
                    </a:lnTo>
                    <a:lnTo>
                      <a:pt x="694319" y="1016214"/>
                    </a:lnTo>
                    <a:cubicBezTo>
                      <a:pt x="705217" y="1069419"/>
                      <a:pt x="712131" y="1119734"/>
                      <a:pt x="713201" y="1156998"/>
                    </a:cubicBezTo>
                    <a:cubicBezTo>
                      <a:pt x="715065" y="1190532"/>
                      <a:pt x="714032" y="1228757"/>
                      <a:pt x="720960" y="1258622"/>
                    </a:cubicBezTo>
                    <a:lnTo>
                      <a:pt x="679557" y="1261399"/>
                    </a:lnTo>
                    <a:cubicBezTo>
                      <a:pt x="678850" y="1223119"/>
                      <a:pt x="678143" y="1184840"/>
                      <a:pt x="677437" y="1146560"/>
                    </a:cubicBezTo>
                    <a:cubicBezTo>
                      <a:pt x="674228" y="1101631"/>
                      <a:pt x="668194" y="1057242"/>
                      <a:pt x="658812" y="1013559"/>
                    </a:cubicBezTo>
                    <a:lnTo>
                      <a:pt x="620096" y="884815"/>
                    </a:lnTo>
                    <a:lnTo>
                      <a:pt x="617487" y="885041"/>
                    </a:lnTo>
                    <a:cubicBezTo>
                      <a:pt x="604917" y="882194"/>
                      <a:pt x="593230" y="875442"/>
                      <a:pt x="582656" y="865072"/>
                    </a:cubicBezTo>
                    <a:cubicBezTo>
                      <a:pt x="556244" y="838990"/>
                      <a:pt x="550041" y="806525"/>
                      <a:pt x="558217" y="771403"/>
                    </a:cubicBezTo>
                    <a:cubicBezTo>
                      <a:pt x="562112" y="754999"/>
                      <a:pt x="569609" y="739354"/>
                      <a:pt x="575867" y="722513"/>
                    </a:cubicBezTo>
                    <a:cubicBezTo>
                      <a:pt x="571718" y="718798"/>
                      <a:pt x="565774" y="714192"/>
                      <a:pt x="560670" y="708618"/>
                    </a:cubicBezTo>
                    <a:cubicBezTo>
                      <a:pt x="531466" y="677348"/>
                      <a:pt x="519772" y="641620"/>
                      <a:pt x="534291" y="600031"/>
                    </a:cubicBezTo>
                    <a:cubicBezTo>
                      <a:pt x="540848" y="581504"/>
                      <a:pt x="552919" y="567458"/>
                      <a:pt x="572231" y="560631"/>
                    </a:cubicBezTo>
                    <a:cubicBezTo>
                      <a:pt x="582540" y="556892"/>
                      <a:pt x="593183" y="557167"/>
                      <a:pt x="603475" y="559950"/>
                    </a:cubicBezTo>
                    <a:cubicBezTo>
                      <a:pt x="609267" y="561527"/>
                      <a:pt x="614846" y="564164"/>
                      <a:pt x="618559" y="565514"/>
                    </a:cubicBezTo>
                    <a:cubicBezTo>
                      <a:pt x="629322" y="557618"/>
                      <a:pt x="638415" y="548400"/>
                      <a:pt x="649454" y="543101"/>
                    </a:cubicBezTo>
                    <a:cubicBezTo>
                      <a:pt x="672605" y="531694"/>
                      <a:pt x="692487" y="542279"/>
                      <a:pt x="697970" y="567543"/>
                    </a:cubicBezTo>
                    <a:cubicBezTo>
                      <a:pt x="699586" y="575189"/>
                      <a:pt x="699788" y="582892"/>
                      <a:pt x="700456" y="590917"/>
                    </a:cubicBezTo>
                    <a:cubicBezTo>
                      <a:pt x="706933" y="593998"/>
                      <a:pt x="713927" y="596576"/>
                      <a:pt x="720550" y="600445"/>
                    </a:cubicBezTo>
                    <a:cubicBezTo>
                      <a:pt x="735858" y="609431"/>
                      <a:pt x="747467" y="621545"/>
                      <a:pt x="751604" y="639520"/>
                    </a:cubicBezTo>
                    <a:cubicBezTo>
                      <a:pt x="755595" y="656708"/>
                      <a:pt x="750549" y="671289"/>
                      <a:pt x="738347" y="683525"/>
                    </a:cubicBezTo>
                    <a:cubicBezTo>
                      <a:pt x="729932" y="692006"/>
                      <a:pt x="719754" y="697554"/>
                      <a:pt x="707956" y="700956"/>
                    </a:cubicBezTo>
                    <a:cubicBezTo>
                      <a:pt x="693641" y="669787"/>
                      <a:pt x="669443" y="653481"/>
                      <a:pt x="634896" y="651717"/>
                    </a:cubicBezTo>
                    <a:cubicBezTo>
                      <a:pt x="634543" y="659726"/>
                      <a:pt x="634350" y="667503"/>
                      <a:pt x="633997" y="675512"/>
                    </a:cubicBezTo>
                    <a:cubicBezTo>
                      <a:pt x="660271" y="678805"/>
                      <a:pt x="681371" y="689369"/>
                      <a:pt x="687058" y="716835"/>
                    </a:cubicBezTo>
                    <a:cubicBezTo>
                      <a:pt x="692854" y="744894"/>
                      <a:pt x="679387" y="765716"/>
                      <a:pt x="656986" y="782282"/>
                    </a:cubicBezTo>
                    <a:cubicBezTo>
                      <a:pt x="661091" y="789060"/>
                      <a:pt x="665158" y="795641"/>
                      <a:pt x="669532" y="802778"/>
                    </a:cubicBezTo>
                    <a:cubicBezTo>
                      <a:pt x="693852" y="786673"/>
                      <a:pt x="709290" y="765487"/>
                      <a:pt x="712109" y="736651"/>
                    </a:cubicBezTo>
                    <a:cubicBezTo>
                      <a:pt x="712907" y="727745"/>
                      <a:pt x="715710" y="724171"/>
                      <a:pt x="723692" y="721066"/>
                    </a:cubicBezTo>
                    <a:cubicBezTo>
                      <a:pt x="753809" y="708779"/>
                      <a:pt x="773689" y="687383"/>
                      <a:pt x="776459" y="653872"/>
                    </a:cubicBezTo>
                    <a:cubicBezTo>
                      <a:pt x="779084" y="619572"/>
                      <a:pt x="762709" y="594895"/>
                      <a:pt x="733368" y="578317"/>
                    </a:cubicBezTo>
                    <a:cubicBezTo>
                      <a:pt x="727912" y="575252"/>
                      <a:pt x="725127" y="572303"/>
                      <a:pt x="723890" y="565605"/>
                    </a:cubicBezTo>
                    <a:cubicBezTo>
                      <a:pt x="720505" y="547287"/>
                      <a:pt x="710304" y="532876"/>
                      <a:pt x="694098" y="523444"/>
                    </a:cubicBezTo>
                    <a:cubicBezTo>
                      <a:pt x="690671" y="521430"/>
                      <a:pt x="689446" y="519211"/>
                      <a:pt x="690243" y="515805"/>
                    </a:cubicBezTo>
                    <a:cubicBezTo>
                      <a:pt x="692866" y="505747"/>
                      <a:pt x="694394" y="495279"/>
                      <a:pt x="698774" y="485914"/>
                    </a:cubicBezTo>
                    <a:cubicBezTo>
                      <a:pt x="710120" y="462428"/>
                      <a:pt x="731075" y="453464"/>
                      <a:pt x="755797" y="452765"/>
                    </a:cubicBezTo>
                    <a:cubicBezTo>
                      <a:pt x="771597" y="452290"/>
                      <a:pt x="787712" y="454610"/>
                      <a:pt x="802978" y="455658"/>
                    </a:cubicBezTo>
                    <a:cubicBezTo>
                      <a:pt x="800042" y="449682"/>
                      <a:pt x="795827" y="442313"/>
                      <a:pt x="792796" y="434725"/>
                    </a:cubicBezTo>
                    <a:cubicBezTo>
                      <a:pt x="780108" y="402441"/>
                      <a:pt x="795007" y="375039"/>
                      <a:pt x="828778" y="368188"/>
                    </a:cubicBezTo>
                    <a:close/>
                    <a:moveTo>
                      <a:pt x="80732" y="236718"/>
                    </a:moveTo>
                    <a:cubicBezTo>
                      <a:pt x="82386" y="239060"/>
                      <a:pt x="84041" y="241402"/>
                      <a:pt x="85733" y="243941"/>
                    </a:cubicBezTo>
                    <a:cubicBezTo>
                      <a:pt x="105038" y="272355"/>
                      <a:pt x="132213" y="289334"/>
                      <a:pt x="165483" y="295204"/>
                    </a:cubicBezTo>
                    <a:cubicBezTo>
                      <a:pt x="183391" y="298413"/>
                      <a:pt x="193256" y="308813"/>
                      <a:pt x="199590" y="324345"/>
                    </a:cubicBezTo>
                    <a:cubicBezTo>
                      <a:pt x="208088" y="344979"/>
                      <a:pt x="200922" y="370136"/>
                      <a:pt x="183395" y="381115"/>
                    </a:cubicBezTo>
                    <a:cubicBezTo>
                      <a:pt x="178799" y="383798"/>
                      <a:pt x="173231" y="385642"/>
                      <a:pt x="167577" y="388113"/>
                    </a:cubicBezTo>
                    <a:cubicBezTo>
                      <a:pt x="171406" y="392294"/>
                      <a:pt x="175861" y="396564"/>
                      <a:pt x="179565" y="401175"/>
                    </a:cubicBezTo>
                    <a:cubicBezTo>
                      <a:pt x="191398" y="416711"/>
                      <a:pt x="191808" y="434357"/>
                      <a:pt x="179992" y="449781"/>
                    </a:cubicBezTo>
                    <a:cubicBezTo>
                      <a:pt x="161928" y="473286"/>
                      <a:pt x="138040" y="484014"/>
                      <a:pt x="108044" y="482632"/>
                    </a:cubicBezTo>
                    <a:cubicBezTo>
                      <a:pt x="70199" y="480662"/>
                      <a:pt x="58475" y="484458"/>
                      <a:pt x="27201" y="505923"/>
                    </a:cubicBezTo>
                    <a:cubicBezTo>
                      <a:pt x="7335" y="488816"/>
                      <a:pt x="-2562" y="467219"/>
                      <a:pt x="570" y="441177"/>
                    </a:cubicBezTo>
                    <a:cubicBezTo>
                      <a:pt x="5466" y="399329"/>
                      <a:pt x="29111" y="372959"/>
                      <a:pt x="70413" y="361661"/>
                    </a:cubicBezTo>
                    <a:cubicBezTo>
                      <a:pt x="68706" y="360143"/>
                      <a:pt x="67197" y="358588"/>
                      <a:pt x="65724" y="357231"/>
                    </a:cubicBezTo>
                    <a:cubicBezTo>
                      <a:pt x="47471" y="340029"/>
                      <a:pt x="37055" y="318936"/>
                      <a:pt x="36050" y="293659"/>
                    </a:cubicBezTo>
                    <a:cubicBezTo>
                      <a:pt x="35113" y="266537"/>
                      <a:pt x="51607" y="245563"/>
                      <a:pt x="80732" y="236718"/>
                    </a:cubicBezTo>
                    <a:close/>
                    <a:moveTo>
                      <a:pt x="734063" y="115786"/>
                    </a:moveTo>
                    <a:cubicBezTo>
                      <a:pt x="769312" y="112531"/>
                      <a:pt x="794903" y="133062"/>
                      <a:pt x="800039" y="168575"/>
                    </a:cubicBezTo>
                    <a:cubicBezTo>
                      <a:pt x="802927" y="188615"/>
                      <a:pt x="799667" y="207347"/>
                      <a:pt x="790133" y="225202"/>
                    </a:cubicBezTo>
                    <a:cubicBezTo>
                      <a:pt x="789688" y="226098"/>
                      <a:pt x="789279" y="227193"/>
                      <a:pt x="788636" y="228126"/>
                    </a:cubicBezTo>
                    <a:cubicBezTo>
                      <a:pt x="788673" y="228323"/>
                      <a:pt x="788709" y="228520"/>
                      <a:pt x="788782" y="228914"/>
                    </a:cubicBezTo>
                    <a:cubicBezTo>
                      <a:pt x="828453" y="224231"/>
                      <a:pt x="859115" y="239140"/>
                      <a:pt x="879477" y="273265"/>
                    </a:cubicBezTo>
                    <a:cubicBezTo>
                      <a:pt x="893897" y="297285"/>
                      <a:pt x="893683" y="322583"/>
                      <a:pt x="880462" y="348046"/>
                    </a:cubicBezTo>
                    <a:cubicBezTo>
                      <a:pt x="878741" y="347548"/>
                      <a:pt x="877093" y="347446"/>
                      <a:pt x="875371" y="346949"/>
                    </a:cubicBezTo>
                    <a:cubicBezTo>
                      <a:pt x="850156" y="338368"/>
                      <a:pt x="825797" y="341036"/>
                      <a:pt x="802289" y="352714"/>
                    </a:cubicBezTo>
                    <a:cubicBezTo>
                      <a:pt x="779174" y="364318"/>
                      <a:pt x="755458" y="366052"/>
                      <a:pt x="731227" y="357290"/>
                    </a:cubicBezTo>
                    <a:cubicBezTo>
                      <a:pt x="714189" y="351067"/>
                      <a:pt x="701420" y="340390"/>
                      <a:pt x="699035" y="320868"/>
                    </a:cubicBezTo>
                    <a:cubicBezTo>
                      <a:pt x="697732" y="310516"/>
                      <a:pt x="701091" y="301136"/>
                      <a:pt x="705546" y="292165"/>
                    </a:cubicBezTo>
                    <a:cubicBezTo>
                      <a:pt x="706115" y="290837"/>
                      <a:pt x="706882" y="289474"/>
                      <a:pt x="707611" y="287913"/>
                    </a:cubicBezTo>
                    <a:cubicBezTo>
                      <a:pt x="702111" y="287911"/>
                      <a:pt x="696917" y="288463"/>
                      <a:pt x="691898" y="287761"/>
                    </a:cubicBezTo>
                    <a:cubicBezTo>
                      <a:pt x="673669" y="285018"/>
                      <a:pt x="662761" y="273386"/>
                      <a:pt x="656836" y="256759"/>
                    </a:cubicBezTo>
                    <a:cubicBezTo>
                      <a:pt x="652880" y="245268"/>
                      <a:pt x="652504" y="233319"/>
                      <a:pt x="657076" y="221678"/>
                    </a:cubicBezTo>
                    <a:cubicBezTo>
                      <a:pt x="660099" y="213786"/>
                      <a:pt x="664631" y="207448"/>
                      <a:pt x="672162" y="203002"/>
                    </a:cubicBezTo>
                    <a:cubicBezTo>
                      <a:pt x="704464" y="183791"/>
                      <a:pt x="725615" y="156050"/>
                      <a:pt x="732996" y="118834"/>
                    </a:cubicBezTo>
                    <a:cubicBezTo>
                      <a:pt x="733405" y="117741"/>
                      <a:pt x="733851" y="116844"/>
                      <a:pt x="734063" y="115786"/>
                    </a:cubicBezTo>
                    <a:close/>
                    <a:moveTo>
                      <a:pt x="234805" y="54681"/>
                    </a:moveTo>
                    <a:cubicBezTo>
                      <a:pt x="244119" y="50796"/>
                      <a:pt x="254214" y="48930"/>
                      <a:pt x="265378" y="49820"/>
                    </a:cubicBezTo>
                    <a:cubicBezTo>
                      <a:pt x="285431" y="51412"/>
                      <a:pt x="301834" y="60807"/>
                      <a:pt x="314937" y="75496"/>
                    </a:cubicBezTo>
                    <a:cubicBezTo>
                      <a:pt x="346284" y="110647"/>
                      <a:pt x="354358" y="152137"/>
                      <a:pt x="345601" y="197347"/>
                    </a:cubicBezTo>
                    <a:cubicBezTo>
                      <a:pt x="343095" y="210236"/>
                      <a:pt x="338042" y="222577"/>
                      <a:pt x="334083" y="235327"/>
                    </a:cubicBezTo>
                    <a:cubicBezTo>
                      <a:pt x="396552" y="283468"/>
                      <a:pt x="397932" y="358175"/>
                      <a:pt x="353353" y="413468"/>
                    </a:cubicBezTo>
                    <a:cubicBezTo>
                      <a:pt x="386181" y="433475"/>
                      <a:pt x="408834" y="461271"/>
                      <a:pt x="418223" y="498850"/>
                    </a:cubicBezTo>
                    <a:cubicBezTo>
                      <a:pt x="424422" y="523575"/>
                      <a:pt x="422771" y="547713"/>
                      <a:pt x="414075" y="570097"/>
                    </a:cubicBezTo>
                    <a:cubicBezTo>
                      <a:pt x="400353" y="570800"/>
                      <a:pt x="387201" y="570175"/>
                      <a:pt x="374791" y="572468"/>
                    </a:cubicBezTo>
                    <a:cubicBezTo>
                      <a:pt x="365336" y="574215"/>
                      <a:pt x="356339" y="579545"/>
                      <a:pt x="347212" y="583064"/>
                    </a:cubicBezTo>
                    <a:cubicBezTo>
                      <a:pt x="345118" y="583858"/>
                      <a:pt x="342703" y="585119"/>
                      <a:pt x="340945" y="584425"/>
                    </a:cubicBezTo>
                    <a:cubicBezTo>
                      <a:pt x="320158" y="576656"/>
                      <a:pt x="306706" y="577716"/>
                      <a:pt x="286621" y="583668"/>
                    </a:cubicBezTo>
                    <a:cubicBezTo>
                      <a:pt x="275089" y="560947"/>
                      <a:pt x="258734" y="542988"/>
                      <a:pt x="233948" y="534531"/>
                    </a:cubicBezTo>
                    <a:cubicBezTo>
                      <a:pt x="209361" y="526039"/>
                      <a:pt x="185309" y="529261"/>
                      <a:pt x="162779" y="538517"/>
                    </a:cubicBezTo>
                    <a:cubicBezTo>
                      <a:pt x="157261" y="526295"/>
                      <a:pt x="151853" y="514665"/>
                      <a:pt x="146371" y="502641"/>
                    </a:cubicBezTo>
                    <a:cubicBezTo>
                      <a:pt x="166223" y="496529"/>
                      <a:pt x="183874" y="485119"/>
                      <a:pt x="196829" y="467040"/>
                    </a:cubicBezTo>
                    <a:cubicBezTo>
                      <a:pt x="227102" y="489760"/>
                      <a:pt x="261161" y="489985"/>
                      <a:pt x="291634" y="464187"/>
                    </a:cubicBezTo>
                    <a:cubicBezTo>
                      <a:pt x="303898" y="479847"/>
                      <a:pt x="319250" y="491269"/>
                      <a:pt x="339848" y="495814"/>
                    </a:cubicBezTo>
                    <a:cubicBezTo>
                      <a:pt x="341456" y="487981"/>
                      <a:pt x="343137" y="480540"/>
                      <a:pt x="344709" y="472509"/>
                    </a:cubicBezTo>
                    <a:cubicBezTo>
                      <a:pt x="322528" y="466016"/>
                      <a:pt x="308439" y="451508"/>
                      <a:pt x="302160" y="429650"/>
                    </a:cubicBezTo>
                    <a:cubicBezTo>
                      <a:pt x="295916" y="407989"/>
                      <a:pt x="301505" y="388623"/>
                      <a:pt x="317151" y="371880"/>
                    </a:cubicBezTo>
                    <a:cubicBezTo>
                      <a:pt x="311383" y="366020"/>
                      <a:pt x="305921" y="360715"/>
                      <a:pt x="300153" y="354855"/>
                    </a:cubicBezTo>
                    <a:cubicBezTo>
                      <a:pt x="284879" y="370308"/>
                      <a:pt x="276797" y="388301"/>
                      <a:pt x="275979" y="409229"/>
                    </a:cubicBezTo>
                    <a:cubicBezTo>
                      <a:pt x="275646" y="418457"/>
                      <a:pt x="277948" y="427606"/>
                      <a:pt x="278835" y="436812"/>
                    </a:cubicBezTo>
                    <a:cubicBezTo>
                      <a:pt x="279002" y="438818"/>
                      <a:pt x="278688" y="441524"/>
                      <a:pt x="277330" y="442997"/>
                    </a:cubicBezTo>
                    <a:cubicBezTo>
                      <a:pt x="260099" y="463292"/>
                      <a:pt x="230451" y="464901"/>
                      <a:pt x="211427" y="446824"/>
                    </a:cubicBezTo>
                    <a:cubicBezTo>
                      <a:pt x="209954" y="445467"/>
                      <a:pt x="208941" y="442191"/>
                      <a:pt x="209401" y="440273"/>
                    </a:cubicBezTo>
                    <a:cubicBezTo>
                      <a:pt x="212477" y="426056"/>
                      <a:pt x="211775" y="412334"/>
                      <a:pt x="206434" y="398858"/>
                    </a:cubicBezTo>
                    <a:cubicBezTo>
                      <a:pt x="205748" y="397356"/>
                      <a:pt x="205990" y="394255"/>
                      <a:pt x="207223" y="393213"/>
                    </a:cubicBezTo>
                    <a:cubicBezTo>
                      <a:pt x="231524" y="370389"/>
                      <a:pt x="232881" y="331435"/>
                      <a:pt x="213263" y="300227"/>
                    </a:cubicBezTo>
                    <a:cubicBezTo>
                      <a:pt x="212417" y="298958"/>
                      <a:pt x="211768" y="297651"/>
                      <a:pt x="210849" y="295987"/>
                    </a:cubicBezTo>
                    <a:cubicBezTo>
                      <a:pt x="217525" y="293531"/>
                      <a:pt x="224114" y="291704"/>
                      <a:pt x="230359" y="289124"/>
                    </a:cubicBezTo>
                    <a:cubicBezTo>
                      <a:pt x="263644" y="275232"/>
                      <a:pt x="282205" y="244506"/>
                      <a:pt x="278448" y="208737"/>
                    </a:cubicBezTo>
                    <a:cubicBezTo>
                      <a:pt x="277932" y="203741"/>
                      <a:pt x="278998" y="200692"/>
                      <a:pt x="283559" y="197812"/>
                    </a:cubicBezTo>
                    <a:cubicBezTo>
                      <a:pt x="302800" y="185089"/>
                      <a:pt x="313049" y="166696"/>
                      <a:pt x="314933" y="142718"/>
                    </a:cubicBezTo>
                    <a:cubicBezTo>
                      <a:pt x="306726" y="142401"/>
                      <a:pt x="299111" y="141975"/>
                      <a:pt x="291729" y="141710"/>
                    </a:cubicBezTo>
                    <a:cubicBezTo>
                      <a:pt x="288305" y="184917"/>
                      <a:pt x="240257" y="198277"/>
                      <a:pt x="204653" y="172059"/>
                    </a:cubicBezTo>
                    <a:cubicBezTo>
                      <a:pt x="199850" y="178039"/>
                      <a:pt x="195085" y="184217"/>
                      <a:pt x="190282" y="190196"/>
                    </a:cubicBezTo>
                    <a:cubicBezTo>
                      <a:pt x="203291" y="203274"/>
                      <a:pt x="223160" y="209381"/>
                      <a:pt x="254302" y="210348"/>
                    </a:cubicBezTo>
                    <a:cubicBezTo>
                      <a:pt x="258834" y="241492"/>
                      <a:pt x="238558" y="268460"/>
                      <a:pt x="206445" y="272154"/>
                    </a:cubicBezTo>
                    <a:cubicBezTo>
                      <a:pt x="171144" y="276232"/>
                      <a:pt x="139743" y="266146"/>
                      <a:pt x="114462" y="240670"/>
                    </a:cubicBezTo>
                    <a:cubicBezTo>
                      <a:pt x="86234" y="212479"/>
                      <a:pt x="89402" y="167894"/>
                      <a:pt x="120246" y="146306"/>
                    </a:cubicBezTo>
                    <a:cubicBezTo>
                      <a:pt x="131958" y="138030"/>
                      <a:pt x="145083" y="135198"/>
                      <a:pt x="159117" y="137290"/>
                    </a:cubicBezTo>
                    <a:cubicBezTo>
                      <a:pt x="163311" y="137940"/>
                      <a:pt x="165136" y="136789"/>
                      <a:pt x="166880" y="133004"/>
                    </a:cubicBezTo>
                    <a:cubicBezTo>
                      <a:pt x="177313" y="110095"/>
                      <a:pt x="189847" y="88630"/>
                      <a:pt x="208914" y="71662"/>
                    </a:cubicBezTo>
                    <a:cubicBezTo>
                      <a:pt x="216957" y="64472"/>
                      <a:pt x="225490" y="58567"/>
                      <a:pt x="234805" y="54681"/>
                    </a:cubicBezTo>
                    <a:close/>
                    <a:moveTo>
                      <a:pt x="518054" y="685"/>
                    </a:moveTo>
                    <a:cubicBezTo>
                      <a:pt x="535695" y="-1964"/>
                      <a:pt x="551960" y="3383"/>
                      <a:pt x="567481" y="11310"/>
                    </a:cubicBezTo>
                    <a:cubicBezTo>
                      <a:pt x="586392" y="21056"/>
                      <a:pt x="602181" y="34843"/>
                      <a:pt x="617166" y="49796"/>
                    </a:cubicBezTo>
                    <a:cubicBezTo>
                      <a:pt x="619412" y="52029"/>
                      <a:pt x="621119" y="53546"/>
                      <a:pt x="624803" y="51439"/>
                    </a:cubicBezTo>
                    <a:cubicBezTo>
                      <a:pt x="645553" y="40272"/>
                      <a:pt x="666213" y="40732"/>
                      <a:pt x="685335" y="54921"/>
                    </a:cubicBezTo>
                    <a:cubicBezTo>
                      <a:pt x="704960" y="69628"/>
                      <a:pt x="713618" y="90027"/>
                      <a:pt x="709531" y="114208"/>
                    </a:cubicBezTo>
                    <a:cubicBezTo>
                      <a:pt x="704617" y="143838"/>
                      <a:pt x="686008" y="164388"/>
                      <a:pt x="661812" y="180063"/>
                    </a:cubicBezTo>
                    <a:cubicBezTo>
                      <a:pt x="646343" y="190051"/>
                      <a:pt x="629358" y="196244"/>
                      <a:pt x="610202" y="195099"/>
                    </a:cubicBezTo>
                    <a:cubicBezTo>
                      <a:pt x="586961" y="193894"/>
                      <a:pt x="565244" y="174481"/>
                      <a:pt x="562692" y="152954"/>
                    </a:cubicBezTo>
                    <a:cubicBezTo>
                      <a:pt x="585571" y="146688"/>
                      <a:pt x="602749" y="132718"/>
                      <a:pt x="615624" y="112005"/>
                    </a:cubicBezTo>
                    <a:cubicBezTo>
                      <a:pt x="608733" y="107779"/>
                      <a:pt x="602074" y="103714"/>
                      <a:pt x="594985" y="99523"/>
                    </a:cubicBezTo>
                    <a:cubicBezTo>
                      <a:pt x="584014" y="116217"/>
                      <a:pt x="569428" y="127672"/>
                      <a:pt x="549403" y="129539"/>
                    </a:cubicBezTo>
                    <a:cubicBezTo>
                      <a:pt x="528196" y="131624"/>
                      <a:pt x="513136" y="121778"/>
                      <a:pt x="503638" y="102348"/>
                    </a:cubicBezTo>
                    <a:cubicBezTo>
                      <a:pt x="496480" y="105504"/>
                      <a:pt x="489322" y="108659"/>
                      <a:pt x="481968" y="111852"/>
                    </a:cubicBezTo>
                    <a:cubicBezTo>
                      <a:pt x="491757" y="132858"/>
                      <a:pt x="507348" y="146680"/>
                      <a:pt x="529275" y="151795"/>
                    </a:cubicBezTo>
                    <a:cubicBezTo>
                      <a:pt x="536517" y="153512"/>
                      <a:pt x="538661" y="157394"/>
                      <a:pt x="540380" y="163391"/>
                    </a:cubicBezTo>
                    <a:cubicBezTo>
                      <a:pt x="547848" y="187270"/>
                      <a:pt x="562876" y="204659"/>
                      <a:pt x="586552" y="213729"/>
                    </a:cubicBezTo>
                    <a:cubicBezTo>
                      <a:pt x="601672" y="219490"/>
                      <a:pt x="617458" y="220036"/>
                      <a:pt x="633128" y="217751"/>
                    </a:cubicBezTo>
                    <a:cubicBezTo>
                      <a:pt x="632490" y="226425"/>
                      <a:pt x="631028" y="235047"/>
                      <a:pt x="631375" y="243538"/>
                    </a:cubicBezTo>
                    <a:cubicBezTo>
                      <a:pt x="632531" y="271842"/>
                      <a:pt x="644151" y="293936"/>
                      <a:pt x="670400" y="307011"/>
                    </a:cubicBezTo>
                    <a:cubicBezTo>
                      <a:pt x="672391" y="307865"/>
                      <a:pt x="674389" y="310959"/>
                      <a:pt x="674359" y="313002"/>
                    </a:cubicBezTo>
                    <a:cubicBezTo>
                      <a:pt x="674507" y="327029"/>
                      <a:pt x="678128" y="340009"/>
                      <a:pt x="686366" y="351523"/>
                    </a:cubicBezTo>
                    <a:cubicBezTo>
                      <a:pt x="688597" y="354777"/>
                      <a:pt x="688444" y="357250"/>
                      <a:pt x="686786" y="360408"/>
                    </a:cubicBezTo>
                    <a:cubicBezTo>
                      <a:pt x="674346" y="383485"/>
                      <a:pt x="647586" y="391893"/>
                      <a:pt x="624276" y="379293"/>
                    </a:cubicBezTo>
                    <a:cubicBezTo>
                      <a:pt x="622212" y="378045"/>
                      <a:pt x="620696" y="374251"/>
                      <a:pt x="620186" y="371494"/>
                    </a:cubicBezTo>
                    <a:cubicBezTo>
                      <a:pt x="616003" y="343340"/>
                      <a:pt x="601859" y="321918"/>
                      <a:pt x="577039" y="307763"/>
                    </a:cubicBezTo>
                    <a:cubicBezTo>
                      <a:pt x="575443" y="306837"/>
                      <a:pt x="573488" y="306179"/>
                      <a:pt x="571263" y="305164"/>
                    </a:cubicBezTo>
                    <a:cubicBezTo>
                      <a:pt x="567934" y="312501"/>
                      <a:pt x="564766" y="319605"/>
                      <a:pt x="561472" y="327139"/>
                    </a:cubicBezTo>
                    <a:cubicBezTo>
                      <a:pt x="582070" y="337186"/>
                      <a:pt x="594443" y="353436"/>
                      <a:pt x="596193" y="376131"/>
                    </a:cubicBezTo>
                    <a:cubicBezTo>
                      <a:pt x="598066" y="398396"/>
                      <a:pt x="590093" y="416979"/>
                      <a:pt x="571697" y="430972"/>
                    </a:cubicBezTo>
                    <a:cubicBezTo>
                      <a:pt x="575998" y="437714"/>
                      <a:pt x="580263" y="444259"/>
                      <a:pt x="584565" y="451001"/>
                    </a:cubicBezTo>
                    <a:cubicBezTo>
                      <a:pt x="602215" y="439591"/>
                      <a:pt x="612471" y="423437"/>
                      <a:pt x="618292" y="404232"/>
                    </a:cubicBezTo>
                    <a:cubicBezTo>
                      <a:pt x="656636" y="417720"/>
                      <a:pt x="688185" y="404353"/>
                      <a:pt x="707017" y="373985"/>
                    </a:cubicBezTo>
                    <a:cubicBezTo>
                      <a:pt x="717097" y="377826"/>
                      <a:pt x="726965" y="382724"/>
                      <a:pt x="737381" y="385077"/>
                    </a:cubicBezTo>
                    <a:cubicBezTo>
                      <a:pt x="747600" y="387467"/>
                      <a:pt x="758243" y="387740"/>
                      <a:pt x="767814" y="388823"/>
                    </a:cubicBezTo>
                    <a:cubicBezTo>
                      <a:pt x="767007" y="400991"/>
                      <a:pt x="766309" y="413750"/>
                      <a:pt x="765487" y="426939"/>
                    </a:cubicBezTo>
                    <a:cubicBezTo>
                      <a:pt x="708784" y="427639"/>
                      <a:pt x="673764" y="455296"/>
                      <a:pt x="665711" y="514227"/>
                    </a:cubicBezTo>
                    <a:cubicBezTo>
                      <a:pt x="646576" y="514301"/>
                      <a:pt x="629861" y="520852"/>
                      <a:pt x="615799" y="534043"/>
                    </a:cubicBezTo>
                    <a:cubicBezTo>
                      <a:pt x="614762" y="535049"/>
                      <a:pt x="612633" y="535647"/>
                      <a:pt x="611378" y="535471"/>
                    </a:cubicBezTo>
                    <a:cubicBezTo>
                      <a:pt x="587569" y="530093"/>
                      <a:pt x="565924" y="535315"/>
                      <a:pt x="545354" y="547467"/>
                    </a:cubicBezTo>
                    <a:cubicBezTo>
                      <a:pt x="544800" y="547774"/>
                      <a:pt x="544172" y="547686"/>
                      <a:pt x="543618" y="547992"/>
                    </a:cubicBezTo>
                    <a:cubicBezTo>
                      <a:pt x="504751" y="508527"/>
                      <a:pt x="497966" y="435430"/>
                      <a:pt x="543114" y="378809"/>
                    </a:cubicBezTo>
                    <a:cubicBezTo>
                      <a:pt x="513284" y="360692"/>
                      <a:pt x="490336" y="336822"/>
                      <a:pt x="481297" y="302233"/>
                    </a:cubicBezTo>
                    <a:cubicBezTo>
                      <a:pt x="471988" y="267287"/>
                      <a:pt x="479922" y="235266"/>
                      <a:pt x="497521" y="205940"/>
                    </a:cubicBezTo>
                    <a:cubicBezTo>
                      <a:pt x="488494" y="194571"/>
                      <a:pt x="478826" y="184135"/>
                      <a:pt x="471375" y="172476"/>
                    </a:cubicBezTo>
                    <a:cubicBezTo>
                      <a:pt x="446267" y="132505"/>
                      <a:pt x="440053" y="90061"/>
                      <a:pt x="460261" y="46197"/>
                    </a:cubicBezTo>
                    <a:cubicBezTo>
                      <a:pt x="471621" y="21691"/>
                      <a:pt x="490099" y="4833"/>
                      <a:pt x="518054" y="685"/>
                    </a:cubicBezTo>
                    <a:close/>
                  </a:path>
                </a:pathLst>
              </a:custGeom>
              <a:solidFill>
                <a:srgbClr val="8E90E5"/>
              </a:solidFill>
              <a:ln w="8005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 sz="2658"/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DD5274DE-59CA-4D6E-8CB5-4636791DA54F}"/>
                </a:ext>
              </a:extLst>
            </p:cNvPr>
            <p:cNvGrpSpPr/>
            <p:nvPr/>
          </p:nvGrpSpPr>
          <p:grpSpPr>
            <a:xfrm>
              <a:off x="219453" y="2580615"/>
              <a:ext cx="2625263" cy="1036484"/>
              <a:chOff x="1525348" y="1579815"/>
              <a:chExt cx="6070988" cy="2761700"/>
            </a:xfrm>
          </p:grpSpPr>
          <p:sp>
            <p:nvSpPr>
              <p:cNvPr id="15" name="Rectangle 5">
                <a:extLst>
                  <a:ext uri="{FF2B5EF4-FFF2-40B4-BE49-F238E27FC236}">
                    <a16:creationId xmlns:a16="http://schemas.microsoft.com/office/drawing/2014/main" id="{1F8C0A2C-85B2-41E9-9B51-0AA47C9AB33E}"/>
                  </a:ext>
                </a:extLst>
              </p:cNvPr>
              <p:cNvSpPr/>
              <p:nvPr/>
            </p:nvSpPr>
            <p:spPr>
              <a:xfrm>
                <a:off x="3268739" y="2309740"/>
                <a:ext cx="2598977" cy="2031775"/>
              </a:xfrm>
              <a:custGeom>
                <a:avLst/>
                <a:gdLst/>
                <a:ahLst/>
                <a:cxnLst/>
                <a:rect l="l" t="t" r="r" b="b"/>
                <a:pathLst>
                  <a:path w="2897024" h="2264776">
                    <a:moveTo>
                      <a:pt x="0" y="0"/>
                    </a:moveTo>
                    <a:lnTo>
                      <a:pt x="2897024" y="0"/>
                    </a:lnTo>
                    <a:lnTo>
                      <a:pt x="2897024" y="1891127"/>
                    </a:lnTo>
                    <a:cubicBezTo>
                      <a:pt x="2802822" y="1872712"/>
                      <a:pt x="2705549" y="1863893"/>
                      <a:pt x="2606215" y="1863893"/>
                    </a:cubicBezTo>
                    <a:cubicBezTo>
                      <a:pt x="2195568" y="1863893"/>
                      <a:pt x="1820122" y="2014603"/>
                      <a:pt x="1533076" y="2264776"/>
                    </a:cubicBezTo>
                    <a:cubicBezTo>
                      <a:pt x="1247202" y="2014157"/>
                      <a:pt x="872259" y="1863893"/>
                      <a:pt x="462219" y="1863893"/>
                    </a:cubicBezTo>
                    <a:cubicBezTo>
                      <a:pt x="301614" y="1863893"/>
                      <a:pt x="146393" y="1886946"/>
                      <a:pt x="0" y="1931001"/>
                    </a:cubicBez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3988"/>
              </a:p>
            </p:txBody>
          </p:sp>
          <p:sp>
            <p:nvSpPr>
              <p:cNvPr id="16" name="Rectangle 5">
                <a:extLst>
                  <a:ext uri="{FF2B5EF4-FFF2-40B4-BE49-F238E27FC236}">
                    <a16:creationId xmlns:a16="http://schemas.microsoft.com/office/drawing/2014/main" id="{1B8D2F31-0C18-4F26-A893-2B61B6E3C2A2}"/>
                  </a:ext>
                </a:extLst>
              </p:cNvPr>
              <p:cNvSpPr/>
              <p:nvPr/>
            </p:nvSpPr>
            <p:spPr>
              <a:xfrm>
                <a:off x="3268739" y="2704966"/>
                <a:ext cx="2598977" cy="977877"/>
              </a:xfrm>
              <a:custGeom>
                <a:avLst/>
                <a:gdLst/>
                <a:ahLst/>
                <a:cxnLst/>
                <a:rect l="l" t="t" r="r" b="b"/>
                <a:pathLst>
                  <a:path w="648072" h="243840">
                    <a:moveTo>
                      <a:pt x="0" y="0"/>
                    </a:moveTo>
                    <a:lnTo>
                      <a:pt x="648072" y="0"/>
                    </a:lnTo>
                    <a:lnTo>
                      <a:pt x="648072" y="146327"/>
                    </a:lnTo>
                    <a:lnTo>
                      <a:pt x="359596" y="243840"/>
                    </a:lnTo>
                    <a:lnTo>
                      <a:pt x="0" y="128585"/>
                    </a:lnTo>
                    <a:close/>
                  </a:path>
                </a:pathLst>
              </a:custGeom>
              <a:solidFill>
                <a:schemeClr val="tx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3988"/>
              </a:p>
            </p:txBody>
          </p:sp>
          <p:sp>
            <p:nvSpPr>
              <p:cNvPr id="17" name="Freeform 22">
                <a:extLst>
                  <a:ext uri="{FF2B5EF4-FFF2-40B4-BE49-F238E27FC236}">
                    <a16:creationId xmlns:a16="http://schemas.microsoft.com/office/drawing/2014/main" id="{C8398FB6-B839-4F4A-A2FB-0792AD80E466}"/>
                  </a:ext>
                </a:extLst>
              </p:cNvPr>
              <p:cNvSpPr/>
              <p:nvPr/>
            </p:nvSpPr>
            <p:spPr>
              <a:xfrm>
                <a:off x="1525348" y="1579815"/>
                <a:ext cx="6070988" cy="1788714"/>
              </a:xfrm>
              <a:custGeom>
                <a:avLst/>
                <a:gdLst>
                  <a:gd name="connsiteX0" fmla="*/ 762000 w 1513840"/>
                  <a:gd name="connsiteY0" fmla="*/ 0 h 487680"/>
                  <a:gd name="connsiteX1" fmla="*/ 0 w 1513840"/>
                  <a:gd name="connsiteY1" fmla="*/ 233680 h 487680"/>
                  <a:gd name="connsiteX2" fmla="*/ 792480 w 1513840"/>
                  <a:gd name="connsiteY2" fmla="*/ 487680 h 487680"/>
                  <a:gd name="connsiteX3" fmla="*/ 1513840 w 1513840"/>
                  <a:gd name="connsiteY3" fmla="*/ 243840 h 487680"/>
                  <a:gd name="connsiteX4" fmla="*/ 762000 w 1513840"/>
                  <a:gd name="connsiteY4" fmla="*/ 0 h 4876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13840" h="487680">
                    <a:moveTo>
                      <a:pt x="762000" y="0"/>
                    </a:moveTo>
                    <a:lnTo>
                      <a:pt x="0" y="233680"/>
                    </a:lnTo>
                    <a:lnTo>
                      <a:pt x="792480" y="487680"/>
                    </a:lnTo>
                    <a:lnTo>
                      <a:pt x="1513840" y="243840"/>
                    </a:lnTo>
                    <a:lnTo>
                      <a:pt x="762000" y="0"/>
                    </a:ln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3988"/>
              </a:p>
            </p:txBody>
          </p: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6C42E8ED-1A2F-408A-8522-2159EEA9332D}"/>
                  </a:ext>
                </a:extLst>
              </p:cNvPr>
              <p:cNvCxnSpPr/>
              <p:nvPr/>
            </p:nvCxnSpPr>
            <p:spPr>
              <a:xfrm>
                <a:off x="4662703" y="2187506"/>
                <a:ext cx="1586226" cy="614736"/>
              </a:xfrm>
              <a:prstGeom prst="line">
                <a:avLst/>
              </a:prstGeom>
              <a:solidFill>
                <a:schemeClr val="accent4"/>
              </a:solidFill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A0FF36C6-EEEC-499E-8BDA-569C16F28BD7}"/>
                  </a:ext>
                </a:extLst>
              </p:cNvPr>
              <p:cNvCxnSpPr/>
              <p:nvPr/>
            </p:nvCxnSpPr>
            <p:spPr>
              <a:xfrm>
                <a:off x="6248932" y="2802241"/>
                <a:ext cx="0" cy="1010602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Isosceles Triangle 19">
                <a:extLst>
                  <a:ext uri="{FF2B5EF4-FFF2-40B4-BE49-F238E27FC236}">
                    <a16:creationId xmlns:a16="http://schemas.microsoft.com/office/drawing/2014/main" id="{FFE7A901-B31B-47DA-A086-D63FCA45010C}"/>
                  </a:ext>
                </a:extLst>
              </p:cNvPr>
              <p:cNvSpPr/>
              <p:nvPr/>
            </p:nvSpPr>
            <p:spPr>
              <a:xfrm>
                <a:off x="6018666" y="3406130"/>
                <a:ext cx="460523" cy="920944"/>
              </a:xfrm>
              <a:prstGeom prst="triangl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3988"/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668D832C-AAA0-4059-83F2-5763F033674D}"/>
                  </a:ext>
                </a:extLst>
              </p:cNvPr>
              <p:cNvSpPr/>
              <p:nvPr/>
            </p:nvSpPr>
            <p:spPr>
              <a:xfrm>
                <a:off x="6122006" y="3356992"/>
                <a:ext cx="236067" cy="271996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3988"/>
              </a:p>
            </p:txBody>
          </p:sp>
        </p:grpSp>
      </p:grpSp>
      <p:sp>
        <p:nvSpPr>
          <p:cNvPr id="28" name="Diamond 27">
            <a:extLst>
              <a:ext uri="{FF2B5EF4-FFF2-40B4-BE49-F238E27FC236}">
                <a16:creationId xmlns:a16="http://schemas.microsoft.com/office/drawing/2014/main" id="{31991F90-8B85-45B3-B274-A126276EF6B6}"/>
              </a:ext>
            </a:extLst>
          </p:cNvPr>
          <p:cNvSpPr/>
          <p:nvPr/>
        </p:nvSpPr>
        <p:spPr>
          <a:xfrm>
            <a:off x="7371336" y="2741665"/>
            <a:ext cx="454351" cy="454351"/>
          </a:xfrm>
          <a:prstGeom prst="diamond">
            <a:avLst/>
          </a:prstGeom>
          <a:solidFill>
            <a:srgbClr val="8E90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58"/>
          </a:p>
        </p:txBody>
      </p:sp>
      <p:sp>
        <p:nvSpPr>
          <p:cNvPr id="30" name="Diamond 29">
            <a:extLst>
              <a:ext uri="{FF2B5EF4-FFF2-40B4-BE49-F238E27FC236}">
                <a16:creationId xmlns:a16="http://schemas.microsoft.com/office/drawing/2014/main" id="{21B8378E-C9CB-41BC-A3BF-DE62BFC4E57B}"/>
              </a:ext>
            </a:extLst>
          </p:cNvPr>
          <p:cNvSpPr/>
          <p:nvPr/>
        </p:nvSpPr>
        <p:spPr>
          <a:xfrm>
            <a:off x="12527067" y="2741841"/>
            <a:ext cx="454351" cy="454351"/>
          </a:xfrm>
          <a:prstGeom prst="diamond">
            <a:avLst/>
          </a:prstGeom>
          <a:solidFill>
            <a:srgbClr val="8E90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58"/>
          </a:p>
        </p:txBody>
      </p:sp>
      <p:sp>
        <p:nvSpPr>
          <p:cNvPr id="32" name="Diamond 31">
            <a:extLst>
              <a:ext uri="{FF2B5EF4-FFF2-40B4-BE49-F238E27FC236}">
                <a16:creationId xmlns:a16="http://schemas.microsoft.com/office/drawing/2014/main" id="{6D96AB82-0AE6-4C7F-8474-81CBBBBE4843}"/>
              </a:ext>
            </a:extLst>
          </p:cNvPr>
          <p:cNvSpPr/>
          <p:nvPr/>
        </p:nvSpPr>
        <p:spPr>
          <a:xfrm>
            <a:off x="4793469" y="5636377"/>
            <a:ext cx="454351" cy="454351"/>
          </a:xfrm>
          <a:prstGeom prst="diamond">
            <a:avLst/>
          </a:prstGeom>
          <a:solidFill>
            <a:srgbClr val="8E90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58"/>
          </a:p>
        </p:txBody>
      </p:sp>
      <p:sp>
        <p:nvSpPr>
          <p:cNvPr id="33" name="Diamond 32">
            <a:extLst>
              <a:ext uri="{FF2B5EF4-FFF2-40B4-BE49-F238E27FC236}">
                <a16:creationId xmlns:a16="http://schemas.microsoft.com/office/drawing/2014/main" id="{FD22079F-2330-489E-A271-97582F8107FC}"/>
              </a:ext>
            </a:extLst>
          </p:cNvPr>
          <p:cNvSpPr/>
          <p:nvPr/>
        </p:nvSpPr>
        <p:spPr>
          <a:xfrm>
            <a:off x="9949202" y="5648917"/>
            <a:ext cx="454351" cy="454351"/>
          </a:xfrm>
          <a:prstGeom prst="diamond">
            <a:avLst/>
          </a:prstGeom>
          <a:solidFill>
            <a:srgbClr val="8E90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58"/>
          </a:p>
        </p:txBody>
      </p:sp>
      <p:sp>
        <p:nvSpPr>
          <p:cNvPr id="62" name="Diamond 61">
            <a:extLst>
              <a:ext uri="{FF2B5EF4-FFF2-40B4-BE49-F238E27FC236}">
                <a16:creationId xmlns:a16="http://schemas.microsoft.com/office/drawing/2014/main" id="{DDD37B41-3781-497F-94DC-DE85DD662738}"/>
              </a:ext>
            </a:extLst>
          </p:cNvPr>
          <p:cNvSpPr/>
          <p:nvPr/>
        </p:nvSpPr>
        <p:spPr>
          <a:xfrm>
            <a:off x="14045786" y="8568630"/>
            <a:ext cx="454351" cy="454351"/>
          </a:xfrm>
          <a:prstGeom prst="diamond">
            <a:avLst/>
          </a:prstGeom>
          <a:solidFill>
            <a:srgbClr val="8E90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58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7DEA7D17-9B2A-4F78-A260-934D6577CF28}"/>
              </a:ext>
            </a:extLst>
          </p:cNvPr>
          <p:cNvSpPr txBox="1"/>
          <p:nvPr/>
        </p:nvSpPr>
        <p:spPr>
          <a:xfrm>
            <a:off x="929004" y="3362523"/>
            <a:ext cx="3601432" cy="1569660"/>
          </a:xfrm>
          <a:prstGeom prst="rect">
            <a:avLst/>
          </a:prstGeom>
          <a:noFill/>
        </p:spPr>
        <p:txBody>
          <a:bodyPr wrap="square" lIns="159455" rIns="159455" rtlCol="0">
            <a:spAutoFit/>
          </a:bodyPr>
          <a:lstStyle/>
          <a:p>
            <a:pPr algn="ctr"/>
            <a:r>
              <a:rPr lang="ru-RU" sz="2400" b="1" dirty="0">
                <a:latin typeface="Calibri" panose="020F0502020204030204" pitchFamily="34" charset="0"/>
              </a:rPr>
              <a:t>иметь понятные и доступные цели на правильном уровне сложности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7DEA7D17-9B2A-4F78-A260-934D6577CF28}"/>
              </a:ext>
            </a:extLst>
          </p:cNvPr>
          <p:cNvSpPr txBox="1"/>
          <p:nvPr/>
        </p:nvSpPr>
        <p:spPr>
          <a:xfrm>
            <a:off x="6136688" y="3362523"/>
            <a:ext cx="2923645" cy="1569660"/>
          </a:xfrm>
          <a:prstGeom prst="rect">
            <a:avLst/>
          </a:prstGeom>
          <a:noFill/>
        </p:spPr>
        <p:txBody>
          <a:bodyPr wrap="square" lIns="159455" rIns="159455" rtlCol="0">
            <a:spAutoFit/>
          </a:bodyPr>
          <a:lstStyle/>
          <a:p>
            <a:pPr algn="ctr"/>
            <a:r>
              <a:rPr lang="ru-RU" sz="2400" b="1" dirty="0">
                <a:latin typeface="Calibri" panose="020F0502020204030204" pitchFamily="34" charset="0"/>
              </a:rPr>
              <a:t>соотносить содержание со своим личным опытом 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7DEA7D17-9B2A-4F78-A260-934D6577CF28}"/>
              </a:ext>
            </a:extLst>
          </p:cNvPr>
          <p:cNvSpPr txBox="1"/>
          <p:nvPr/>
        </p:nvSpPr>
        <p:spPr>
          <a:xfrm>
            <a:off x="11344372" y="3362523"/>
            <a:ext cx="2923645" cy="830997"/>
          </a:xfrm>
          <a:prstGeom prst="rect">
            <a:avLst/>
          </a:prstGeom>
          <a:noFill/>
        </p:spPr>
        <p:txBody>
          <a:bodyPr wrap="square" lIns="159455" rIns="159455" rtlCol="0">
            <a:spAutoFit/>
          </a:bodyPr>
          <a:lstStyle/>
          <a:p>
            <a:pPr algn="ctr"/>
            <a:r>
              <a:rPr lang="ru-RU" sz="2400" b="1" dirty="0">
                <a:latin typeface="Calibri" panose="020F0502020204030204" pitchFamily="34" charset="0"/>
              </a:rPr>
              <a:t>мотивироваться деятельностью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7DEA7D17-9B2A-4F78-A260-934D6577CF28}"/>
              </a:ext>
            </a:extLst>
          </p:cNvPr>
          <p:cNvSpPr txBox="1"/>
          <p:nvPr/>
        </p:nvSpPr>
        <p:spPr>
          <a:xfrm>
            <a:off x="3282413" y="6186913"/>
            <a:ext cx="3476461" cy="1938992"/>
          </a:xfrm>
          <a:prstGeom prst="rect">
            <a:avLst/>
          </a:prstGeom>
          <a:noFill/>
        </p:spPr>
        <p:txBody>
          <a:bodyPr wrap="square" lIns="159455" rIns="159455" rtlCol="0">
            <a:spAutoFit/>
          </a:bodyPr>
          <a:lstStyle/>
          <a:p>
            <a:pPr algn="ctr"/>
            <a:r>
              <a:rPr lang="ru-RU" sz="2400" b="1" dirty="0">
                <a:latin typeface="Calibri" panose="020F0502020204030204" pitchFamily="34" charset="0"/>
              </a:rPr>
              <a:t>иметь ориентированную практику, богатую обратной связью и проверкой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7DEA7D17-9B2A-4F78-A260-934D6577CF28}"/>
              </a:ext>
            </a:extLst>
          </p:cNvPr>
          <p:cNvSpPr txBox="1"/>
          <p:nvPr/>
        </p:nvSpPr>
        <p:spPr>
          <a:xfrm>
            <a:off x="8714554" y="6270559"/>
            <a:ext cx="2923645" cy="1200329"/>
          </a:xfrm>
          <a:prstGeom prst="rect">
            <a:avLst/>
          </a:prstGeom>
          <a:noFill/>
        </p:spPr>
        <p:txBody>
          <a:bodyPr wrap="square" lIns="159455" rIns="159455" rtlCol="0">
            <a:spAutoFit/>
          </a:bodyPr>
          <a:lstStyle/>
          <a:p>
            <a:pPr algn="ctr"/>
            <a:r>
              <a:rPr lang="ru-RU" sz="2400" b="1" dirty="0">
                <a:latin typeface="Calibri" panose="020F0502020204030204" pitchFamily="34" charset="0"/>
              </a:rPr>
              <a:t>необходимо четко понимать смысл урока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7DEA7D17-9B2A-4F78-A260-934D6577CF28}"/>
              </a:ext>
            </a:extLst>
          </p:cNvPr>
          <p:cNvSpPr txBox="1"/>
          <p:nvPr/>
        </p:nvSpPr>
        <p:spPr>
          <a:xfrm>
            <a:off x="12527068" y="6922569"/>
            <a:ext cx="3202772" cy="830997"/>
          </a:xfrm>
          <a:prstGeom prst="rect">
            <a:avLst/>
          </a:prstGeom>
          <a:noFill/>
        </p:spPr>
        <p:txBody>
          <a:bodyPr wrap="square" lIns="159455" rIns="159455" rtlCol="0">
            <a:spAutoFit/>
          </a:bodyPr>
          <a:lstStyle/>
          <a:p>
            <a:pPr algn="ctr"/>
            <a:r>
              <a:rPr lang="ru-RU" sz="2400" b="1" dirty="0">
                <a:latin typeface="Calibri" panose="020F0502020204030204" pitchFamily="34" charset="0"/>
              </a:rPr>
              <a:t>ориентироваться </a:t>
            </a:r>
          </a:p>
          <a:p>
            <a:pPr algn="ctr"/>
            <a:r>
              <a:rPr lang="ru-RU" sz="2400" b="1" dirty="0">
                <a:latin typeface="Calibri" panose="020F0502020204030204" pitchFamily="34" charset="0"/>
              </a:rPr>
              <a:t>в структуре урока</a:t>
            </a:r>
          </a:p>
        </p:txBody>
      </p:sp>
      <p:sp>
        <p:nvSpPr>
          <p:cNvPr id="74" name="Заголовок 1"/>
          <p:cNvSpPr txBox="1">
            <a:spLocks/>
          </p:cNvSpPr>
          <p:nvPr/>
        </p:nvSpPr>
        <p:spPr>
          <a:xfrm>
            <a:off x="2295886" y="577893"/>
            <a:ext cx="13528893" cy="116220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135002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496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>
                <a:solidFill>
                  <a:srgbClr val="727FD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Путь эффективного обучения</a:t>
            </a:r>
          </a:p>
        </p:txBody>
      </p:sp>
      <p:pic>
        <p:nvPicPr>
          <p:cNvPr id="75" name="Рисунок 7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44671" y="471158"/>
            <a:ext cx="1106127" cy="7042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9648071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A0B45F-ECDA-4A22-874D-35AB4A9401B6}" type="slidenum">
              <a:rPr kumimoji="0" lang="ru-RU" sz="4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3102585" y="309363"/>
            <a:ext cx="12150447" cy="829719"/>
          </a:xfrm>
          <a:prstGeom prst="rect">
            <a:avLst/>
          </a:prstGeom>
        </p:spPr>
        <p:txBody>
          <a:bodyPr>
            <a:normAutofit fontScale="90000"/>
          </a:bodyPr>
          <a:lstStyle>
            <a:lvl1pPr algn="l" defTabSz="135002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496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5002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5315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ra Pro" panose="00000500000000000000" pitchFamily="2" charset="0"/>
                <a:ea typeface="+mj-ea"/>
                <a:cs typeface="+mj-cs"/>
              </a:rPr>
              <a:t>Уровни усвоения учебной информации</a:t>
            </a:r>
          </a:p>
        </p:txBody>
      </p:sp>
      <p:graphicFrame>
        <p:nvGraphicFramePr>
          <p:cNvPr id="4" name="Содержимое 3"/>
          <p:cNvGraphicFramePr>
            <a:graphicFrameLocks/>
          </p:cNvGraphicFramePr>
          <p:nvPr/>
        </p:nvGraphicFramePr>
        <p:xfrm>
          <a:off x="315192" y="967044"/>
          <a:ext cx="16569429" cy="89662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Заголовок 1"/>
          <p:cNvSpPr txBox="1">
            <a:spLocks/>
          </p:cNvSpPr>
          <p:nvPr/>
        </p:nvSpPr>
        <p:spPr>
          <a:xfrm>
            <a:off x="9934583" y="9609681"/>
            <a:ext cx="8128875" cy="829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 fontScale="67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ru-RU" altLang="ru-RU" sz="5315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ra Pro" panose="00000500000000000000" pitchFamily="2" charset="0"/>
                <a:cs typeface="Calibri"/>
                <a:sym typeface="Calibri"/>
              </a:rPr>
              <a:t>Для чего нужна эта информация?</a:t>
            </a:r>
          </a:p>
        </p:txBody>
      </p:sp>
      <p:grpSp>
        <p:nvGrpSpPr>
          <p:cNvPr id="6" name="Группа 5"/>
          <p:cNvGrpSpPr/>
          <p:nvPr/>
        </p:nvGrpSpPr>
        <p:grpSpPr>
          <a:xfrm>
            <a:off x="16243565" y="496332"/>
            <a:ext cx="1145517" cy="740559"/>
            <a:chOff x="14755180" y="8033190"/>
            <a:chExt cx="2485251" cy="1581258"/>
          </a:xfrm>
        </p:grpSpPr>
        <p:sp>
          <p:nvSpPr>
            <p:cNvPr id="7" name="Google Shape;52;p2"/>
            <p:cNvSpPr/>
            <p:nvPr/>
          </p:nvSpPr>
          <p:spPr>
            <a:xfrm>
              <a:off x="14755180" y="8033190"/>
              <a:ext cx="1543050" cy="1578610"/>
            </a:xfrm>
            <a:custGeom>
              <a:avLst/>
              <a:gdLst/>
              <a:ahLst/>
              <a:cxnLst/>
              <a:rect l="l" t="t" r="r" b="b"/>
              <a:pathLst>
                <a:path w="1543050" h="1578609" extrusionOk="0">
                  <a:moveTo>
                    <a:pt x="246415" y="1875"/>
                  </a:moveTo>
                  <a:lnTo>
                    <a:pt x="196754" y="6881"/>
                  </a:lnTo>
                  <a:lnTo>
                    <a:pt x="150499" y="21239"/>
                  </a:lnTo>
                  <a:lnTo>
                    <a:pt x="108642" y="43958"/>
                  </a:lnTo>
                  <a:lnTo>
                    <a:pt x="72173" y="74048"/>
                  </a:lnTo>
                  <a:lnTo>
                    <a:pt x="42084" y="110517"/>
                  </a:lnTo>
                  <a:lnTo>
                    <a:pt x="19364" y="152376"/>
                  </a:lnTo>
                  <a:lnTo>
                    <a:pt x="5006" y="198633"/>
                  </a:lnTo>
                  <a:lnTo>
                    <a:pt x="0" y="248298"/>
                  </a:lnTo>
                  <a:lnTo>
                    <a:pt x="0" y="1317114"/>
                  </a:lnTo>
                  <a:lnTo>
                    <a:pt x="5132" y="1368933"/>
                  </a:lnTo>
                  <a:lnTo>
                    <a:pt x="20000" y="1417698"/>
                  </a:lnTo>
                  <a:lnTo>
                    <a:pt x="43810" y="1462219"/>
                  </a:lnTo>
                  <a:lnTo>
                    <a:pt x="75769" y="1501305"/>
                  </a:lnTo>
                  <a:lnTo>
                    <a:pt x="115083" y="1533766"/>
                  </a:lnTo>
                  <a:lnTo>
                    <a:pt x="160958" y="1558411"/>
                  </a:lnTo>
                  <a:lnTo>
                    <a:pt x="210815" y="1573584"/>
                  </a:lnTo>
                  <a:lnTo>
                    <a:pt x="261589" y="1578582"/>
                  </a:lnTo>
                  <a:lnTo>
                    <a:pt x="311821" y="1573688"/>
                  </a:lnTo>
                  <a:lnTo>
                    <a:pt x="360167" y="1559190"/>
                  </a:lnTo>
                  <a:lnTo>
                    <a:pt x="405221" y="1535364"/>
                  </a:lnTo>
                  <a:lnTo>
                    <a:pt x="445578" y="1502484"/>
                  </a:lnTo>
                  <a:lnTo>
                    <a:pt x="1175776" y="731772"/>
                  </a:lnTo>
                  <a:lnTo>
                    <a:pt x="492832" y="731772"/>
                  </a:lnTo>
                  <a:lnTo>
                    <a:pt x="492832" y="248298"/>
                  </a:lnTo>
                  <a:lnTo>
                    <a:pt x="487826" y="198633"/>
                  </a:lnTo>
                  <a:lnTo>
                    <a:pt x="473467" y="152376"/>
                  </a:lnTo>
                  <a:lnTo>
                    <a:pt x="450747" y="110517"/>
                  </a:lnTo>
                  <a:lnTo>
                    <a:pt x="420657" y="74048"/>
                  </a:lnTo>
                  <a:lnTo>
                    <a:pt x="384188" y="43958"/>
                  </a:lnTo>
                  <a:lnTo>
                    <a:pt x="342331" y="21239"/>
                  </a:lnTo>
                  <a:lnTo>
                    <a:pt x="296076" y="6881"/>
                  </a:lnTo>
                  <a:lnTo>
                    <a:pt x="246415" y="1875"/>
                  </a:lnTo>
                  <a:close/>
                </a:path>
                <a:path w="1543050" h="1578609" extrusionOk="0">
                  <a:moveTo>
                    <a:pt x="1310598" y="0"/>
                  </a:moveTo>
                  <a:lnTo>
                    <a:pt x="1282322" y="0"/>
                  </a:lnTo>
                  <a:lnTo>
                    <a:pt x="1237091" y="6826"/>
                  </a:lnTo>
                  <a:lnTo>
                    <a:pt x="1193569" y="22039"/>
                  </a:lnTo>
                  <a:lnTo>
                    <a:pt x="1153026" y="45599"/>
                  </a:lnTo>
                  <a:lnTo>
                    <a:pt x="1116726" y="77464"/>
                  </a:lnTo>
                  <a:lnTo>
                    <a:pt x="492832" y="731772"/>
                  </a:lnTo>
                  <a:lnTo>
                    <a:pt x="1175776" y="731772"/>
                  </a:lnTo>
                  <a:lnTo>
                    <a:pt x="1476240" y="414558"/>
                  </a:lnTo>
                  <a:lnTo>
                    <a:pt x="1506556" y="374903"/>
                  </a:lnTo>
                  <a:lnTo>
                    <a:pt x="1527721" y="331338"/>
                  </a:lnTo>
                  <a:lnTo>
                    <a:pt x="1539778" y="285263"/>
                  </a:lnTo>
                  <a:lnTo>
                    <a:pt x="1542774" y="238078"/>
                  </a:lnTo>
                  <a:lnTo>
                    <a:pt x="1536752" y="191184"/>
                  </a:lnTo>
                  <a:lnTo>
                    <a:pt x="1521757" y="145982"/>
                  </a:lnTo>
                  <a:lnTo>
                    <a:pt x="1497835" y="103870"/>
                  </a:lnTo>
                  <a:lnTo>
                    <a:pt x="1465030" y="66250"/>
                  </a:lnTo>
                  <a:lnTo>
                    <a:pt x="1430227" y="38995"/>
                  </a:lnTo>
                  <a:lnTo>
                    <a:pt x="1392243" y="18889"/>
                  </a:lnTo>
                  <a:lnTo>
                    <a:pt x="1352045" y="5902"/>
                  </a:lnTo>
                  <a:lnTo>
                    <a:pt x="13105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" name="Google Shape;53;p2"/>
            <p:cNvSpPr/>
            <p:nvPr/>
          </p:nvSpPr>
          <p:spPr>
            <a:xfrm>
              <a:off x="14755180" y="8035066"/>
              <a:ext cx="868680" cy="1576705"/>
            </a:xfrm>
            <a:custGeom>
              <a:avLst/>
              <a:gdLst/>
              <a:ahLst/>
              <a:cxnLst/>
              <a:rect l="l" t="t" r="r" b="b"/>
              <a:pathLst>
                <a:path w="868680" h="1576704" extrusionOk="0">
                  <a:moveTo>
                    <a:pt x="246415" y="0"/>
                  </a:moveTo>
                  <a:lnTo>
                    <a:pt x="196754" y="5006"/>
                  </a:lnTo>
                  <a:lnTo>
                    <a:pt x="150499" y="19363"/>
                  </a:lnTo>
                  <a:lnTo>
                    <a:pt x="108642" y="42082"/>
                  </a:lnTo>
                  <a:lnTo>
                    <a:pt x="72173" y="72172"/>
                  </a:lnTo>
                  <a:lnTo>
                    <a:pt x="42084" y="108641"/>
                  </a:lnTo>
                  <a:lnTo>
                    <a:pt x="19364" y="150500"/>
                  </a:lnTo>
                  <a:lnTo>
                    <a:pt x="5006" y="196757"/>
                  </a:lnTo>
                  <a:lnTo>
                    <a:pt x="0" y="246423"/>
                  </a:lnTo>
                  <a:lnTo>
                    <a:pt x="0" y="1315238"/>
                  </a:lnTo>
                  <a:lnTo>
                    <a:pt x="5132" y="1367057"/>
                  </a:lnTo>
                  <a:lnTo>
                    <a:pt x="20000" y="1415822"/>
                  </a:lnTo>
                  <a:lnTo>
                    <a:pt x="43810" y="1460343"/>
                  </a:lnTo>
                  <a:lnTo>
                    <a:pt x="75769" y="1499430"/>
                  </a:lnTo>
                  <a:lnTo>
                    <a:pt x="115083" y="1531891"/>
                  </a:lnTo>
                  <a:lnTo>
                    <a:pt x="160958" y="1556536"/>
                  </a:lnTo>
                  <a:lnTo>
                    <a:pt x="210815" y="1571708"/>
                  </a:lnTo>
                  <a:lnTo>
                    <a:pt x="261589" y="1576706"/>
                  </a:lnTo>
                  <a:lnTo>
                    <a:pt x="311821" y="1571812"/>
                  </a:lnTo>
                  <a:lnTo>
                    <a:pt x="360167" y="1557314"/>
                  </a:lnTo>
                  <a:lnTo>
                    <a:pt x="405221" y="1533488"/>
                  </a:lnTo>
                  <a:lnTo>
                    <a:pt x="445578" y="1500609"/>
                  </a:lnTo>
                  <a:lnTo>
                    <a:pt x="868391" y="1054422"/>
                  </a:lnTo>
                  <a:lnTo>
                    <a:pt x="801997" y="1053127"/>
                  </a:lnTo>
                  <a:lnTo>
                    <a:pt x="743391" y="1049498"/>
                  </a:lnTo>
                  <a:lnTo>
                    <a:pt x="692154" y="1043097"/>
                  </a:lnTo>
                  <a:lnTo>
                    <a:pt x="647865" y="1033484"/>
                  </a:lnTo>
                  <a:lnTo>
                    <a:pt x="610108" y="1020219"/>
                  </a:lnTo>
                  <a:lnTo>
                    <a:pt x="552506" y="980976"/>
                  </a:lnTo>
                  <a:lnTo>
                    <a:pt x="515995" y="921852"/>
                  </a:lnTo>
                  <a:lnTo>
                    <a:pt x="504601" y="883736"/>
                  </a:lnTo>
                  <a:lnTo>
                    <a:pt x="497221" y="839331"/>
                  </a:lnTo>
                  <a:lnTo>
                    <a:pt x="493438" y="788198"/>
                  </a:lnTo>
                  <a:lnTo>
                    <a:pt x="492832" y="729896"/>
                  </a:lnTo>
                  <a:lnTo>
                    <a:pt x="492832" y="246423"/>
                  </a:lnTo>
                  <a:lnTo>
                    <a:pt x="487826" y="196757"/>
                  </a:lnTo>
                  <a:lnTo>
                    <a:pt x="473467" y="150500"/>
                  </a:lnTo>
                  <a:lnTo>
                    <a:pt x="450747" y="108641"/>
                  </a:lnTo>
                  <a:lnTo>
                    <a:pt x="420657" y="72172"/>
                  </a:lnTo>
                  <a:lnTo>
                    <a:pt x="384188" y="42082"/>
                  </a:lnTo>
                  <a:lnTo>
                    <a:pt x="342331" y="19363"/>
                  </a:lnTo>
                  <a:lnTo>
                    <a:pt x="296076" y="5006"/>
                  </a:lnTo>
                  <a:lnTo>
                    <a:pt x="246415" y="0"/>
                  </a:lnTo>
                  <a:close/>
                </a:path>
              </a:pathLst>
            </a:custGeom>
            <a:solidFill>
              <a:srgbClr val="FFC35B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" name="Google Shape;54;p2"/>
            <p:cNvSpPr/>
            <p:nvPr/>
          </p:nvSpPr>
          <p:spPr>
            <a:xfrm>
              <a:off x="15705250" y="8035203"/>
              <a:ext cx="1532255" cy="1579245"/>
            </a:xfrm>
            <a:custGeom>
              <a:avLst/>
              <a:gdLst/>
              <a:ahLst/>
              <a:cxnLst/>
              <a:rect l="l" t="t" r="r" b="b"/>
              <a:pathLst>
                <a:path w="1532255" h="1579245" extrusionOk="0">
                  <a:moveTo>
                    <a:pt x="1272229" y="0"/>
                  </a:moveTo>
                  <a:lnTo>
                    <a:pt x="1222351" y="4860"/>
                  </a:lnTo>
                  <a:lnTo>
                    <a:pt x="1174345" y="19256"/>
                  </a:lnTo>
                  <a:lnTo>
                    <a:pt x="1129605" y="42915"/>
                  </a:lnTo>
                  <a:lnTo>
                    <a:pt x="1089526" y="75559"/>
                  </a:lnTo>
                  <a:lnTo>
                    <a:pt x="66064" y="1166935"/>
                  </a:lnTo>
                  <a:lnTo>
                    <a:pt x="35960" y="1206309"/>
                  </a:lnTo>
                  <a:lnTo>
                    <a:pt x="14945" y="1249567"/>
                  </a:lnTo>
                  <a:lnTo>
                    <a:pt x="2973" y="1295318"/>
                  </a:lnTo>
                  <a:lnTo>
                    <a:pt x="0" y="1342172"/>
                  </a:lnTo>
                  <a:lnTo>
                    <a:pt x="5981" y="1388737"/>
                  </a:lnTo>
                  <a:lnTo>
                    <a:pt x="20871" y="1433622"/>
                  </a:lnTo>
                  <a:lnTo>
                    <a:pt x="44627" y="1475438"/>
                  </a:lnTo>
                  <a:lnTo>
                    <a:pt x="77202" y="1512792"/>
                  </a:lnTo>
                  <a:lnTo>
                    <a:pt x="116577" y="1542901"/>
                  </a:lnTo>
                  <a:lnTo>
                    <a:pt x="159837" y="1563920"/>
                  </a:lnTo>
                  <a:lnTo>
                    <a:pt x="205589" y="1575895"/>
                  </a:lnTo>
                  <a:lnTo>
                    <a:pt x="252444" y="1578869"/>
                  </a:lnTo>
                  <a:lnTo>
                    <a:pt x="299011" y="1572888"/>
                  </a:lnTo>
                  <a:lnTo>
                    <a:pt x="343899" y="1557996"/>
                  </a:lnTo>
                  <a:lnTo>
                    <a:pt x="385718" y="1534238"/>
                  </a:lnTo>
                  <a:lnTo>
                    <a:pt x="423077" y="1501660"/>
                  </a:lnTo>
                  <a:lnTo>
                    <a:pt x="1042607" y="840891"/>
                  </a:lnTo>
                  <a:lnTo>
                    <a:pt x="1531995" y="840891"/>
                  </a:lnTo>
                  <a:lnTo>
                    <a:pt x="1531995" y="259638"/>
                  </a:lnTo>
                  <a:lnTo>
                    <a:pt x="1526899" y="208181"/>
                  </a:lnTo>
                  <a:lnTo>
                    <a:pt x="1512135" y="159757"/>
                  </a:lnTo>
                  <a:lnTo>
                    <a:pt x="1488492" y="115549"/>
                  </a:lnTo>
                  <a:lnTo>
                    <a:pt x="1456758" y="76737"/>
                  </a:lnTo>
                  <a:lnTo>
                    <a:pt x="1417719" y="44503"/>
                  </a:lnTo>
                  <a:lnTo>
                    <a:pt x="1372165" y="20030"/>
                  </a:lnTo>
                  <a:lnTo>
                    <a:pt x="1322656" y="4962"/>
                  </a:lnTo>
                  <a:lnTo>
                    <a:pt x="1297472" y="1234"/>
                  </a:lnTo>
                  <a:lnTo>
                    <a:pt x="1272229" y="0"/>
                  </a:lnTo>
                  <a:close/>
                </a:path>
                <a:path w="1532255" h="1579245" extrusionOk="0">
                  <a:moveTo>
                    <a:pt x="1531995" y="840891"/>
                  </a:moveTo>
                  <a:lnTo>
                    <a:pt x="1042607" y="840891"/>
                  </a:lnTo>
                  <a:lnTo>
                    <a:pt x="1042607" y="1332104"/>
                  </a:lnTo>
                  <a:lnTo>
                    <a:pt x="1047578" y="1381420"/>
                  </a:lnTo>
                  <a:lnTo>
                    <a:pt x="1061835" y="1427353"/>
                  </a:lnTo>
                  <a:lnTo>
                    <a:pt x="1084396" y="1468919"/>
                  </a:lnTo>
                  <a:lnTo>
                    <a:pt x="1114275" y="1505133"/>
                  </a:lnTo>
                  <a:lnTo>
                    <a:pt x="1150489" y="1535013"/>
                  </a:lnTo>
                  <a:lnTo>
                    <a:pt x="1192055" y="1557573"/>
                  </a:lnTo>
                  <a:lnTo>
                    <a:pt x="1237989" y="1571831"/>
                  </a:lnTo>
                  <a:lnTo>
                    <a:pt x="1287306" y="1576802"/>
                  </a:lnTo>
                  <a:lnTo>
                    <a:pt x="1336619" y="1571831"/>
                  </a:lnTo>
                  <a:lnTo>
                    <a:pt x="1382550" y="1557573"/>
                  </a:lnTo>
                  <a:lnTo>
                    <a:pt x="1424114" y="1535013"/>
                  </a:lnTo>
                  <a:lnTo>
                    <a:pt x="1460327" y="1505133"/>
                  </a:lnTo>
                  <a:lnTo>
                    <a:pt x="1490206" y="1468919"/>
                  </a:lnTo>
                  <a:lnTo>
                    <a:pt x="1512766" y="1427353"/>
                  </a:lnTo>
                  <a:lnTo>
                    <a:pt x="1527024" y="1381420"/>
                  </a:lnTo>
                  <a:lnTo>
                    <a:pt x="1531995" y="1332104"/>
                  </a:lnTo>
                  <a:lnTo>
                    <a:pt x="1531995" y="840891"/>
                  </a:lnTo>
                  <a:close/>
                </a:path>
              </a:pathLst>
            </a:custGeom>
            <a:solidFill>
              <a:srgbClr val="66C2A9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" name="Google Shape;55;p2"/>
            <p:cNvSpPr/>
            <p:nvPr/>
          </p:nvSpPr>
          <p:spPr>
            <a:xfrm>
              <a:off x="16374291" y="8035203"/>
              <a:ext cx="866140" cy="1579245"/>
            </a:xfrm>
            <a:custGeom>
              <a:avLst/>
              <a:gdLst/>
              <a:ahLst/>
              <a:cxnLst/>
              <a:rect l="l" t="t" r="r" b="b"/>
              <a:pathLst>
                <a:path w="866140" h="1579245" extrusionOk="0">
                  <a:moveTo>
                    <a:pt x="603190" y="0"/>
                  </a:moveTo>
                  <a:lnTo>
                    <a:pt x="553015" y="4954"/>
                  </a:lnTo>
                  <a:lnTo>
                    <a:pt x="504783" y="19589"/>
                  </a:lnTo>
                  <a:lnTo>
                    <a:pt x="459840" y="43559"/>
                  </a:lnTo>
                  <a:lnTo>
                    <a:pt x="419533" y="76517"/>
                  </a:lnTo>
                  <a:lnTo>
                    <a:pt x="0" y="523825"/>
                  </a:lnTo>
                  <a:lnTo>
                    <a:pt x="66350" y="525120"/>
                  </a:lnTo>
                  <a:lnTo>
                    <a:pt x="124837" y="528750"/>
                  </a:lnTo>
                  <a:lnTo>
                    <a:pt x="175893" y="535154"/>
                  </a:lnTo>
                  <a:lnTo>
                    <a:pt x="219951" y="544772"/>
                  </a:lnTo>
                  <a:lnTo>
                    <a:pt x="257444" y="558044"/>
                  </a:lnTo>
                  <a:lnTo>
                    <a:pt x="314469" y="597311"/>
                  </a:lnTo>
                  <a:lnTo>
                    <a:pt x="350431" y="656474"/>
                  </a:lnTo>
                  <a:lnTo>
                    <a:pt x="361596" y="694617"/>
                  </a:lnTo>
                  <a:lnTo>
                    <a:pt x="368795" y="739054"/>
                  </a:lnTo>
                  <a:lnTo>
                    <a:pt x="372460" y="790224"/>
                  </a:lnTo>
                  <a:lnTo>
                    <a:pt x="373024" y="848569"/>
                  </a:lnTo>
                  <a:lnTo>
                    <a:pt x="373024" y="1332402"/>
                  </a:lnTo>
                  <a:lnTo>
                    <a:pt x="378030" y="1382101"/>
                  </a:lnTo>
                  <a:lnTo>
                    <a:pt x="392387" y="1428389"/>
                  </a:lnTo>
                  <a:lnTo>
                    <a:pt x="415105" y="1470276"/>
                  </a:lnTo>
                  <a:lnTo>
                    <a:pt x="445193" y="1506770"/>
                  </a:lnTo>
                  <a:lnTo>
                    <a:pt x="481661" y="1536880"/>
                  </a:lnTo>
                  <a:lnTo>
                    <a:pt x="523517" y="1559615"/>
                  </a:lnTo>
                  <a:lnTo>
                    <a:pt x="569771" y="1573982"/>
                  </a:lnTo>
                  <a:lnTo>
                    <a:pt x="619433" y="1578992"/>
                  </a:lnTo>
                  <a:lnTo>
                    <a:pt x="669094" y="1573982"/>
                  </a:lnTo>
                  <a:lnTo>
                    <a:pt x="715350" y="1559615"/>
                  </a:lnTo>
                  <a:lnTo>
                    <a:pt x="757208" y="1536880"/>
                  </a:lnTo>
                  <a:lnTo>
                    <a:pt x="793677" y="1506770"/>
                  </a:lnTo>
                  <a:lnTo>
                    <a:pt x="823768" y="1470276"/>
                  </a:lnTo>
                  <a:lnTo>
                    <a:pt x="846488" y="1428389"/>
                  </a:lnTo>
                  <a:lnTo>
                    <a:pt x="860847" y="1382101"/>
                  </a:lnTo>
                  <a:lnTo>
                    <a:pt x="865854" y="1332402"/>
                  </a:lnTo>
                  <a:lnTo>
                    <a:pt x="865854" y="262807"/>
                  </a:lnTo>
                  <a:lnTo>
                    <a:pt x="860721" y="210947"/>
                  </a:lnTo>
                  <a:lnTo>
                    <a:pt x="845853" y="162145"/>
                  </a:lnTo>
                  <a:lnTo>
                    <a:pt x="822043" y="117591"/>
                  </a:lnTo>
                  <a:lnTo>
                    <a:pt x="790084" y="78477"/>
                  </a:lnTo>
                  <a:lnTo>
                    <a:pt x="750770" y="45993"/>
                  </a:lnTo>
                  <a:lnTo>
                    <a:pt x="704894" y="21329"/>
                  </a:lnTo>
                  <a:lnTo>
                    <a:pt x="654500" y="5574"/>
                  </a:lnTo>
                  <a:lnTo>
                    <a:pt x="628774" y="1423"/>
                  </a:lnTo>
                  <a:lnTo>
                    <a:pt x="603190" y="0"/>
                  </a:lnTo>
                  <a:close/>
                </a:path>
              </a:pathLst>
            </a:custGeom>
            <a:solidFill>
              <a:srgbClr val="FFC35B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56;p2"/>
            <p:cNvSpPr/>
            <p:nvPr/>
          </p:nvSpPr>
          <p:spPr>
            <a:xfrm>
              <a:off x="15693152" y="9088296"/>
              <a:ext cx="521970" cy="525780"/>
            </a:xfrm>
            <a:custGeom>
              <a:avLst/>
              <a:gdLst/>
              <a:ahLst/>
              <a:cxnLst/>
              <a:rect l="l" t="t" r="r" b="b"/>
              <a:pathLst>
                <a:path w="521969" h="525779" extrusionOk="0">
                  <a:moveTo>
                    <a:pt x="235018" y="0"/>
                  </a:moveTo>
                  <a:lnTo>
                    <a:pt x="27953" y="0"/>
                  </a:lnTo>
                  <a:lnTo>
                    <a:pt x="17098" y="2191"/>
                  </a:lnTo>
                  <a:lnTo>
                    <a:pt x="8231" y="8167"/>
                  </a:lnTo>
                  <a:lnTo>
                    <a:pt x="2253" y="17031"/>
                  </a:lnTo>
                  <a:lnTo>
                    <a:pt x="60" y="27886"/>
                  </a:lnTo>
                  <a:lnTo>
                    <a:pt x="0" y="293062"/>
                  </a:lnTo>
                  <a:lnTo>
                    <a:pt x="5774" y="339821"/>
                  </a:lnTo>
                  <a:lnTo>
                    <a:pt x="20607" y="382764"/>
                  </a:lnTo>
                  <a:lnTo>
                    <a:pt x="43406" y="421269"/>
                  </a:lnTo>
                  <a:lnTo>
                    <a:pt x="73076" y="454711"/>
                  </a:lnTo>
                  <a:lnTo>
                    <a:pt x="108528" y="482466"/>
                  </a:lnTo>
                  <a:lnTo>
                    <a:pt x="148666" y="503912"/>
                  </a:lnTo>
                  <a:lnTo>
                    <a:pt x="192400" y="518424"/>
                  </a:lnTo>
                  <a:lnTo>
                    <a:pt x="238636" y="525379"/>
                  </a:lnTo>
                  <a:lnTo>
                    <a:pt x="286282" y="524153"/>
                  </a:lnTo>
                  <a:lnTo>
                    <a:pt x="332723" y="514547"/>
                  </a:lnTo>
                  <a:lnTo>
                    <a:pt x="375630" y="497337"/>
                  </a:lnTo>
                  <a:lnTo>
                    <a:pt x="414341" y="473344"/>
                  </a:lnTo>
                  <a:lnTo>
                    <a:pt x="448190" y="443392"/>
                  </a:lnTo>
                  <a:lnTo>
                    <a:pt x="476515" y="408303"/>
                  </a:lnTo>
                  <a:lnTo>
                    <a:pt x="498652" y="368898"/>
                  </a:lnTo>
                  <a:lnTo>
                    <a:pt x="513938" y="326001"/>
                  </a:lnTo>
                  <a:lnTo>
                    <a:pt x="521709" y="280433"/>
                  </a:lnTo>
                  <a:lnTo>
                    <a:pt x="521301" y="233017"/>
                  </a:lnTo>
                  <a:lnTo>
                    <a:pt x="512471" y="187039"/>
                  </a:lnTo>
                  <a:lnTo>
                    <a:pt x="495973" y="145443"/>
                  </a:lnTo>
                  <a:lnTo>
                    <a:pt x="472631" y="108502"/>
                  </a:lnTo>
                  <a:lnTo>
                    <a:pt x="443271" y="76492"/>
                  </a:lnTo>
                  <a:lnTo>
                    <a:pt x="408715" y="49687"/>
                  </a:lnTo>
                  <a:lnTo>
                    <a:pt x="369787" y="28360"/>
                  </a:lnTo>
                  <a:lnTo>
                    <a:pt x="327313" y="12787"/>
                  </a:lnTo>
                  <a:lnTo>
                    <a:pt x="282115" y="3242"/>
                  </a:lnTo>
                  <a:lnTo>
                    <a:pt x="235018" y="0"/>
                  </a:lnTo>
                  <a:close/>
                </a:path>
              </a:pathLst>
            </a:custGeom>
            <a:solidFill>
              <a:srgbClr val="FFC35B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" name="Скругленный прямоугольник 11"/>
          <p:cNvSpPr/>
          <p:nvPr/>
        </p:nvSpPr>
        <p:spPr>
          <a:xfrm>
            <a:off x="3438222" y="5512673"/>
            <a:ext cx="3295434" cy="1488337"/>
          </a:xfrm>
          <a:prstGeom prst="roundRect">
            <a:avLst/>
          </a:prstGeom>
          <a:solidFill>
            <a:srgbClr val="FFB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000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ru-RU" sz="2067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ra Pro" panose="00000500000000000000" pitchFamily="2" charset="0"/>
                <a:ea typeface="+mn-ea"/>
                <a:cs typeface="+mn-cs"/>
                <a:sym typeface="Arial"/>
              </a:rPr>
              <a:t>Задания репродуктивного уровня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13270425" y="4396411"/>
            <a:ext cx="3614196" cy="1593809"/>
          </a:xfrm>
          <a:prstGeom prst="roundRect">
            <a:avLst/>
          </a:prstGeom>
          <a:solidFill>
            <a:srgbClr val="46DDBD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000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ru-RU" sz="2067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ra Pro" panose="00000500000000000000" pitchFamily="2" charset="0"/>
                <a:ea typeface="+mn-ea"/>
                <a:cs typeface="+mn-cs"/>
                <a:sym typeface="Arial"/>
              </a:rPr>
              <a:t>Задания пользовательского уровня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5610484" y="2014809"/>
            <a:ext cx="3295434" cy="1659436"/>
          </a:xfrm>
          <a:prstGeom prst="roundRect">
            <a:avLst/>
          </a:prstGeom>
          <a:solidFill>
            <a:srgbClr val="5A99D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000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ru-RU" sz="2067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ra Pro" panose="00000500000000000000" pitchFamily="2" charset="0"/>
                <a:ea typeface="+mn-ea"/>
                <a:cs typeface="+mn-cs"/>
                <a:sym typeface="Arial"/>
              </a:rPr>
              <a:t>Задания креативного уровня</a:t>
            </a:r>
          </a:p>
          <a:p>
            <a:pPr marL="0" marR="0" lvl="0" indent="0" algn="ctr" defTabSz="9000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ru-RU" sz="2067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ra Pro" panose="00000500000000000000" pitchFamily="2" charset="0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1463749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0B45F-ECDA-4A22-874D-35AB4A9401B6}" type="slidenum">
              <a:rPr lang="ru-RU" smtClean="0"/>
              <a:pPr/>
              <a:t>56</a:t>
            </a:fld>
            <a:endParaRPr lang="ru-RU" dirty="0"/>
          </a:p>
        </p:txBody>
      </p:sp>
      <p:grpSp>
        <p:nvGrpSpPr>
          <p:cNvPr id="3" name="Group 53">
            <a:extLst>
              <a:ext uri="{FF2B5EF4-FFF2-40B4-BE49-F238E27FC236}">
                <a16:creationId xmlns:a16="http://schemas.microsoft.com/office/drawing/2014/main" id="{ACB7D578-172A-44A3-90DC-D22A7ADC69BD}"/>
              </a:ext>
            </a:extLst>
          </p:cNvPr>
          <p:cNvGrpSpPr/>
          <p:nvPr/>
        </p:nvGrpSpPr>
        <p:grpSpPr>
          <a:xfrm rot="20788243">
            <a:off x="7993967" y="3690926"/>
            <a:ext cx="5201659" cy="4810087"/>
            <a:chOff x="8479089" y="1262387"/>
            <a:chExt cx="6147593" cy="5684813"/>
          </a:xfrm>
          <a:solidFill>
            <a:srgbClr val="FFBF00"/>
          </a:solidFill>
        </p:grpSpPr>
        <p:grpSp>
          <p:nvGrpSpPr>
            <p:cNvPr id="4" name="Group 54">
              <a:extLst>
                <a:ext uri="{FF2B5EF4-FFF2-40B4-BE49-F238E27FC236}">
                  <a16:creationId xmlns:a16="http://schemas.microsoft.com/office/drawing/2014/main" id="{F45860AB-9A93-4A92-AD5F-4E1B962D49A6}"/>
                </a:ext>
              </a:extLst>
            </p:cNvPr>
            <p:cNvGrpSpPr/>
            <p:nvPr/>
          </p:nvGrpSpPr>
          <p:grpSpPr>
            <a:xfrm rot="20275744" flipH="1">
              <a:off x="9114364" y="4275293"/>
              <a:ext cx="965714" cy="1155036"/>
              <a:chOff x="5704433" y="717502"/>
              <a:chExt cx="7365528" cy="8809481"/>
            </a:xfrm>
            <a:grpFill/>
          </p:grpSpPr>
          <p:sp>
            <p:nvSpPr>
              <p:cNvPr id="93" name="Freeform: Shape 143">
                <a:extLst>
                  <a:ext uri="{FF2B5EF4-FFF2-40B4-BE49-F238E27FC236}">
                    <a16:creationId xmlns:a16="http://schemas.microsoft.com/office/drawing/2014/main" id="{9E7E9DA2-6B64-4062-A06A-F7715EA7B235}"/>
                  </a:ext>
                </a:extLst>
              </p:cNvPr>
              <p:cNvSpPr/>
              <p:nvPr/>
            </p:nvSpPr>
            <p:spPr>
              <a:xfrm>
                <a:off x="11674968" y="8268753"/>
                <a:ext cx="765879" cy="1258230"/>
              </a:xfrm>
              <a:custGeom>
                <a:avLst/>
                <a:gdLst>
                  <a:gd name="connsiteX0" fmla="*/ 0 w 266700"/>
                  <a:gd name="connsiteY0" fmla="*/ 0 h 438150"/>
                  <a:gd name="connsiteX1" fmla="*/ 19050 w 266700"/>
                  <a:gd name="connsiteY1" fmla="*/ 438150 h 438150"/>
                  <a:gd name="connsiteX2" fmla="*/ 266700 w 266700"/>
                  <a:gd name="connsiteY2" fmla="*/ 76200 h 438150"/>
                  <a:gd name="connsiteX3" fmla="*/ 0 w 266700"/>
                  <a:gd name="connsiteY3" fmla="*/ 0 h 438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6700" h="438150">
                    <a:moveTo>
                      <a:pt x="0" y="0"/>
                    </a:moveTo>
                    <a:lnTo>
                      <a:pt x="19050" y="438150"/>
                    </a:lnTo>
                    <a:lnTo>
                      <a:pt x="266700" y="7620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94" name="Freeform: Shape 144">
                <a:extLst>
                  <a:ext uri="{FF2B5EF4-FFF2-40B4-BE49-F238E27FC236}">
                    <a16:creationId xmlns:a16="http://schemas.microsoft.com/office/drawing/2014/main" id="{740E9705-C848-4CA2-9B1B-8D58ADB0A4A1}"/>
                  </a:ext>
                </a:extLst>
              </p:cNvPr>
              <p:cNvSpPr/>
              <p:nvPr/>
            </p:nvSpPr>
            <p:spPr>
              <a:xfrm>
                <a:off x="9107326" y="6879846"/>
                <a:ext cx="3333521" cy="1613816"/>
              </a:xfrm>
              <a:custGeom>
                <a:avLst/>
                <a:gdLst>
                  <a:gd name="connsiteX0" fmla="*/ 1219200 w 1219200"/>
                  <a:gd name="connsiteY0" fmla="*/ 561975 h 561975"/>
                  <a:gd name="connsiteX1" fmla="*/ 438150 w 1219200"/>
                  <a:gd name="connsiteY1" fmla="*/ 0 h 561975"/>
                  <a:gd name="connsiteX2" fmla="*/ 0 w 1219200"/>
                  <a:gd name="connsiteY2" fmla="*/ 361950 h 561975"/>
                  <a:gd name="connsiteX3" fmla="*/ 1219200 w 1219200"/>
                  <a:gd name="connsiteY3" fmla="*/ 561975 h 561975"/>
                  <a:gd name="connsiteX0" fmla="*/ 1158170 w 1158170"/>
                  <a:gd name="connsiteY0" fmla="*/ 561975 h 561975"/>
                  <a:gd name="connsiteX1" fmla="*/ 377120 w 1158170"/>
                  <a:gd name="connsiteY1" fmla="*/ 0 h 561975"/>
                  <a:gd name="connsiteX2" fmla="*/ 0 w 1158170"/>
                  <a:gd name="connsiteY2" fmla="*/ 375217 h 561975"/>
                  <a:gd name="connsiteX3" fmla="*/ 1158170 w 1158170"/>
                  <a:gd name="connsiteY3" fmla="*/ 561975 h 561975"/>
                  <a:gd name="connsiteX0" fmla="*/ 1160823 w 1160823"/>
                  <a:gd name="connsiteY0" fmla="*/ 561975 h 561975"/>
                  <a:gd name="connsiteX1" fmla="*/ 379773 w 1160823"/>
                  <a:gd name="connsiteY1" fmla="*/ 0 h 561975"/>
                  <a:gd name="connsiteX2" fmla="*/ 0 w 1160823"/>
                  <a:gd name="connsiteY2" fmla="*/ 367257 h 561975"/>
                  <a:gd name="connsiteX3" fmla="*/ 1160823 w 1160823"/>
                  <a:gd name="connsiteY3" fmla="*/ 561975 h 561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60823" h="561975">
                    <a:moveTo>
                      <a:pt x="1160823" y="561975"/>
                    </a:moveTo>
                    <a:lnTo>
                      <a:pt x="379773" y="0"/>
                    </a:lnTo>
                    <a:lnTo>
                      <a:pt x="0" y="367257"/>
                    </a:lnTo>
                    <a:lnTo>
                      <a:pt x="1160823" y="561975"/>
                    </a:lnTo>
                    <a:close/>
                  </a:path>
                </a:pathLst>
              </a:cu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95" name="Freeform: Shape 145">
                <a:extLst>
                  <a:ext uri="{FF2B5EF4-FFF2-40B4-BE49-F238E27FC236}">
                    <a16:creationId xmlns:a16="http://schemas.microsoft.com/office/drawing/2014/main" id="{54B84895-9A5F-4BC6-8771-6D7EC52C6ED1}"/>
                  </a:ext>
                </a:extLst>
              </p:cNvPr>
              <p:cNvSpPr/>
              <p:nvPr/>
            </p:nvSpPr>
            <p:spPr>
              <a:xfrm>
                <a:off x="5704433" y="5540923"/>
                <a:ext cx="793232" cy="589649"/>
              </a:xfrm>
              <a:custGeom>
                <a:avLst/>
                <a:gdLst>
                  <a:gd name="connsiteX0" fmla="*/ 133350 w 276225"/>
                  <a:gd name="connsiteY0" fmla="*/ 0 h 200025"/>
                  <a:gd name="connsiteX1" fmla="*/ 0 w 276225"/>
                  <a:gd name="connsiteY1" fmla="*/ 200025 h 200025"/>
                  <a:gd name="connsiteX2" fmla="*/ 276225 w 276225"/>
                  <a:gd name="connsiteY2" fmla="*/ 152400 h 200025"/>
                  <a:gd name="connsiteX3" fmla="*/ 133350 w 276225"/>
                  <a:gd name="connsiteY3" fmla="*/ 0 h 200025"/>
                  <a:gd name="connsiteX0" fmla="*/ 157232 w 276225"/>
                  <a:gd name="connsiteY0" fmla="*/ 0 h 205332"/>
                  <a:gd name="connsiteX1" fmla="*/ 0 w 276225"/>
                  <a:gd name="connsiteY1" fmla="*/ 205332 h 205332"/>
                  <a:gd name="connsiteX2" fmla="*/ 276225 w 276225"/>
                  <a:gd name="connsiteY2" fmla="*/ 157707 h 205332"/>
                  <a:gd name="connsiteX3" fmla="*/ 157232 w 276225"/>
                  <a:gd name="connsiteY3" fmla="*/ 0 h 2053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6225" h="205332">
                    <a:moveTo>
                      <a:pt x="157232" y="0"/>
                    </a:moveTo>
                    <a:lnTo>
                      <a:pt x="0" y="205332"/>
                    </a:lnTo>
                    <a:lnTo>
                      <a:pt x="276225" y="157707"/>
                    </a:lnTo>
                    <a:lnTo>
                      <a:pt x="157232" y="0"/>
                    </a:lnTo>
                    <a:close/>
                  </a:path>
                </a:pathLst>
              </a:cu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96" name="Freeform: Shape 146">
                <a:extLst>
                  <a:ext uri="{FF2B5EF4-FFF2-40B4-BE49-F238E27FC236}">
                    <a16:creationId xmlns:a16="http://schemas.microsoft.com/office/drawing/2014/main" id="{8611218B-701D-4A28-9CBD-2CCA9B4F4A22}"/>
                  </a:ext>
                </a:extLst>
              </p:cNvPr>
              <p:cNvSpPr/>
              <p:nvPr/>
            </p:nvSpPr>
            <p:spPr>
              <a:xfrm>
                <a:off x="6149698" y="5215816"/>
                <a:ext cx="1586463" cy="2373441"/>
              </a:xfrm>
              <a:custGeom>
                <a:avLst/>
                <a:gdLst>
                  <a:gd name="connsiteX0" fmla="*/ 552450 w 552450"/>
                  <a:gd name="connsiteY0" fmla="*/ 0 h 847725"/>
                  <a:gd name="connsiteX1" fmla="*/ 0 w 552450"/>
                  <a:gd name="connsiteY1" fmla="*/ 114300 h 847725"/>
                  <a:gd name="connsiteX2" fmla="*/ 523875 w 552450"/>
                  <a:gd name="connsiteY2" fmla="*/ 847725 h 847725"/>
                  <a:gd name="connsiteX3" fmla="*/ 552450 w 552450"/>
                  <a:gd name="connsiteY3" fmla="*/ 0 h 847725"/>
                  <a:gd name="connsiteX0" fmla="*/ 552450 w 552450"/>
                  <a:gd name="connsiteY0" fmla="*/ 0 h 826497"/>
                  <a:gd name="connsiteX1" fmla="*/ 0 w 552450"/>
                  <a:gd name="connsiteY1" fmla="*/ 114300 h 826497"/>
                  <a:gd name="connsiteX2" fmla="*/ 502647 w 552450"/>
                  <a:gd name="connsiteY2" fmla="*/ 826497 h 826497"/>
                  <a:gd name="connsiteX3" fmla="*/ 552450 w 552450"/>
                  <a:gd name="connsiteY3" fmla="*/ 0 h 826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2450" h="826497">
                    <a:moveTo>
                      <a:pt x="552450" y="0"/>
                    </a:moveTo>
                    <a:lnTo>
                      <a:pt x="0" y="114300"/>
                    </a:lnTo>
                    <a:lnTo>
                      <a:pt x="502647" y="826497"/>
                    </a:lnTo>
                    <a:lnTo>
                      <a:pt x="552450" y="0"/>
                    </a:lnTo>
                    <a:close/>
                  </a:path>
                </a:pathLst>
              </a:cu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97" name="Freeform: Shape 147">
                <a:extLst>
                  <a:ext uri="{FF2B5EF4-FFF2-40B4-BE49-F238E27FC236}">
                    <a16:creationId xmlns:a16="http://schemas.microsoft.com/office/drawing/2014/main" id="{4D821102-DBA1-4A98-AE3A-F0317116528D}"/>
                  </a:ext>
                </a:extLst>
              </p:cNvPr>
              <p:cNvSpPr/>
              <p:nvPr/>
            </p:nvSpPr>
            <p:spPr>
              <a:xfrm>
                <a:off x="10143209" y="2425829"/>
                <a:ext cx="2926752" cy="3993512"/>
              </a:xfrm>
              <a:custGeom>
                <a:avLst/>
                <a:gdLst>
                  <a:gd name="connsiteX0" fmla="*/ 1019175 w 1019175"/>
                  <a:gd name="connsiteY0" fmla="*/ 0 h 1390650"/>
                  <a:gd name="connsiteX1" fmla="*/ 0 w 1019175"/>
                  <a:gd name="connsiteY1" fmla="*/ 295275 h 1390650"/>
                  <a:gd name="connsiteX2" fmla="*/ 19050 w 1019175"/>
                  <a:gd name="connsiteY2" fmla="*/ 1390650 h 1390650"/>
                  <a:gd name="connsiteX3" fmla="*/ 1019175 w 1019175"/>
                  <a:gd name="connsiteY3" fmla="*/ 0 h 1390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19175" h="1390650">
                    <a:moveTo>
                      <a:pt x="1019175" y="0"/>
                    </a:moveTo>
                    <a:lnTo>
                      <a:pt x="0" y="295275"/>
                    </a:lnTo>
                    <a:lnTo>
                      <a:pt x="19050" y="1390650"/>
                    </a:lnTo>
                    <a:lnTo>
                      <a:pt x="1019175" y="0"/>
                    </a:lnTo>
                    <a:close/>
                  </a:path>
                </a:pathLst>
              </a:cu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98" name="Freeform: Shape 148">
                <a:extLst>
                  <a:ext uri="{FF2B5EF4-FFF2-40B4-BE49-F238E27FC236}">
                    <a16:creationId xmlns:a16="http://schemas.microsoft.com/office/drawing/2014/main" id="{C01E3E77-9BCD-49DC-9E20-A36CAFC8682F}"/>
                  </a:ext>
                </a:extLst>
              </p:cNvPr>
              <p:cNvSpPr/>
              <p:nvPr/>
            </p:nvSpPr>
            <p:spPr>
              <a:xfrm>
                <a:off x="7585440" y="3324702"/>
                <a:ext cx="2667179" cy="4626397"/>
              </a:xfrm>
              <a:custGeom>
                <a:avLst/>
                <a:gdLst>
                  <a:gd name="connsiteX0" fmla="*/ 528637 w 928687"/>
                  <a:gd name="connsiteY0" fmla="*/ 1628775 h 1628775"/>
                  <a:gd name="connsiteX1" fmla="*/ 0 w 928687"/>
                  <a:gd name="connsiteY1" fmla="*/ 1500188 h 1628775"/>
                  <a:gd name="connsiteX2" fmla="*/ 71437 w 928687"/>
                  <a:gd name="connsiteY2" fmla="*/ 0 h 1628775"/>
                  <a:gd name="connsiteX3" fmla="*/ 928687 w 928687"/>
                  <a:gd name="connsiteY3" fmla="*/ 1271588 h 1628775"/>
                  <a:gd name="connsiteX4" fmla="*/ 528637 w 928687"/>
                  <a:gd name="connsiteY4" fmla="*/ 1628775 h 1628775"/>
                  <a:gd name="connsiteX0" fmla="*/ 542925 w 942975"/>
                  <a:gd name="connsiteY0" fmla="*/ 1304925 h 1304925"/>
                  <a:gd name="connsiteX1" fmla="*/ 14288 w 942975"/>
                  <a:gd name="connsiteY1" fmla="*/ 1176338 h 1304925"/>
                  <a:gd name="connsiteX2" fmla="*/ 0 w 942975"/>
                  <a:gd name="connsiteY2" fmla="*/ 0 h 1304925"/>
                  <a:gd name="connsiteX3" fmla="*/ 942975 w 942975"/>
                  <a:gd name="connsiteY3" fmla="*/ 947738 h 1304925"/>
                  <a:gd name="connsiteX4" fmla="*/ 542925 w 942975"/>
                  <a:gd name="connsiteY4" fmla="*/ 1304925 h 1304925"/>
                  <a:gd name="connsiteX0" fmla="*/ 528637 w 928687"/>
                  <a:gd name="connsiteY0" fmla="*/ 1581150 h 1581150"/>
                  <a:gd name="connsiteX1" fmla="*/ 0 w 928687"/>
                  <a:gd name="connsiteY1" fmla="*/ 1452563 h 1581150"/>
                  <a:gd name="connsiteX2" fmla="*/ 61912 w 928687"/>
                  <a:gd name="connsiteY2" fmla="*/ 0 h 1581150"/>
                  <a:gd name="connsiteX3" fmla="*/ 928687 w 928687"/>
                  <a:gd name="connsiteY3" fmla="*/ 1223963 h 1581150"/>
                  <a:gd name="connsiteX4" fmla="*/ 528637 w 928687"/>
                  <a:gd name="connsiteY4" fmla="*/ 1581150 h 1581150"/>
                  <a:gd name="connsiteX0" fmla="*/ 528637 w 928687"/>
                  <a:gd name="connsiteY0" fmla="*/ 1619250 h 1619250"/>
                  <a:gd name="connsiteX1" fmla="*/ 0 w 928687"/>
                  <a:gd name="connsiteY1" fmla="*/ 1490663 h 1619250"/>
                  <a:gd name="connsiteX2" fmla="*/ 42862 w 928687"/>
                  <a:gd name="connsiteY2" fmla="*/ 0 h 1619250"/>
                  <a:gd name="connsiteX3" fmla="*/ 928687 w 928687"/>
                  <a:gd name="connsiteY3" fmla="*/ 1262063 h 1619250"/>
                  <a:gd name="connsiteX4" fmla="*/ 528637 w 928687"/>
                  <a:gd name="connsiteY4" fmla="*/ 1619250 h 1619250"/>
                  <a:gd name="connsiteX0" fmla="*/ 528637 w 928687"/>
                  <a:gd name="connsiteY0" fmla="*/ 1614196 h 1614196"/>
                  <a:gd name="connsiteX1" fmla="*/ 0 w 928687"/>
                  <a:gd name="connsiteY1" fmla="*/ 1485609 h 1614196"/>
                  <a:gd name="connsiteX2" fmla="*/ 47916 w 928687"/>
                  <a:gd name="connsiteY2" fmla="*/ 0 h 1614196"/>
                  <a:gd name="connsiteX3" fmla="*/ 928687 w 928687"/>
                  <a:gd name="connsiteY3" fmla="*/ 1257009 h 1614196"/>
                  <a:gd name="connsiteX4" fmla="*/ 528637 w 928687"/>
                  <a:gd name="connsiteY4" fmla="*/ 1614196 h 1614196"/>
                  <a:gd name="connsiteX0" fmla="*/ 528637 w 928687"/>
                  <a:gd name="connsiteY0" fmla="*/ 1442351 h 1442351"/>
                  <a:gd name="connsiteX1" fmla="*/ 0 w 928687"/>
                  <a:gd name="connsiteY1" fmla="*/ 1313764 h 1442351"/>
                  <a:gd name="connsiteX2" fmla="*/ 2427 w 928687"/>
                  <a:gd name="connsiteY2" fmla="*/ 0 h 1442351"/>
                  <a:gd name="connsiteX3" fmla="*/ 928687 w 928687"/>
                  <a:gd name="connsiteY3" fmla="*/ 1085164 h 1442351"/>
                  <a:gd name="connsiteX4" fmla="*/ 528637 w 928687"/>
                  <a:gd name="connsiteY4" fmla="*/ 1442351 h 1442351"/>
                  <a:gd name="connsiteX0" fmla="*/ 528637 w 928687"/>
                  <a:gd name="connsiteY0" fmla="*/ 1624305 h 1624305"/>
                  <a:gd name="connsiteX1" fmla="*/ 0 w 928687"/>
                  <a:gd name="connsiteY1" fmla="*/ 1495718 h 1624305"/>
                  <a:gd name="connsiteX2" fmla="*/ 47916 w 928687"/>
                  <a:gd name="connsiteY2" fmla="*/ 0 h 1624305"/>
                  <a:gd name="connsiteX3" fmla="*/ 928687 w 928687"/>
                  <a:gd name="connsiteY3" fmla="*/ 1267118 h 1624305"/>
                  <a:gd name="connsiteX4" fmla="*/ 528637 w 928687"/>
                  <a:gd name="connsiteY4" fmla="*/ 1624305 h 1624305"/>
                  <a:gd name="connsiteX0" fmla="*/ 528637 w 928687"/>
                  <a:gd name="connsiteY0" fmla="*/ 1616345 h 1616345"/>
                  <a:gd name="connsiteX1" fmla="*/ 0 w 928687"/>
                  <a:gd name="connsiteY1" fmla="*/ 1487758 h 1616345"/>
                  <a:gd name="connsiteX2" fmla="*/ 53223 w 928687"/>
                  <a:gd name="connsiteY2" fmla="*/ 0 h 1616345"/>
                  <a:gd name="connsiteX3" fmla="*/ 928687 w 928687"/>
                  <a:gd name="connsiteY3" fmla="*/ 1259158 h 1616345"/>
                  <a:gd name="connsiteX4" fmla="*/ 528637 w 928687"/>
                  <a:gd name="connsiteY4" fmla="*/ 1616345 h 1616345"/>
                  <a:gd name="connsiteX0" fmla="*/ 528637 w 928687"/>
                  <a:gd name="connsiteY0" fmla="*/ 1618998 h 1618998"/>
                  <a:gd name="connsiteX1" fmla="*/ 0 w 928687"/>
                  <a:gd name="connsiteY1" fmla="*/ 1490411 h 1618998"/>
                  <a:gd name="connsiteX2" fmla="*/ 55877 w 928687"/>
                  <a:gd name="connsiteY2" fmla="*/ 0 h 1618998"/>
                  <a:gd name="connsiteX3" fmla="*/ 928687 w 928687"/>
                  <a:gd name="connsiteY3" fmla="*/ 1261811 h 1618998"/>
                  <a:gd name="connsiteX4" fmla="*/ 528637 w 928687"/>
                  <a:gd name="connsiteY4" fmla="*/ 1618998 h 1618998"/>
                  <a:gd name="connsiteX0" fmla="*/ 528637 w 928687"/>
                  <a:gd name="connsiteY0" fmla="*/ 1611038 h 1611038"/>
                  <a:gd name="connsiteX1" fmla="*/ 0 w 928687"/>
                  <a:gd name="connsiteY1" fmla="*/ 1482451 h 1611038"/>
                  <a:gd name="connsiteX2" fmla="*/ 50570 w 928687"/>
                  <a:gd name="connsiteY2" fmla="*/ 0 h 1611038"/>
                  <a:gd name="connsiteX3" fmla="*/ 928687 w 928687"/>
                  <a:gd name="connsiteY3" fmla="*/ 1253851 h 1611038"/>
                  <a:gd name="connsiteX4" fmla="*/ 528637 w 928687"/>
                  <a:gd name="connsiteY4" fmla="*/ 1611038 h 1611038"/>
                  <a:gd name="connsiteX0" fmla="*/ 536444 w 936494"/>
                  <a:gd name="connsiteY0" fmla="*/ 1597771 h 1597771"/>
                  <a:gd name="connsiteX1" fmla="*/ 7807 w 936494"/>
                  <a:gd name="connsiteY1" fmla="*/ 1469184 h 1597771"/>
                  <a:gd name="connsiteX2" fmla="*/ 0 w 936494"/>
                  <a:gd name="connsiteY2" fmla="*/ 0 h 1597771"/>
                  <a:gd name="connsiteX3" fmla="*/ 936494 w 936494"/>
                  <a:gd name="connsiteY3" fmla="*/ 1240584 h 1597771"/>
                  <a:gd name="connsiteX4" fmla="*/ 536444 w 936494"/>
                  <a:gd name="connsiteY4" fmla="*/ 1597771 h 1597771"/>
                  <a:gd name="connsiteX0" fmla="*/ 528735 w 928785"/>
                  <a:gd name="connsiteY0" fmla="*/ 1611038 h 1611038"/>
                  <a:gd name="connsiteX1" fmla="*/ 98 w 928785"/>
                  <a:gd name="connsiteY1" fmla="*/ 1482451 h 1611038"/>
                  <a:gd name="connsiteX2" fmla="*/ 45361 w 928785"/>
                  <a:gd name="connsiteY2" fmla="*/ 0 h 1611038"/>
                  <a:gd name="connsiteX3" fmla="*/ 928785 w 928785"/>
                  <a:gd name="connsiteY3" fmla="*/ 1253851 h 1611038"/>
                  <a:gd name="connsiteX4" fmla="*/ 528735 w 928785"/>
                  <a:gd name="connsiteY4" fmla="*/ 1611038 h 16110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8785" h="1611038">
                    <a:moveTo>
                      <a:pt x="528735" y="1611038"/>
                    </a:moveTo>
                    <a:lnTo>
                      <a:pt x="98" y="1482451"/>
                    </a:lnTo>
                    <a:cubicBezTo>
                      <a:pt x="-2504" y="992723"/>
                      <a:pt x="47963" y="489728"/>
                      <a:pt x="45361" y="0"/>
                    </a:cubicBezTo>
                    <a:lnTo>
                      <a:pt x="928785" y="1253851"/>
                    </a:lnTo>
                    <a:lnTo>
                      <a:pt x="528735" y="1611038"/>
                    </a:lnTo>
                    <a:close/>
                  </a:path>
                </a:pathLst>
              </a:cu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99" name="Freeform: Shape 149">
                <a:extLst>
                  <a:ext uri="{FF2B5EF4-FFF2-40B4-BE49-F238E27FC236}">
                    <a16:creationId xmlns:a16="http://schemas.microsoft.com/office/drawing/2014/main" id="{119A9C66-A064-4040-A0EA-EBA24387CDF9}"/>
                  </a:ext>
                </a:extLst>
              </p:cNvPr>
              <p:cNvSpPr/>
              <p:nvPr/>
            </p:nvSpPr>
            <p:spPr>
              <a:xfrm>
                <a:off x="7708809" y="717502"/>
                <a:ext cx="2543812" cy="6236443"/>
              </a:xfrm>
              <a:custGeom>
                <a:avLst/>
                <a:gdLst>
                  <a:gd name="connsiteX0" fmla="*/ 0 w 885825"/>
                  <a:gd name="connsiteY0" fmla="*/ 914400 h 2171700"/>
                  <a:gd name="connsiteX1" fmla="*/ 871538 w 885825"/>
                  <a:gd name="connsiteY1" fmla="*/ 0 h 2171700"/>
                  <a:gd name="connsiteX2" fmla="*/ 885825 w 885825"/>
                  <a:gd name="connsiteY2" fmla="*/ 2171700 h 2171700"/>
                  <a:gd name="connsiteX3" fmla="*/ 0 w 885825"/>
                  <a:gd name="connsiteY3" fmla="*/ 914400 h 2171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85825" h="2171700">
                    <a:moveTo>
                      <a:pt x="0" y="914400"/>
                    </a:moveTo>
                    <a:lnTo>
                      <a:pt x="871538" y="0"/>
                    </a:lnTo>
                    <a:cubicBezTo>
                      <a:pt x="876300" y="723900"/>
                      <a:pt x="881063" y="1447800"/>
                      <a:pt x="885825" y="2171700"/>
                    </a:cubicBezTo>
                    <a:lnTo>
                      <a:pt x="0" y="914400"/>
                    </a:lnTo>
                    <a:close/>
                  </a:path>
                </a:pathLst>
              </a:cu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>
                  <a:latin typeface="Calibri" panose="020F0502020204030204" pitchFamily="34" charset="0"/>
                </a:endParaRPr>
              </a:p>
            </p:txBody>
          </p:sp>
        </p:grpSp>
        <p:grpSp>
          <p:nvGrpSpPr>
            <p:cNvPr id="5" name="Group 55">
              <a:extLst>
                <a:ext uri="{FF2B5EF4-FFF2-40B4-BE49-F238E27FC236}">
                  <a16:creationId xmlns:a16="http://schemas.microsoft.com/office/drawing/2014/main" id="{1613354E-E5E2-42FB-A418-3D11FFC530E9}"/>
                </a:ext>
              </a:extLst>
            </p:cNvPr>
            <p:cNvGrpSpPr/>
            <p:nvPr/>
          </p:nvGrpSpPr>
          <p:grpSpPr>
            <a:xfrm rot="20275744" flipH="1">
              <a:off x="8479089" y="5341625"/>
              <a:ext cx="1416763" cy="1605575"/>
              <a:chOff x="5365048" y="479821"/>
              <a:chExt cx="8036930" cy="9108010"/>
            </a:xfrm>
            <a:grpFill/>
          </p:grpSpPr>
          <p:sp>
            <p:nvSpPr>
              <p:cNvPr id="86" name="Freeform: Shape 136">
                <a:extLst>
                  <a:ext uri="{FF2B5EF4-FFF2-40B4-BE49-F238E27FC236}">
                    <a16:creationId xmlns:a16="http://schemas.microsoft.com/office/drawing/2014/main" id="{84593824-795C-4C91-9E47-5D7E22A3B159}"/>
                  </a:ext>
                </a:extLst>
              </p:cNvPr>
              <p:cNvSpPr/>
              <p:nvPr/>
            </p:nvSpPr>
            <p:spPr>
              <a:xfrm>
                <a:off x="11674969" y="8268753"/>
                <a:ext cx="1052700" cy="1319078"/>
              </a:xfrm>
              <a:custGeom>
                <a:avLst/>
                <a:gdLst>
                  <a:gd name="connsiteX0" fmla="*/ 0 w 266700"/>
                  <a:gd name="connsiteY0" fmla="*/ 0 h 438150"/>
                  <a:gd name="connsiteX1" fmla="*/ 19050 w 266700"/>
                  <a:gd name="connsiteY1" fmla="*/ 438150 h 438150"/>
                  <a:gd name="connsiteX2" fmla="*/ 266700 w 266700"/>
                  <a:gd name="connsiteY2" fmla="*/ 76200 h 438150"/>
                  <a:gd name="connsiteX3" fmla="*/ 0 w 266700"/>
                  <a:gd name="connsiteY3" fmla="*/ 0 h 438150"/>
                  <a:gd name="connsiteX0" fmla="*/ 0 w 366579"/>
                  <a:gd name="connsiteY0" fmla="*/ 0 h 459339"/>
                  <a:gd name="connsiteX1" fmla="*/ 366579 w 366579"/>
                  <a:gd name="connsiteY1" fmla="*/ 459339 h 459339"/>
                  <a:gd name="connsiteX2" fmla="*/ 266700 w 366579"/>
                  <a:gd name="connsiteY2" fmla="*/ 76200 h 459339"/>
                  <a:gd name="connsiteX3" fmla="*/ 0 w 366579"/>
                  <a:gd name="connsiteY3" fmla="*/ 0 h 459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6579" h="459339">
                    <a:moveTo>
                      <a:pt x="0" y="0"/>
                    </a:moveTo>
                    <a:lnTo>
                      <a:pt x="366579" y="459339"/>
                    </a:lnTo>
                    <a:lnTo>
                      <a:pt x="266700" y="7620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87" name="Freeform: Shape 137">
                <a:extLst>
                  <a:ext uri="{FF2B5EF4-FFF2-40B4-BE49-F238E27FC236}">
                    <a16:creationId xmlns:a16="http://schemas.microsoft.com/office/drawing/2014/main" id="{7488151A-C9AB-440E-942A-0E911B917558}"/>
                  </a:ext>
                </a:extLst>
              </p:cNvPr>
              <p:cNvSpPr/>
              <p:nvPr/>
            </p:nvSpPr>
            <p:spPr>
              <a:xfrm>
                <a:off x="9107326" y="6879846"/>
                <a:ext cx="3333521" cy="1613816"/>
              </a:xfrm>
              <a:custGeom>
                <a:avLst/>
                <a:gdLst>
                  <a:gd name="connsiteX0" fmla="*/ 1219200 w 1219200"/>
                  <a:gd name="connsiteY0" fmla="*/ 561975 h 561975"/>
                  <a:gd name="connsiteX1" fmla="*/ 438150 w 1219200"/>
                  <a:gd name="connsiteY1" fmla="*/ 0 h 561975"/>
                  <a:gd name="connsiteX2" fmla="*/ 0 w 1219200"/>
                  <a:gd name="connsiteY2" fmla="*/ 361950 h 561975"/>
                  <a:gd name="connsiteX3" fmla="*/ 1219200 w 1219200"/>
                  <a:gd name="connsiteY3" fmla="*/ 561975 h 561975"/>
                  <a:gd name="connsiteX0" fmla="*/ 1158170 w 1158170"/>
                  <a:gd name="connsiteY0" fmla="*/ 561975 h 561975"/>
                  <a:gd name="connsiteX1" fmla="*/ 377120 w 1158170"/>
                  <a:gd name="connsiteY1" fmla="*/ 0 h 561975"/>
                  <a:gd name="connsiteX2" fmla="*/ 0 w 1158170"/>
                  <a:gd name="connsiteY2" fmla="*/ 375217 h 561975"/>
                  <a:gd name="connsiteX3" fmla="*/ 1158170 w 1158170"/>
                  <a:gd name="connsiteY3" fmla="*/ 561975 h 561975"/>
                  <a:gd name="connsiteX0" fmla="*/ 1160823 w 1160823"/>
                  <a:gd name="connsiteY0" fmla="*/ 561975 h 561975"/>
                  <a:gd name="connsiteX1" fmla="*/ 379773 w 1160823"/>
                  <a:gd name="connsiteY1" fmla="*/ 0 h 561975"/>
                  <a:gd name="connsiteX2" fmla="*/ 0 w 1160823"/>
                  <a:gd name="connsiteY2" fmla="*/ 367257 h 561975"/>
                  <a:gd name="connsiteX3" fmla="*/ 1160823 w 1160823"/>
                  <a:gd name="connsiteY3" fmla="*/ 561975 h 561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60823" h="561975">
                    <a:moveTo>
                      <a:pt x="1160823" y="561975"/>
                    </a:moveTo>
                    <a:lnTo>
                      <a:pt x="379773" y="0"/>
                    </a:lnTo>
                    <a:lnTo>
                      <a:pt x="0" y="367257"/>
                    </a:lnTo>
                    <a:lnTo>
                      <a:pt x="1160823" y="561975"/>
                    </a:lnTo>
                    <a:close/>
                  </a:path>
                </a:pathLst>
              </a:cu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88" name="Freeform: Shape 138">
                <a:extLst>
                  <a:ext uri="{FF2B5EF4-FFF2-40B4-BE49-F238E27FC236}">
                    <a16:creationId xmlns:a16="http://schemas.microsoft.com/office/drawing/2014/main" id="{F1D914B8-1E17-488A-93D8-974F87D1F6BC}"/>
                  </a:ext>
                </a:extLst>
              </p:cNvPr>
              <p:cNvSpPr/>
              <p:nvPr/>
            </p:nvSpPr>
            <p:spPr>
              <a:xfrm>
                <a:off x="5365048" y="5540922"/>
                <a:ext cx="1132617" cy="452885"/>
              </a:xfrm>
              <a:custGeom>
                <a:avLst/>
                <a:gdLst>
                  <a:gd name="connsiteX0" fmla="*/ 133350 w 276225"/>
                  <a:gd name="connsiteY0" fmla="*/ 0 h 200025"/>
                  <a:gd name="connsiteX1" fmla="*/ 0 w 276225"/>
                  <a:gd name="connsiteY1" fmla="*/ 200025 h 200025"/>
                  <a:gd name="connsiteX2" fmla="*/ 276225 w 276225"/>
                  <a:gd name="connsiteY2" fmla="*/ 152400 h 200025"/>
                  <a:gd name="connsiteX3" fmla="*/ 133350 w 276225"/>
                  <a:gd name="connsiteY3" fmla="*/ 0 h 200025"/>
                  <a:gd name="connsiteX0" fmla="*/ 157232 w 276225"/>
                  <a:gd name="connsiteY0" fmla="*/ 0 h 205332"/>
                  <a:gd name="connsiteX1" fmla="*/ 0 w 276225"/>
                  <a:gd name="connsiteY1" fmla="*/ 205332 h 205332"/>
                  <a:gd name="connsiteX2" fmla="*/ 276225 w 276225"/>
                  <a:gd name="connsiteY2" fmla="*/ 157707 h 205332"/>
                  <a:gd name="connsiteX3" fmla="*/ 157232 w 276225"/>
                  <a:gd name="connsiteY3" fmla="*/ 0 h 205332"/>
                  <a:gd name="connsiteX0" fmla="*/ 275415 w 394408"/>
                  <a:gd name="connsiteY0" fmla="*/ 0 h 157707"/>
                  <a:gd name="connsiteX1" fmla="*/ 0 w 394408"/>
                  <a:gd name="connsiteY1" fmla="*/ 150097 h 157707"/>
                  <a:gd name="connsiteX2" fmla="*/ 394408 w 394408"/>
                  <a:gd name="connsiteY2" fmla="*/ 157707 h 157707"/>
                  <a:gd name="connsiteX3" fmla="*/ 275415 w 394408"/>
                  <a:gd name="connsiteY3" fmla="*/ 0 h 157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4408" h="157707">
                    <a:moveTo>
                      <a:pt x="275415" y="0"/>
                    </a:moveTo>
                    <a:lnTo>
                      <a:pt x="0" y="150097"/>
                    </a:lnTo>
                    <a:lnTo>
                      <a:pt x="394408" y="157707"/>
                    </a:lnTo>
                    <a:lnTo>
                      <a:pt x="275415" y="0"/>
                    </a:lnTo>
                    <a:close/>
                  </a:path>
                </a:pathLst>
              </a:cu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89" name="Freeform: Shape 139">
                <a:extLst>
                  <a:ext uri="{FF2B5EF4-FFF2-40B4-BE49-F238E27FC236}">
                    <a16:creationId xmlns:a16="http://schemas.microsoft.com/office/drawing/2014/main" id="{3A0774C9-A1EF-42B0-A002-C5CC0244F4F9}"/>
                  </a:ext>
                </a:extLst>
              </p:cNvPr>
              <p:cNvSpPr/>
              <p:nvPr/>
            </p:nvSpPr>
            <p:spPr>
              <a:xfrm>
                <a:off x="6149698" y="5215816"/>
                <a:ext cx="1586463" cy="2373441"/>
              </a:xfrm>
              <a:custGeom>
                <a:avLst/>
                <a:gdLst>
                  <a:gd name="connsiteX0" fmla="*/ 552450 w 552450"/>
                  <a:gd name="connsiteY0" fmla="*/ 0 h 847725"/>
                  <a:gd name="connsiteX1" fmla="*/ 0 w 552450"/>
                  <a:gd name="connsiteY1" fmla="*/ 114300 h 847725"/>
                  <a:gd name="connsiteX2" fmla="*/ 523875 w 552450"/>
                  <a:gd name="connsiteY2" fmla="*/ 847725 h 847725"/>
                  <a:gd name="connsiteX3" fmla="*/ 552450 w 552450"/>
                  <a:gd name="connsiteY3" fmla="*/ 0 h 847725"/>
                  <a:gd name="connsiteX0" fmla="*/ 552450 w 552450"/>
                  <a:gd name="connsiteY0" fmla="*/ 0 h 826497"/>
                  <a:gd name="connsiteX1" fmla="*/ 0 w 552450"/>
                  <a:gd name="connsiteY1" fmla="*/ 114300 h 826497"/>
                  <a:gd name="connsiteX2" fmla="*/ 502647 w 552450"/>
                  <a:gd name="connsiteY2" fmla="*/ 826497 h 826497"/>
                  <a:gd name="connsiteX3" fmla="*/ 552450 w 552450"/>
                  <a:gd name="connsiteY3" fmla="*/ 0 h 826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2450" h="826497">
                    <a:moveTo>
                      <a:pt x="552450" y="0"/>
                    </a:moveTo>
                    <a:lnTo>
                      <a:pt x="0" y="114300"/>
                    </a:lnTo>
                    <a:lnTo>
                      <a:pt x="502647" y="826497"/>
                    </a:lnTo>
                    <a:lnTo>
                      <a:pt x="552450" y="0"/>
                    </a:lnTo>
                    <a:close/>
                  </a:path>
                </a:pathLst>
              </a:cu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90" name="Freeform: Shape 140">
                <a:extLst>
                  <a:ext uri="{FF2B5EF4-FFF2-40B4-BE49-F238E27FC236}">
                    <a16:creationId xmlns:a16="http://schemas.microsoft.com/office/drawing/2014/main" id="{B0F4761B-76D1-43DB-9D0A-08DC537B45A7}"/>
                  </a:ext>
                </a:extLst>
              </p:cNvPr>
              <p:cNvSpPr/>
              <p:nvPr/>
            </p:nvSpPr>
            <p:spPr>
              <a:xfrm>
                <a:off x="9871174" y="2566277"/>
                <a:ext cx="3530804" cy="3853064"/>
              </a:xfrm>
              <a:custGeom>
                <a:avLst/>
                <a:gdLst>
                  <a:gd name="connsiteX0" fmla="*/ 1019175 w 1019175"/>
                  <a:gd name="connsiteY0" fmla="*/ 0 h 1390650"/>
                  <a:gd name="connsiteX1" fmla="*/ 0 w 1019175"/>
                  <a:gd name="connsiteY1" fmla="*/ 295275 h 1390650"/>
                  <a:gd name="connsiteX2" fmla="*/ 19050 w 1019175"/>
                  <a:gd name="connsiteY2" fmla="*/ 1390650 h 1390650"/>
                  <a:gd name="connsiteX3" fmla="*/ 1019175 w 1019175"/>
                  <a:gd name="connsiteY3" fmla="*/ 0 h 1390650"/>
                  <a:gd name="connsiteX0" fmla="*/ 1113905 w 1113905"/>
                  <a:gd name="connsiteY0" fmla="*/ 0 h 1390650"/>
                  <a:gd name="connsiteX1" fmla="*/ 0 w 1113905"/>
                  <a:gd name="connsiteY1" fmla="*/ 643150 h 1390650"/>
                  <a:gd name="connsiteX2" fmla="*/ 113780 w 1113905"/>
                  <a:gd name="connsiteY2" fmla="*/ 1390650 h 1390650"/>
                  <a:gd name="connsiteX3" fmla="*/ 1113905 w 1113905"/>
                  <a:gd name="connsiteY3" fmla="*/ 0 h 1390650"/>
                  <a:gd name="connsiteX0" fmla="*/ 1229522 w 1229522"/>
                  <a:gd name="connsiteY0" fmla="*/ 0 h 1341742"/>
                  <a:gd name="connsiteX1" fmla="*/ 0 w 1229522"/>
                  <a:gd name="connsiteY1" fmla="*/ 594242 h 1341742"/>
                  <a:gd name="connsiteX2" fmla="*/ 113780 w 1229522"/>
                  <a:gd name="connsiteY2" fmla="*/ 1341742 h 1341742"/>
                  <a:gd name="connsiteX3" fmla="*/ 1229522 w 1229522"/>
                  <a:gd name="connsiteY3" fmla="*/ 0 h 13417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29522" h="1341742">
                    <a:moveTo>
                      <a:pt x="1229522" y="0"/>
                    </a:moveTo>
                    <a:lnTo>
                      <a:pt x="0" y="594242"/>
                    </a:lnTo>
                    <a:lnTo>
                      <a:pt x="113780" y="1341742"/>
                    </a:lnTo>
                    <a:lnTo>
                      <a:pt x="1229522" y="0"/>
                    </a:lnTo>
                    <a:close/>
                  </a:path>
                </a:pathLst>
              </a:cu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91" name="Freeform: Shape 141">
                <a:extLst>
                  <a:ext uri="{FF2B5EF4-FFF2-40B4-BE49-F238E27FC236}">
                    <a16:creationId xmlns:a16="http://schemas.microsoft.com/office/drawing/2014/main" id="{1E1D7407-9D3F-4960-BCD0-88D6ED30E251}"/>
                  </a:ext>
                </a:extLst>
              </p:cNvPr>
              <p:cNvSpPr/>
              <p:nvPr/>
            </p:nvSpPr>
            <p:spPr>
              <a:xfrm>
                <a:off x="7585440" y="3324702"/>
                <a:ext cx="2667179" cy="4626397"/>
              </a:xfrm>
              <a:custGeom>
                <a:avLst/>
                <a:gdLst>
                  <a:gd name="connsiteX0" fmla="*/ 528637 w 928687"/>
                  <a:gd name="connsiteY0" fmla="*/ 1628775 h 1628775"/>
                  <a:gd name="connsiteX1" fmla="*/ 0 w 928687"/>
                  <a:gd name="connsiteY1" fmla="*/ 1500188 h 1628775"/>
                  <a:gd name="connsiteX2" fmla="*/ 71437 w 928687"/>
                  <a:gd name="connsiteY2" fmla="*/ 0 h 1628775"/>
                  <a:gd name="connsiteX3" fmla="*/ 928687 w 928687"/>
                  <a:gd name="connsiteY3" fmla="*/ 1271588 h 1628775"/>
                  <a:gd name="connsiteX4" fmla="*/ 528637 w 928687"/>
                  <a:gd name="connsiteY4" fmla="*/ 1628775 h 1628775"/>
                  <a:gd name="connsiteX0" fmla="*/ 542925 w 942975"/>
                  <a:gd name="connsiteY0" fmla="*/ 1304925 h 1304925"/>
                  <a:gd name="connsiteX1" fmla="*/ 14288 w 942975"/>
                  <a:gd name="connsiteY1" fmla="*/ 1176338 h 1304925"/>
                  <a:gd name="connsiteX2" fmla="*/ 0 w 942975"/>
                  <a:gd name="connsiteY2" fmla="*/ 0 h 1304925"/>
                  <a:gd name="connsiteX3" fmla="*/ 942975 w 942975"/>
                  <a:gd name="connsiteY3" fmla="*/ 947738 h 1304925"/>
                  <a:gd name="connsiteX4" fmla="*/ 542925 w 942975"/>
                  <a:gd name="connsiteY4" fmla="*/ 1304925 h 1304925"/>
                  <a:gd name="connsiteX0" fmla="*/ 528637 w 928687"/>
                  <a:gd name="connsiteY0" fmla="*/ 1581150 h 1581150"/>
                  <a:gd name="connsiteX1" fmla="*/ 0 w 928687"/>
                  <a:gd name="connsiteY1" fmla="*/ 1452563 h 1581150"/>
                  <a:gd name="connsiteX2" fmla="*/ 61912 w 928687"/>
                  <a:gd name="connsiteY2" fmla="*/ 0 h 1581150"/>
                  <a:gd name="connsiteX3" fmla="*/ 928687 w 928687"/>
                  <a:gd name="connsiteY3" fmla="*/ 1223963 h 1581150"/>
                  <a:gd name="connsiteX4" fmla="*/ 528637 w 928687"/>
                  <a:gd name="connsiteY4" fmla="*/ 1581150 h 1581150"/>
                  <a:gd name="connsiteX0" fmla="*/ 528637 w 928687"/>
                  <a:gd name="connsiteY0" fmla="*/ 1619250 h 1619250"/>
                  <a:gd name="connsiteX1" fmla="*/ 0 w 928687"/>
                  <a:gd name="connsiteY1" fmla="*/ 1490663 h 1619250"/>
                  <a:gd name="connsiteX2" fmla="*/ 42862 w 928687"/>
                  <a:gd name="connsiteY2" fmla="*/ 0 h 1619250"/>
                  <a:gd name="connsiteX3" fmla="*/ 928687 w 928687"/>
                  <a:gd name="connsiteY3" fmla="*/ 1262063 h 1619250"/>
                  <a:gd name="connsiteX4" fmla="*/ 528637 w 928687"/>
                  <a:gd name="connsiteY4" fmla="*/ 1619250 h 1619250"/>
                  <a:gd name="connsiteX0" fmla="*/ 528637 w 928687"/>
                  <a:gd name="connsiteY0" fmla="*/ 1614196 h 1614196"/>
                  <a:gd name="connsiteX1" fmla="*/ 0 w 928687"/>
                  <a:gd name="connsiteY1" fmla="*/ 1485609 h 1614196"/>
                  <a:gd name="connsiteX2" fmla="*/ 47916 w 928687"/>
                  <a:gd name="connsiteY2" fmla="*/ 0 h 1614196"/>
                  <a:gd name="connsiteX3" fmla="*/ 928687 w 928687"/>
                  <a:gd name="connsiteY3" fmla="*/ 1257009 h 1614196"/>
                  <a:gd name="connsiteX4" fmla="*/ 528637 w 928687"/>
                  <a:gd name="connsiteY4" fmla="*/ 1614196 h 1614196"/>
                  <a:gd name="connsiteX0" fmla="*/ 528637 w 928687"/>
                  <a:gd name="connsiteY0" fmla="*/ 1442351 h 1442351"/>
                  <a:gd name="connsiteX1" fmla="*/ 0 w 928687"/>
                  <a:gd name="connsiteY1" fmla="*/ 1313764 h 1442351"/>
                  <a:gd name="connsiteX2" fmla="*/ 2427 w 928687"/>
                  <a:gd name="connsiteY2" fmla="*/ 0 h 1442351"/>
                  <a:gd name="connsiteX3" fmla="*/ 928687 w 928687"/>
                  <a:gd name="connsiteY3" fmla="*/ 1085164 h 1442351"/>
                  <a:gd name="connsiteX4" fmla="*/ 528637 w 928687"/>
                  <a:gd name="connsiteY4" fmla="*/ 1442351 h 1442351"/>
                  <a:gd name="connsiteX0" fmla="*/ 528637 w 928687"/>
                  <a:gd name="connsiteY0" fmla="*/ 1624305 h 1624305"/>
                  <a:gd name="connsiteX1" fmla="*/ 0 w 928687"/>
                  <a:gd name="connsiteY1" fmla="*/ 1495718 h 1624305"/>
                  <a:gd name="connsiteX2" fmla="*/ 47916 w 928687"/>
                  <a:gd name="connsiteY2" fmla="*/ 0 h 1624305"/>
                  <a:gd name="connsiteX3" fmla="*/ 928687 w 928687"/>
                  <a:gd name="connsiteY3" fmla="*/ 1267118 h 1624305"/>
                  <a:gd name="connsiteX4" fmla="*/ 528637 w 928687"/>
                  <a:gd name="connsiteY4" fmla="*/ 1624305 h 1624305"/>
                  <a:gd name="connsiteX0" fmla="*/ 528637 w 928687"/>
                  <a:gd name="connsiteY0" fmla="*/ 1616345 h 1616345"/>
                  <a:gd name="connsiteX1" fmla="*/ 0 w 928687"/>
                  <a:gd name="connsiteY1" fmla="*/ 1487758 h 1616345"/>
                  <a:gd name="connsiteX2" fmla="*/ 53223 w 928687"/>
                  <a:gd name="connsiteY2" fmla="*/ 0 h 1616345"/>
                  <a:gd name="connsiteX3" fmla="*/ 928687 w 928687"/>
                  <a:gd name="connsiteY3" fmla="*/ 1259158 h 1616345"/>
                  <a:gd name="connsiteX4" fmla="*/ 528637 w 928687"/>
                  <a:gd name="connsiteY4" fmla="*/ 1616345 h 1616345"/>
                  <a:gd name="connsiteX0" fmla="*/ 528637 w 928687"/>
                  <a:gd name="connsiteY0" fmla="*/ 1618998 h 1618998"/>
                  <a:gd name="connsiteX1" fmla="*/ 0 w 928687"/>
                  <a:gd name="connsiteY1" fmla="*/ 1490411 h 1618998"/>
                  <a:gd name="connsiteX2" fmla="*/ 55877 w 928687"/>
                  <a:gd name="connsiteY2" fmla="*/ 0 h 1618998"/>
                  <a:gd name="connsiteX3" fmla="*/ 928687 w 928687"/>
                  <a:gd name="connsiteY3" fmla="*/ 1261811 h 1618998"/>
                  <a:gd name="connsiteX4" fmla="*/ 528637 w 928687"/>
                  <a:gd name="connsiteY4" fmla="*/ 1618998 h 1618998"/>
                  <a:gd name="connsiteX0" fmla="*/ 528637 w 928687"/>
                  <a:gd name="connsiteY0" fmla="*/ 1611038 h 1611038"/>
                  <a:gd name="connsiteX1" fmla="*/ 0 w 928687"/>
                  <a:gd name="connsiteY1" fmla="*/ 1482451 h 1611038"/>
                  <a:gd name="connsiteX2" fmla="*/ 50570 w 928687"/>
                  <a:gd name="connsiteY2" fmla="*/ 0 h 1611038"/>
                  <a:gd name="connsiteX3" fmla="*/ 928687 w 928687"/>
                  <a:gd name="connsiteY3" fmla="*/ 1253851 h 1611038"/>
                  <a:gd name="connsiteX4" fmla="*/ 528637 w 928687"/>
                  <a:gd name="connsiteY4" fmla="*/ 1611038 h 1611038"/>
                  <a:gd name="connsiteX0" fmla="*/ 536444 w 936494"/>
                  <a:gd name="connsiteY0" fmla="*/ 1597771 h 1597771"/>
                  <a:gd name="connsiteX1" fmla="*/ 7807 w 936494"/>
                  <a:gd name="connsiteY1" fmla="*/ 1469184 h 1597771"/>
                  <a:gd name="connsiteX2" fmla="*/ 0 w 936494"/>
                  <a:gd name="connsiteY2" fmla="*/ 0 h 1597771"/>
                  <a:gd name="connsiteX3" fmla="*/ 936494 w 936494"/>
                  <a:gd name="connsiteY3" fmla="*/ 1240584 h 1597771"/>
                  <a:gd name="connsiteX4" fmla="*/ 536444 w 936494"/>
                  <a:gd name="connsiteY4" fmla="*/ 1597771 h 1597771"/>
                  <a:gd name="connsiteX0" fmla="*/ 528735 w 928785"/>
                  <a:gd name="connsiteY0" fmla="*/ 1611038 h 1611038"/>
                  <a:gd name="connsiteX1" fmla="*/ 98 w 928785"/>
                  <a:gd name="connsiteY1" fmla="*/ 1482451 h 1611038"/>
                  <a:gd name="connsiteX2" fmla="*/ 45361 w 928785"/>
                  <a:gd name="connsiteY2" fmla="*/ 0 h 1611038"/>
                  <a:gd name="connsiteX3" fmla="*/ 928785 w 928785"/>
                  <a:gd name="connsiteY3" fmla="*/ 1253851 h 1611038"/>
                  <a:gd name="connsiteX4" fmla="*/ 528735 w 928785"/>
                  <a:gd name="connsiteY4" fmla="*/ 1611038 h 16110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8785" h="1611038">
                    <a:moveTo>
                      <a:pt x="528735" y="1611038"/>
                    </a:moveTo>
                    <a:lnTo>
                      <a:pt x="98" y="1482451"/>
                    </a:lnTo>
                    <a:cubicBezTo>
                      <a:pt x="-2504" y="992723"/>
                      <a:pt x="47963" y="489728"/>
                      <a:pt x="45361" y="0"/>
                    </a:cubicBezTo>
                    <a:lnTo>
                      <a:pt x="928785" y="1253851"/>
                    </a:lnTo>
                    <a:lnTo>
                      <a:pt x="528735" y="1611038"/>
                    </a:lnTo>
                    <a:close/>
                  </a:path>
                </a:pathLst>
              </a:cu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92" name="Freeform: Shape 142">
                <a:extLst>
                  <a:ext uri="{FF2B5EF4-FFF2-40B4-BE49-F238E27FC236}">
                    <a16:creationId xmlns:a16="http://schemas.microsoft.com/office/drawing/2014/main" id="{31E9BB47-97E5-4552-B9FA-40C9AFD1E458}"/>
                  </a:ext>
                </a:extLst>
              </p:cNvPr>
              <p:cNvSpPr/>
              <p:nvPr/>
            </p:nvSpPr>
            <p:spPr>
              <a:xfrm>
                <a:off x="7708808" y="479821"/>
                <a:ext cx="2543813" cy="6474124"/>
              </a:xfrm>
              <a:custGeom>
                <a:avLst/>
                <a:gdLst>
                  <a:gd name="connsiteX0" fmla="*/ 0 w 885825"/>
                  <a:gd name="connsiteY0" fmla="*/ 914400 h 2171700"/>
                  <a:gd name="connsiteX1" fmla="*/ 871538 w 885825"/>
                  <a:gd name="connsiteY1" fmla="*/ 0 h 2171700"/>
                  <a:gd name="connsiteX2" fmla="*/ 885825 w 885825"/>
                  <a:gd name="connsiteY2" fmla="*/ 2171700 h 2171700"/>
                  <a:gd name="connsiteX3" fmla="*/ 0 w 885825"/>
                  <a:gd name="connsiteY3" fmla="*/ 914400 h 2171700"/>
                  <a:gd name="connsiteX0" fmla="*/ 0 w 885825"/>
                  <a:gd name="connsiteY0" fmla="*/ 997167 h 2254467"/>
                  <a:gd name="connsiteX1" fmla="*/ 675879 w 885825"/>
                  <a:gd name="connsiteY1" fmla="*/ 0 h 2254467"/>
                  <a:gd name="connsiteX2" fmla="*/ 885825 w 885825"/>
                  <a:gd name="connsiteY2" fmla="*/ 2254467 h 2254467"/>
                  <a:gd name="connsiteX3" fmla="*/ 0 w 885825"/>
                  <a:gd name="connsiteY3" fmla="*/ 997167 h 22544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85825" h="2254467">
                    <a:moveTo>
                      <a:pt x="0" y="997167"/>
                    </a:moveTo>
                    <a:lnTo>
                      <a:pt x="675879" y="0"/>
                    </a:lnTo>
                    <a:cubicBezTo>
                      <a:pt x="680641" y="723900"/>
                      <a:pt x="881063" y="1530567"/>
                      <a:pt x="885825" y="2254467"/>
                    </a:cubicBezTo>
                    <a:lnTo>
                      <a:pt x="0" y="997167"/>
                    </a:lnTo>
                    <a:close/>
                  </a:path>
                </a:pathLst>
              </a:cu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>
                  <a:latin typeface="Calibri" panose="020F0502020204030204" pitchFamily="34" charset="0"/>
                </a:endParaRPr>
              </a:p>
            </p:txBody>
          </p:sp>
        </p:grpSp>
        <p:grpSp>
          <p:nvGrpSpPr>
            <p:cNvPr id="6" name="Group 56">
              <a:extLst>
                <a:ext uri="{FF2B5EF4-FFF2-40B4-BE49-F238E27FC236}">
                  <a16:creationId xmlns:a16="http://schemas.microsoft.com/office/drawing/2014/main" id="{7C66E77F-6FCA-4BEB-AD76-A85B149D0BC4}"/>
                </a:ext>
              </a:extLst>
            </p:cNvPr>
            <p:cNvGrpSpPr/>
            <p:nvPr/>
          </p:nvGrpSpPr>
          <p:grpSpPr>
            <a:xfrm rot="20275744" flipH="1">
              <a:off x="10278521" y="5974428"/>
              <a:ext cx="496268" cy="512648"/>
              <a:chOff x="5365048" y="1982197"/>
              <a:chExt cx="7362621" cy="7605634"/>
            </a:xfrm>
            <a:grpFill/>
          </p:grpSpPr>
          <p:sp>
            <p:nvSpPr>
              <p:cNvPr id="79" name="Freeform: Shape 129">
                <a:extLst>
                  <a:ext uri="{FF2B5EF4-FFF2-40B4-BE49-F238E27FC236}">
                    <a16:creationId xmlns:a16="http://schemas.microsoft.com/office/drawing/2014/main" id="{F1F166BD-367B-4A8B-9555-487A1A92E8ED}"/>
                  </a:ext>
                </a:extLst>
              </p:cNvPr>
              <p:cNvSpPr/>
              <p:nvPr/>
            </p:nvSpPr>
            <p:spPr>
              <a:xfrm>
                <a:off x="11674969" y="8268753"/>
                <a:ext cx="1052700" cy="1319078"/>
              </a:xfrm>
              <a:custGeom>
                <a:avLst/>
                <a:gdLst>
                  <a:gd name="connsiteX0" fmla="*/ 0 w 266700"/>
                  <a:gd name="connsiteY0" fmla="*/ 0 h 438150"/>
                  <a:gd name="connsiteX1" fmla="*/ 19050 w 266700"/>
                  <a:gd name="connsiteY1" fmla="*/ 438150 h 438150"/>
                  <a:gd name="connsiteX2" fmla="*/ 266700 w 266700"/>
                  <a:gd name="connsiteY2" fmla="*/ 76200 h 438150"/>
                  <a:gd name="connsiteX3" fmla="*/ 0 w 266700"/>
                  <a:gd name="connsiteY3" fmla="*/ 0 h 438150"/>
                  <a:gd name="connsiteX0" fmla="*/ 0 w 366579"/>
                  <a:gd name="connsiteY0" fmla="*/ 0 h 459339"/>
                  <a:gd name="connsiteX1" fmla="*/ 366579 w 366579"/>
                  <a:gd name="connsiteY1" fmla="*/ 459339 h 459339"/>
                  <a:gd name="connsiteX2" fmla="*/ 266700 w 366579"/>
                  <a:gd name="connsiteY2" fmla="*/ 76200 h 459339"/>
                  <a:gd name="connsiteX3" fmla="*/ 0 w 366579"/>
                  <a:gd name="connsiteY3" fmla="*/ 0 h 459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6579" h="459339">
                    <a:moveTo>
                      <a:pt x="0" y="0"/>
                    </a:moveTo>
                    <a:lnTo>
                      <a:pt x="366579" y="459339"/>
                    </a:lnTo>
                    <a:lnTo>
                      <a:pt x="266700" y="7620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80" name="Freeform: Shape 130">
                <a:extLst>
                  <a:ext uri="{FF2B5EF4-FFF2-40B4-BE49-F238E27FC236}">
                    <a16:creationId xmlns:a16="http://schemas.microsoft.com/office/drawing/2014/main" id="{F18D9AA4-A15A-41D9-8C37-A146A7214CAA}"/>
                  </a:ext>
                </a:extLst>
              </p:cNvPr>
              <p:cNvSpPr/>
              <p:nvPr/>
            </p:nvSpPr>
            <p:spPr>
              <a:xfrm>
                <a:off x="9107326" y="6879846"/>
                <a:ext cx="3333521" cy="1613816"/>
              </a:xfrm>
              <a:custGeom>
                <a:avLst/>
                <a:gdLst>
                  <a:gd name="connsiteX0" fmla="*/ 1219200 w 1219200"/>
                  <a:gd name="connsiteY0" fmla="*/ 561975 h 561975"/>
                  <a:gd name="connsiteX1" fmla="*/ 438150 w 1219200"/>
                  <a:gd name="connsiteY1" fmla="*/ 0 h 561975"/>
                  <a:gd name="connsiteX2" fmla="*/ 0 w 1219200"/>
                  <a:gd name="connsiteY2" fmla="*/ 361950 h 561975"/>
                  <a:gd name="connsiteX3" fmla="*/ 1219200 w 1219200"/>
                  <a:gd name="connsiteY3" fmla="*/ 561975 h 561975"/>
                  <a:gd name="connsiteX0" fmla="*/ 1158170 w 1158170"/>
                  <a:gd name="connsiteY0" fmla="*/ 561975 h 561975"/>
                  <a:gd name="connsiteX1" fmla="*/ 377120 w 1158170"/>
                  <a:gd name="connsiteY1" fmla="*/ 0 h 561975"/>
                  <a:gd name="connsiteX2" fmla="*/ 0 w 1158170"/>
                  <a:gd name="connsiteY2" fmla="*/ 375217 h 561975"/>
                  <a:gd name="connsiteX3" fmla="*/ 1158170 w 1158170"/>
                  <a:gd name="connsiteY3" fmla="*/ 561975 h 561975"/>
                  <a:gd name="connsiteX0" fmla="*/ 1160823 w 1160823"/>
                  <a:gd name="connsiteY0" fmla="*/ 561975 h 561975"/>
                  <a:gd name="connsiteX1" fmla="*/ 379773 w 1160823"/>
                  <a:gd name="connsiteY1" fmla="*/ 0 h 561975"/>
                  <a:gd name="connsiteX2" fmla="*/ 0 w 1160823"/>
                  <a:gd name="connsiteY2" fmla="*/ 367257 h 561975"/>
                  <a:gd name="connsiteX3" fmla="*/ 1160823 w 1160823"/>
                  <a:gd name="connsiteY3" fmla="*/ 561975 h 561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60823" h="561975">
                    <a:moveTo>
                      <a:pt x="1160823" y="561975"/>
                    </a:moveTo>
                    <a:lnTo>
                      <a:pt x="379773" y="0"/>
                    </a:lnTo>
                    <a:lnTo>
                      <a:pt x="0" y="367257"/>
                    </a:lnTo>
                    <a:lnTo>
                      <a:pt x="1160823" y="561975"/>
                    </a:lnTo>
                    <a:close/>
                  </a:path>
                </a:pathLst>
              </a:cu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81" name="Freeform: Shape 131">
                <a:extLst>
                  <a:ext uri="{FF2B5EF4-FFF2-40B4-BE49-F238E27FC236}">
                    <a16:creationId xmlns:a16="http://schemas.microsoft.com/office/drawing/2014/main" id="{9DF9C387-FFD7-48D4-9CF2-0077517CFDC5}"/>
                  </a:ext>
                </a:extLst>
              </p:cNvPr>
              <p:cNvSpPr/>
              <p:nvPr/>
            </p:nvSpPr>
            <p:spPr>
              <a:xfrm>
                <a:off x="5365048" y="5540922"/>
                <a:ext cx="1132617" cy="452885"/>
              </a:xfrm>
              <a:custGeom>
                <a:avLst/>
                <a:gdLst>
                  <a:gd name="connsiteX0" fmla="*/ 133350 w 276225"/>
                  <a:gd name="connsiteY0" fmla="*/ 0 h 200025"/>
                  <a:gd name="connsiteX1" fmla="*/ 0 w 276225"/>
                  <a:gd name="connsiteY1" fmla="*/ 200025 h 200025"/>
                  <a:gd name="connsiteX2" fmla="*/ 276225 w 276225"/>
                  <a:gd name="connsiteY2" fmla="*/ 152400 h 200025"/>
                  <a:gd name="connsiteX3" fmla="*/ 133350 w 276225"/>
                  <a:gd name="connsiteY3" fmla="*/ 0 h 200025"/>
                  <a:gd name="connsiteX0" fmla="*/ 157232 w 276225"/>
                  <a:gd name="connsiteY0" fmla="*/ 0 h 205332"/>
                  <a:gd name="connsiteX1" fmla="*/ 0 w 276225"/>
                  <a:gd name="connsiteY1" fmla="*/ 205332 h 205332"/>
                  <a:gd name="connsiteX2" fmla="*/ 276225 w 276225"/>
                  <a:gd name="connsiteY2" fmla="*/ 157707 h 205332"/>
                  <a:gd name="connsiteX3" fmla="*/ 157232 w 276225"/>
                  <a:gd name="connsiteY3" fmla="*/ 0 h 205332"/>
                  <a:gd name="connsiteX0" fmla="*/ 275415 w 394408"/>
                  <a:gd name="connsiteY0" fmla="*/ 0 h 157707"/>
                  <a:gd name="connsiteX1" fmla="*/ 0 w 394408"/>
                  <a:gd name="connsiteY1" fmla="*/ 150097 h 157707"/>
                  <a:gd name="connsiteX2" fmla="*/ 394408 w 394408"/>
                  <a:gd name="connsiteY2" fmla="*/ 157707 h 157707"/>
                  <a:gd name="connsiteX3" fmla="*/ 275415 w 394408"/>
                  <a:gd name="connsiteY3" fmla="*/ 0 h 157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4408" h="157707">
                    <a:moveTo>
                      <a:pt x="275415" y="0"/>
                    </a:moveTo>
                    <a:lnTo>
                      <a:pt x="0" y="150097"/>
                    </a:lnTo>
                    <a:lnTo>
                      <a:pt x="394408" y="157707"/>
                    </a:lnTo>
                    <a:lnTo>
                      <a:pt x="275415" y="0"/>
                    </a:lnTo>
                    <a:close/>
                  </a:path>
                </a:pathLst>
              </a:cu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82" name="Freeform: Shape 132">
                <a:extLst>
                  <a:ext uri="{FF2B5EF4-FFF2-40B4-BE49-F238E27FC236}">
                    <a16:creationId xmlns:a16="http://schemas.microsoft.com/office/drawing/2014/main" id="{936D0EDA-4906-4640-8D07-A88913B32899}"/>
                  </a:ext>
                </a:extLst>
              </p:cNvPr>
              <p:cNvSpPr/>
              <p:nvPr/>
            </p:nvSpPr>
            <p:spPr>
              <a:xfrm>
                <a:off x="6149698" y="5215816"/>
                <a:ext cx="1586463" cy="2373441"/>
              </a:xfrm>
              <a:custGeom>
                <a:avLst/>
                <a:gdLst>
                  <a:gd name="connsiteX0" fmla="*/ 552450 w 552450"/>
                  <a:gd name="connsiteY0" fmla="*/ 0 h 847725"/>
                  <a:gd name="connsiteX1" fmla="*/ 0 w 552450"/>
                  <a:gd name="connsiteY1" fmla="*/ 114300 h 847725"/>
                  <a:gd name="connsiteX2" fmla="*/ 523875 w 552450"/>
                  <a:gd name="connsiteY2" fmla="*/ 847725 h 847725"/>
                  <a:gd name="connsiteX3" fmla="*/ 552450 w 552450"/>
                  <a:gd name="connsiteY3" fmla="*/ 0 h 847725"/>
                  <a:gd name="connsiteX0" fmla="*/ 552450 w 552450"/>
                  <a:gd name="connsiteY0" fmla="*/ 0 h 826497"/>
                  <a:gd name="connsiteX1" fmla="*/ 0 w 552450"/>
                  <a:gd name="connsiteY1" fmla="*/ 114300 h 826497"/>
                  <a:gd name="connsiteX2" fmla="*/ 502647 w 552450"/>
                  <a:gd name="connsiteY2" fmla="*/ 826497 h 826497"/>
                  <a:gd name="connsiteX3" fmla="*/ 552450 w 552450"/>
                  <a:gd name="connsiteY3" fmla="*/ 0 h 826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2450" h="826497">
                    <a:moveTo>
                      <a:pt x="552450" y="0"/>
                    </a:moveTo>
                    <a:lnTo>
                      <a:pt x="0" y="114300"/>
                    </a:lnTo>
                    <a:lnTo>
                      <a:pt x="502647" y="826497"/>
                    </a:lnTo>
                    <a:lnTo>
                      <a:pt x="552450" y="0"/>
                    </a:lnTo>
                    <a:close/>
                  </a:path>
                </a:pathLst>
              </a:cu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83" name="Freeform: Shape 133">
                <a:extLst>
                  <a:ext uri="{FF2B5EF4-FFF2-40B4-BE49-F238E27FC236}">
                    <a16:creationId xmlns:a16="http://schemas.microsoft.com/office/drawing/2014/main" id="{F0A601F6-18BD-4E64-8560-0669A022B232}"/>
                  </a:ext>
                </a:extLst>
              </p:cNvPr>
              <p:cNvSpPr/>
              <p:nvPr/>
            </p:nvSpPr>
            <p:spPr>
              <a:xfrm>
                <a:off x="9871173" y="3444023"/>
                <a:ext cx="1940058" cy="2975318"/>
              </a:xfrm>
              <a:custGeom>
                <a:avLst/>
                <a:gdLst>
                  <a:gd name="connsiteX0" fmla="*/ 1019175 w 1019175"/>
                  <a:gd name="connsiteY0" fmla="*/ 0 h 1390650"/>
                  <a:gd name="connsiteX1" fmla="*/ 0 w 1019175"/>
                  <a:gd name="connsiteY1" fmla="*/ 295275 h 1390650"/>
                  <a:gd name="connsiteX2" fmla="*/ 19050 w 1019175"/>
                  <a:gd name="connsiteY2" fmla="*/ 1390650 h 1390650"/>
                  <a:gd name="connsiteX3" fmla="*/ 1019175 w 1019175"/>
                  <a:gd name="connsiteY3" fmla="*/ 0 h 1390650"/>
                  <a:gd name="connsiteX0" fmla="*/ 1113905 w 1113905"/>
                  <a:gd name="connsiteY0" fmla="*/ 0 h 1390650"/>
                  <a:gd name="connsiteX1" fmla="*/ 0 w 1113905"/>
                  <a:gd name="connsiteY1" fmla="*/ 643150 h 1390650"/>
                  <a:gd name="connsiteX2" fmla="*/ 113780 w 1113905"/>
                  <a:gd name="connsiteY2" fmla="*/ 1390650 h 1390650"/>
                  <a:gd name="connsiteX3" fmla="*/ 1113905 w 1113905"/>
                  <a:gd name="connsiteY3" fmla="*/ 0 h 1390650"/>
                  <a:gd name="connsiteX0" fmla="*/ 1229522 w 1229522"/>
                  <a:gd name="connsiteY0" fmla="*/ 0 h 1341742"/>
                  <a:gd name="connsiteX1" fmla="*/ 0 w 1229522"/>
                  <a:gd name="connsiteY1" fmla="*/ 594242 h 1341742"/>
                  <a:gd name="connsiteX2" fmla="*/ 113780 w 1229522"/>
                  <a:gd name="connsiteY2" fmla="*/ 1341742 h 1341742"/>
                  <a:gd name="connsiteX3" fmla="*/ 1229522 w 1229522"/>
                  <a:gd name="connsiteY3" fmla="*/ 0 h 1341742"/>
                  <a:gd name="connsiteX0" fmla="*/ 1247497 w 1247497"/>
                  <a:gd name="connsiteY0" fmla="*/ 0 h 1024830"/>
                  <a:gd name="connsiteX1" fmla="*/ 0 w 1247497"/>
                  <a:gd name="connsiteY1" fmla="*/ 277330 h 1024830"/>
                  <a:gd name="connsiteX2" fmla="*/ 113780 w 1247497"/>
                  <a:gd name="connsiteY2" fmla="*/ 1024830 h 1024830"/>
                  <a:gd name="connsiteX3" fmla="*/ 1247497 w 1247497"/>
                  <a:gd name="connsiteY3" fmla="*/ 0 h 1024830"/>
                  <a:gd name="connsiteX0" fmla="*/ 675581 w 675581"/>
                  <a:gd name="connsiteY0" fmla="*/ 0 h 1036087"/>
                  <a:gd name="connsiteX1" fmla="*/ 0 w 675581"/>
                  <a:gd name="connsiteY1" fmla="*/ 288587 h 1036087"/>
                  <a:gd name="connsiteX2" fmla="*/ 113780 w 675581"/>
                  <a:gd name="connsiteY2" fmla="*/ 1036087 h 1036087"/>
                  <a:gd name="connsiteX3" fmla="*/ 675581 w 675581"/>
                  <a:gd name="connsiteY3" fmla="*/ 0 h 10360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5581" h="1036087">
                    <a:moveTo>
                      <a:pt x="675581" y="0"/>
                    </a:moveTo>
                    <a:lnTo>
                      <a:pt x="0" y="288587"/>
                    </a:lnTo>
                    <a:lnTo>
                      <a:pt x="113780" y="1036087"/>
                    </a:lnTo>
                    <a:lnTo>
                      <a:pt x="675581" y="0"/>
                    </a:lnTo>
                    <a:close/>
                  </a:path>
                </a:pathLst>
              </a:cu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84" name="Freeform: Shape 134">
                <a:extLst>
                  <a:ext uri="{FF2B5EF4-FFF2-40B4-BE49-F238E27FC236}">
                    <a16:creationId xmlns:a16="http://schemas.microsoft.com/office/drawing/2014/main" id="{CF22F0D6-DF2B-433D-9BB6-9E688828AEA5}"/>
                  </a:ext>
                </a:extLst>
              </p:cNvPr>
              <p:cNvSpPr/>
              <p:nvPr/>
            </p:nvSpPr>
            <p:spPr>
              <a:xfrm>
                <a:off x="7585440" y="3324702"/>
                <a:ext cx="2667179" cy="4626397"/>
              </a:xfrm>
              <a:custGeom>
                <a:avLst/>
                <a:gdLst>
                  <a:gd name="connsiteX0" fmla="*/ 528637 w 928687"/>
                  <a:gd name="connsiteY0" fmla="*/ 1628775 h 1628775"/>
                  <a:gd name="connsiteX1" fmla="*/ 0 w 928687"/>
                  <a:gd name="connsiteY1" fmla="*/ 1500188 h 1628775"/>
                  <a:gd name="connsiteX2" fmla="*/ 71437 w 928687"/>
                  <a:gd name="connsiteY2" fmla="*/ 0 h 1628775"/>
                  <a:gd name="connsiteX3" fmla="*/ 928687 w 928687"/>
                  <a:gd name="connsiteY3" fmla="*/ 1271588 h 1628775"/>
                  <a:gd name="connsiteX4" fmla="*/ 528637 w 928687"/>
                  <a:gd name="connsiteY4" fmla="*/ 1628775 h 1628775"/>
                  <a:gd name="connsiteX0" fmla="*/ 542925 w 942975"/>
                  <a:gd name="connsiteY0" fmla="*/ 1304925 h 1304925"/>
                  <a:gd name="connsiteX1" fmla="*/ 14288 w 942975"/>
                  <a:gd name="connsiteY1" fmla="*/ 1176338 h 1304925"/>
                  <a:gd name="connsiteX2" fmla="*/ 0 w 942975"/>
                  <a:gd name="connsiteY2" fmla="*/ 0 h 1304925"/>
                  <a:gd name="connsiteX3" fmla="*/ 942975 w 942975"/>
                  <a:gd name="connsiteY3" fmla="*/ 947738 h 1304925"/>
                  <a:gd name="connsiteX4" fmla="*/ 542925 w 942975"/>
                  <a:gd name="connsiteY4" fmla="*/ 1304925 h 1304925"/>
                  <a:gd name="connsiteX0" fmla="*/ 528637 w 928687"/>
                  <a:gd name="connsiteY0" fmla="*/ 1581150 h 1581150"/>
                  <a:gd name="connsiteX1" fmla="*/ 0 w 928687"/>
                  <a:gd name="connsiteY1" fmla="*/ 1452563 h 1581150"/>
                  <a:gd name="connsiteX2" fmla="*/ 61912 w 928687"/>
                  <a:gd name="connsiteY2" fmla="*/ 0 h 1581150"/>
                  <a:gd name="connsiteX3" fmla="*/ 928687 w 928687"/>
                  <a:gd name="connsiteY3" fmla="*/ 1223963 h 1581150"/>
                  <a:gd name="connsiteX4" fmla="*/ 528637 w 928687"/>
                  <a:gd name="connsiteY4" fmla="*/ 1581150 h 1581150"/>
                  <a:gd name="connsiteX0" fmla="*/ 528637 w 928687"/>
                  <a:gd name="connsiteY0" fmla="*/ 1619250 h 1619250"/>
                  <a:gd name="connsiteX1" fmla="*/ 0 w 928687"/>
                  <a:gd name="connsiteY1" fmla="*/ 1490663 h 1619250"/>
                  <a:gd name="connsiteX2" fmla="*/ 42862 w 928687"/>
                  <a:gd name="connsiteY2" fmla="*/ 0 h 1619250"/>
                  <a:gd name="connsiteX3" fmla="*/ 928687 w 928687"/>
                  <a:gd name="connsiteY3" fmla="*/ 1262063 h 1619250"/>
                  <a:gd name="connsiteX4" fmla="*/ 528637 w 928687"/>
                  <a:gd name="connsiteY4" fmla="*/ 1619250 h 1619250"/>
                  <a:gd name="connsiteX0" fmla="*/ 528637 w 928687"/>
                  <a:gd name="connsiteY0" fmla="*/ 1614196 h 1614196"/>
                  <a:gd name="connsiteX1" fmla="*/ 0 w 928687"/>
                  <a:gd name="connsiteY1" fmla="*/ 1485609 h 1614196"/>
                  <a:gd name="connsiteX2" fmla="*/ 47916 w 928687"/>
                  <a:gd name="connsiteY2" fmla="*/ 0 h 1614196"/>
                  <a:gd name="connsiteX3" fmla="*/ 928687 w 928687"/>
                  <a:gd name="connsiteY3" fmla="*/ 1257009 h 1614196"/>
                  <a:gd name="connsiteX4" fmla="*/ 528637 w 928687"/>
                  <a:gd name="connsiteY4" fmla="*/ 1614196 h 1614196"/>
                  <a:gd name="connsiteX0" fmla="*/ 528637 w 928687"/>
                  <a:gd name="connsiteY0" fmla="*/ 1442351 h 1442351"/>
                  <a:gd name="connsiteX1" fmla="*/ 0 w 928687"/>
                  <a:gd name="connsiteY1" fmla="*/ 1313764 h 1442351"/>
                  <a:gd name="connsiteX2" fmla="*/ 2427 w 928687"/>
                  <a:gd name="connsiteY2" fmla="*/ 0 h 1442351"/>
                  <a:gd name="connsiteX3" fmla="*/ 928687 w 928687"/>
                  <a:gd name="connsiteY3" fmla="*/ 1085164 h 1442351"/>
                  <a:gd name="connsiteX4" fmla="*/ 528637 w 928687"/>
                  <a:gd name="connsiteY4" fmla="*/ 1442351 h 1442351"/>
                  <a:gd name="connsiteX0" fmla="*/ 528637 w 928687"/>
                  <a:gd name="connsiteY0" fmla="*/ 1624305 h 1624305"/>
                  <a:gd name="connsiteX1" fmla="*/ 0 w 928687"/>
                  <a:gd name="connsiteY1" fmla="*/ 1495718 h 1624305"/>
                  <a:gd name="connsiteX2" fmla="*/ 47916 w 928687"/>
                  <a:gd name="connsiteY2" fmla="*/ 0 h 1624305"/>
                  <a:gd name="connsiteX3" fmla="*/ 928687 w 928687"/>
                  <a:gd name="connsiteY3" fmla="*/ 1267118 h 1624305"/>
                  <a:gd name="connsiteX4" fmla="*/ 528637 w 928687"/>
                  <a:gd name="connsiteY4" fmla="*/ 1624305 h 1624305"/>
                  <a:gd name="connsiteX0" fmla="*/ 528637 w 928687"/>
                  <a:gd name="connsiteY0" fmla="*/ 1616345 h 1616345"/>
                  <a:gd name="connsiteX1" fmla="*/ 0 w 928687"/>
                  <a:gd name="connsiteY1" fmla="*/ 1487758 h 1616345"/>
                  <a:gd name="connsiteX2" fmla="*/ 53223 w 928687"/>
                  <a:gd name="connsiteY2" fmla="*/ 0 h 1616345"/>
                  <a:gd name="connsiteX3" fmla="*/ 928687 w 928687"/>
                  <a:gd name="connsiteY3" fmla="*/ 1259158 h 1616345"/>
                  <a:gd name="connsiteX4" fmla="*/ 528637 w 928687"/>
                  <a:gd name="connsiteY4" fmla="*/ 1616345 h 1616345"/>
                  <a:gd name="connsiteX0" fmla="*/ 528637 w 928687"/>
                  <a:gd name="connsiteY0" fmla="*/ 1618998 h 1618998"/>
                  <a:gd name="connsiteX1" fmla="*/ 0 w 928687"/>
                  <a:gd name="connsiteY1" fmla="*/ 1490411 h 1618998"/>
                  <a:gd name="connsiteX2" fmla="*/ 55877 w 928687"/>
                  <a:gd name="connsiteY2" fmla="*/ 0 h 1618998"/>
                  <a:gd name="connsiteX3" fmla="*/ 928687 w 928687"/>
                  <a:gd name="connsiteY3" fmla="*/ 1261811 h 1618998"/>
                  <a:gd name="connsiteX4" fmla="*/ 528637 w 928687"/>
                  <a:gd name="connsiteY4" fmla="*/ 1618998 h 1618998"/>
                  <a:gd name="connsiteX0" fmla="*/ 528637 w 928687"/>
                  <a:gd name="connsiteY0" fmla="*/ 1611038 h 1611038"/>
                  <a:gd name="connsiteX1" fmla="*/ 0 w 928687"/>
                  <a:gd name="connsiteY1" fmla="*/ 1482451 h 1611038"/>
                  <a:gd name="connsiteX2" fmla="*/ 50570 w 928687"/>
                  <a:gd name="connsiteY2" fmla="*/ 0 h 1611038"/>
                  <a:gd name="connsiteX3" fmla="*/ 928687 w 928687"/>
                  <a:gd name="connsiteY3" fmla="*/ 1253851 h 1611038"/>
                  <a:gd name="connsiteX4" fmla="*/ 528637 w 928687"/>
                  <a:gd name="connsiteY4" fmla="*/ 1611038 h 1611038"/>
                  <a:gd name="connsiteX0" fmla="*/ 536444 w 936494"/>
                  <a:gd name="connsiteY0" fmla="*/ 1597771 h 1597771"/>
                  <a:gd name="connsiteX1" fmla="*/ 7807 w 936494"/>
                  <a:gd name="connsiteY1" fmla="*/ 1469184 h 1597771"/>
                  <a:gd name="connsiteX2" fmla="*/ 0 w 936494"/>
                  <a:gd name="connsiteY2" fmla="*/ 0 h 1597771"/>
                  <a:gd name="connsiteX3" fmla="*/ 936494 w 936494"/>
                  <a:gd name="connsiteY3" fmla="*/ 1240584 h 1597771"/>
                  <a:gd name="connsiteX4" fmla="*/ 536444 w 936494"/>
                  <a:gd name="connsiteY4" fmla="*/ 1597771 h 1597771"/>
                  <a:gd name="connsiteX0" fmla="*/ 528735 w 928785"/>
                  <a:gd name="connsiteY0" fmla="*/ 1611038 h 1611038"/>
                  <a:gd name="connsiteX1" fmla="*/ 98 w 928785"/>
                  <a:gd name="connsiteY1" fmla="*/ 1482451 h 1611038"/>
                  <a:gd name="connsiteX2" fmla="*/ 45361 w 928785"/>
                  <a:gd name="connsiteY2" fmla="*/ 0 h 1611038"/>
                  <a:gd name="connsiteX3" fmla="*/ 928785 w 928785"/>
                  <a:gd name="connsiteY3" fmla="*/ 1253851 h 1611038"/>
                  <a:gd name="connsiteX4" fmla="*/ 528735 w 928785"/>
                  <a:gd name="connsiteY4" fmla="*/ 1611038 h 16110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8785" h="1611038">
                    <a:moveTo>
                      <a:pt x="528735" y="1611038"/>
                    </a:moveTo>
                    <a:lnTo>
                      <a:pt x="98" y="1482451"/>
                    </a:lnTo>
                    <a:cubicBezTo>
                      <a:pt x="-2504" y="992723"/>
                      <a:pt x="47963" y="489728"/>
                      <a:pt x="45361" y="0"/>
                    </a:cubicBezTo>
                    <a:lnTo>
                      <a:pt x="928785" y="1253851"/>
                    </a:lnTo>
                    <a:lnTo>
                      <a:pt x="528735" y="1611038"/>
                    </a:lnTo>
                    <a:close/>
                  </a:path>
                </a:pathLst>
              </a:cu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85" name="Freeform: Shape 135">
                <a:extLst>
                  <a:ext uri="{FF2B5EF4-FFF2-40B4-BE49-F238E27FC236}">
                    <a16:creationId xmlns:a16="http://schemas.microsoft.com/office/drawing/2014/main" id="{4BFBDAE6-85A4-4BF1-9654-E66124FB8DA4}"/>
                  </a:ext>
                </a:extLst>
              </p:cNvPr>
              <p:cNvSpPr/>
              <p:nvPr/>
            </p:nvSpPr>
            <p:spPr>
              <a:xfrm>
                <a:off x="7708809" y="1982197"/>
                <a:ext cx="2543813" cy="4971750"/>
              </a:xfrm>
              <a:custGeom>
                <a:avLst/>
                <a:gdLst>
                  <a:gd name="connsiteX0" fmla="*/ 0 w 885825"/>
                  <a:gd name="connsiteY0" fmla="*/ 914400 h 2171700"/>
                  <a:gd name="connsiteX1" fmla="*/ 871538 w 885825"/>
                  <a:gd name="connsiteY1" fmla="*/ 0 h 2171700"/>
                  <a:gd name="connsiteX2" fmla="*/ 885825 w 885825"/>
                  <a:gd name="connsiteY2" fmla="*/ 2171700 h 2171700"/>
                  <a:gd name="connsiteX3" fmla="*/ 0 w 885825"/>
                  <a:gd name="connsiteY3" fmla="*/ 914400 h 2171700"/>
                  <a:gd name="connsiteX0" fmla="*/ 0 w 885825"/>
                  <a:gd name="connsiteY0" fmla="*/ 997167 h 2254467"/>
                  <a:gd name="connsiteX1" fmla="*/ 675879 w 885825"/>
                  <a:gd name="connsiteY1" fmla="*/ 0 h 2254467"/>
                  <a:gd name="connsiteX2" fmla="*/ 885825 w 885825"/>
                  <a:gd name="connsiteY2" fmla="*/ 2254467 h 2254467"/>
                  <a:gd name="connsiteX3" fmla="*/ 0 w 885825"/>
                  <a:gd name="connsiteY3" fmla="*/ 997167 h 2254467"/>
                  <a:gd name="connsiteX0" fmla="*/ 0 w 993639"/>
                  <a:gd name="connsiteY0" fmla="*/ 595440 h 1852740"/>
                  <a:gd name="connsiteX1" fmla="*/ 993498 w 993639"/>
                  <a:gd name="connsiteY1" fmla="*/ 0 h 1852740"/>
                  <a:gd name="connsiteX2" fmla="*/ 885825 w 993639"/>
                  <a:gd name="connsiteY2" fmla="*/ 1852740 h 1852740"/>
                  <a:gd name="connsiteX3" fmla="*/ 0 w 993639"/>
                  <a:gd name="connsiteY3" fmla="*/ 595440 h 1852740"/>
                  <a:gd name="connsiteX0" fmla="*/ 0 w 885825"/>
                  <a:gd name="connsiteY0" fmla="*/ 473999 h 1731299"/>
                  <a:gd name="connsiteX1" fmla="*/ 784851 w 885825"/>
                  <a:gd name="connsiteY1" fmla="*/ 0 h 1731299"/>
                  <a:gd name="connsiteX2" fmla="*/ 885825 w 885825"/>
                  <a:gd name="connsiteY2" fmla="*/ 1731299 h 1731299"/>
                  <a:gd name="connsiteX3" fmla="*/ 0 w 885825"/>
                  <a:gd name="connsiteY3" fmla="*/ 473999 h 17312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85825" h="1731299">
                    <a:moveTo>
                      <a:pt x="0" y="473999"/>
                    </a:moveTo>
                    <a:lnTo>
                      <a:pt x="784851" y="0"/>
                    </a:lnTo>
                    <a:cubicBezTo>
                      <a:pt x="789613" y="723900"/>
                      <a:pt x="881063" y="1007399"/>
                      <a:pt x="885825" y="1731299"/>
                    </a:cubicBezTo>
                    <a:lnTo>
                      <a:pt x="0" y="473999"/>
                    </a:lnTo>
                    <a:close/>
                  </a:path>
                </a:pathLst>
              </a:cu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>
                  <a:latin typeface="Calibri" panose="020F0502020204030204" pitchFamily="34" charset="0"/>
                </a:endParaRPr>
              </a:p>
            </p:txBody>
          </p:sp>
        </p:grpSp>
        <p:grpSp>
          <p:nvGrpSpPr>
            <p:cNvPr id="7" name="Group 57">
              <a:extLst>
                <a:ext uri="{FF2B5EF4-FFF2-40B4-BE49-F238E27FC236}">
                  <a16:creationId xmlns:a16="http://schemas.microsoft.com/office/drawing/2014/main" id="{52BEBCFB-C8CA-4274-A752-B853CBFD229A}"/>
                </a:ext>
              </a:extLst>
            </p:cNvPr>
            <p:cNvGrpSpPr/>
            <p:nvPr/>
          </p:nvGrpSpPr>
          <p:grpSpPr>
            <a:xfrm rot="20275744" flipH="1">
              <a:off x="11620616" y="3813253"/>
              <a:ext cx="1199247" cy="1359069"/>
              <a:chOff x="5365051" y="479822"/>
              <a:chExt cx="8036930" cy="9108006"/>
            </a:xfrm>
            <a:grpFill/>
          </p:grpSpPr>
          <p:sp>
            <p:nvSpPr>
              <p:cNvPr id="72" name="Freeform: Shape 122">
                <a:extLst>
                  <a:ext uri="{FF2B5EF4-FFF2-40B4-BE49-F238E27FC236}">
                    <a16:creationId xmlns:a16="http://schemas.microsoft.com/office/drawing/2014/main" id="{3AE511F5-FE37-49E1-BA23-4A83E90A86AD}"/>
                  </a:ext>
                </a:extLst>
              </p:cNvPr>
              <p:cNvSpPr/>
              <p:nvPr/>
            </p:nvSpPr>
            <p:spPr>
              <a:xfrm>
                <a:off x="11674978" y="8268752"/>
                <a:ext cx="1052698" cy="1319076"/>
              </a:xfrm>
              <a:custGeom>
                <a:avLst/>
                <a:gdLst>
                  <a:gd name="connsiteX0" fmla="*/ 0 w 266700"/>
                  <a:gd name="connsiteY0" fmla="*/ 0 h 438150"/>
                  <a:gd name="connsiteX1" fmla="*/ 19050 w 266700"/>
                  <a:gd name="connsiteY1" fmla="*/ 438150 h 438150"/>
                  <a:gd name="connsiteX2" fmla="*/ 266700 w 266700"/>
                  <a:gd name="connsiteY2" fmla="*/ 76200 h 438150"/>
                  <a:gd name="connsiteX3" fmla="*/ 0 w 266700"/>
                  <a:gd name="connsiteY3" fmla="*/ 0 h 438150"/>
                  <a:gd name="connsiteX0" fmla="*/ 0 w 366579"/>
                  <a:gd name="connsiteY0" fmla="*/ 0 h 459339"/>
                  <a:gd name="connsiteX1" fmla="*/ 366579 w 366579"/>
                  <a:gd name="connsiteY1" fmla="*/ 459339 h 459339"/>
                  <a:gd name="connsiteX2" fmla="*/ 266700 w 366579"/>
                  <a:gd name="connsiteY2" fmla="*/ 76200 h 459339"/>
                  <a:gd name="connsiteX3" fmla="*/ 0 w 366579"/>
                  <a:gd name="connsiteY3" fmla="*/ 0 h 459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6579" h="459339">
                    <a:moveTo>
                      <a:pt x="0" y="0"/>
                    </a:moveTo>
                    <a:lnTo>
                      <a:pt x="366579" y="459339"/>
                    </a:lnTo>
                    <a:lnTo>
                      <a:pt x="266700" y="7620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73" name="Freeform: Shape 123">
                <a:extLst>
                  <a:ext uri="{FF2B5EF4-FFF2-40B4-BE49-F238E27FC236}">
                    <a16:creationId xmlns:a16="http://schemas.microsoft.com/office/drawing/2014/main" id="{451513C4-FF31-4446-8DA8-BD24A583B6D9}"/>
                  </a:ext>
                </a:extLst>
              </p:cNvPr>
              <p:cNvSpPr/>
              <p:nvPr/>
            </p:nvSpPr>
            <p:spPr>
              <a:xfrm>
                <a:off x="9107333" y="6879848"/>
                <a:ext cx="3333521" cy="1613813"/>
              </a:xfrm>
              <a:custGeom>
                <a:avLst/>
                <a:gdLst>
                  <a:gd name="connsiteX0" fmla="*/ 1219200 w 1219200"/>
                  <a:gd name="connsiteY0" fmla="*/ 561975 h 561975"/>
                  <a:gd name="connsiteX1" fmla="*/ 438150 w 1219200"/>
                  <a:gd name="connsiteY1" fmla="*/ 0 h 561975"/>
                  <a:gd name="connsiteX2" fmla="*/ 0 w 1219200"/>
                  <a:gd name="connsiteY2" fmla="*/ 361950 h 561975"/>
                  <a:gd name="connsiteX3" fmla="*/ 1219200 w 1219200"/>
                  <a:gd name="connsiteY3" fmla="*/ 561975 h 561975"/>
                  <a:gd name="connsiteX0" fmla="*/ 1158170 w 1158170"/>
                  <a:gd name="connsiteY0" fmla="*/ 561975 h 561975"/>
                  <a:gd name="connsiteX1" fmla="*/ 377120 w 1158170"/>
                  <a:gd name="connsiteY1" fmla="*/ 0 h 561975"/>
                  <a:gd name="connsiteX2" fmla="*/ 0 w 1158170"/>
                  <a:gd name="connsiteY2" fmla="*/ 375217 h 561975"/>
                  <a:gd name="connsiteX3" fmla="*/ 1158170 w 1158170"/>
                  <a:gd name="connsiteY3" fmla="*/ 561975 h 561975"/>
                  <a:gd name="connsiteX0" fmla="*/ 1160823 w 1160823"/>
                  <a:gd name="connsiteY0" fmla="*/ 561975 h 561975"/>
                  <a:gd name="connsiteX1" fmla="*/ 379773 w 1160823"/>
                  <a:gd name="connsiteY1" fmla="*/ 0 h 561975"/>
                  <a:gd name="connsiteX2" fmla="*/ 0 w 1160823"/>
                  <a:gd name="connsiteY2" fmla="*/ 367257 h 561975"/>
                  <a:gd name="connsiteX3" fmla="*/ 1160823 w 1160823"/>
                  <a:gd name="connsiteY3" fmla="*/ 561975 h 561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60823" h="561975">
                    <a:moveTo>
                      <a:pt x="1160823" y="561975"/>
                    </a:moveTo>
                    <a:lnTo>
                      <a:pt x="379773" y="0"/>
                    </a:lnTo>
                    <a:lnTo>
                      <a:pt x="0" y="367257"/>
                    </a:lnTo>
                    <a:lnTo>
                      <a:pt x="1160823" y="561975"/>
                    </a:lnTo>
                    <a:close/>
                  </a:path>
                </a:pathLst>
              </a:cu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74" name="Freeform: Shape 124">
                <a:extLst>
                  <a:ext uri="{FF2B5EF4-FFF2-40B4-BE49-F238E27FC236}">
                    <a16:creationId xmlns:a16="http://schemas.microsoft.com/office/drawing/2014/main" id="{BAACF105-3818-4DF2-88D0-6CAF285AD6F8}"/>
                  </a:ext>
                </a:extLst>
              </p:cNvPr>
              <p:cNvSpPr/>
              <p:nvPr/>
            </p:nvSpPr>
            <p:spPr>
              <a:xfrm>
                <a:off x="5365051" y="5540920"/>
                <a:ext cx="1132614" cy="452887"/>
              </a:xfrm>
              <a:custGeom>
                <a:avLst/>
                <a:gdLst>
                  <a:gd name="connsiteX0" fmla="*/ 133350 w 276225"/>
                  <a:gd name="connsiteY0" fmla="*/ 0 h 200025"/>
                  <a:gd name="connsiteX1" fmla="*/ 0 w 276225"/>
                  <a:gd name="connsiteY1" fmla="*/ 200025 h 200025"/>
                  <a:gd name="connsiteX2" fmla="*/ 276225 w 276225"/>
                  <a:gd name="connsiteY2" fmla="*/ 152400 h 200025"/>
                  <a:gd name="connsiteX3" fmla="*/ 133350 w 276225"/>
                  <a:gd name="connsiteY3" fmla="*/ 0 h 200025"/>
                  <a:gd name="connsiteX0" fmla="*/ 157232 w 276225"/>
                  <a:gd name="connsiteY0" fmla="*/ 0 h 205332"/>
                  <a:gd name="connsiteX1" fmla="*/ 0 w 276225"/>
                  <a:gd name="connsiteY1" fmla="*/ 205332 h 205332"/>
                  <a:gd name="connsiteX2" fmla="*/ 276225 w 276225"/>
                  <a:gd name="connsiteY2" fmla="*/ 157707 h 205332"/>
                  <a:gd name="connsiteX3" fmla="*/ 157232 w 276225"/>
                  <a:gd name="connsiteY3" fmla="*/ 0 h 205332"/>
                  <a:gd name="connsiteX0" fmla="*/ 275415 w 394408"/>
                  <a:gd name="connsiteY0" fmla="*/ 0 h 157707"/>
                  <a:gd name="connsiteX1" fmla="*/ 0 w 394408"/>
                  <a:gd name="connsiteY1" fmla="*/ 150097 h 157707"/>
                  <a:gd name="connsiteX2" fmla="*/ 394408 w 394408"/>
                  <a:gd name="connsiteY2" fmla="*/ 157707 h 157707"/>
                  <a:gd name="connsiteX3" fmla="*/ 275415 w 394408"/>
                  <a:gd name="connsiteY3" fmla="*/ 0 h 157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4408" h="157707">
                    <a:moveTo>
                      <a:pt x="275415" y="0"/>
                    </a:moveTo>
                    <a:lnTo>
                      <a:pt x="0" y="150097"/>
                    </a:lnTo>
                    <a:lnTo>
                      <a:pt x="394408" y="157707"/>
                    </a:lnTo>
                    <a:lnTo>
                      <a:pt x="275415" y="0"/>
                    </a:lnTo>
                    <a:close/>
                  </a:path>
                </a:pathLst>
              </a:cu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75" name="Freeform: Shape 125">
                <a:extLst>
                  <a:ext uri="{FF2B5EF4-FFF2-40B4-BE49-F238E27FC236}">
                    <a16:creationId xmlns:a16="http://schemas.microsoft.com/office/drawing/2014/main" id="{E6F0E26A-7B3A-4A33-962E-405AF0E5F09D}"/>
                  </a:ext>
                </a:extLst>
              </p:cNvPr>
              <p:cNvSpPr/>
              <p:nvPr/>
            </p:nvSpPr>
            <p:spPr>
              <a:xfrm>
                <a:off x="6149703" y="5215816"/>
                <a:ext cx="1586462" cy="2373445"/>
              </a:xfrm>
              <a:custGeom>
                <a:avLst/>
                <a:gdLst>
                  <a:gd name="connsiteX0" fmla="*/ 552450 w 552450"/>
                  <a:gd name="connsiteY0" fmla="*/ 0 h 847725"/>
                  <a:gd name="connsiteX1" fmla="*/ 0 w 552450"/>
                  <a:gd name="connsiteY1" fmla="*/ 114300 h 847725"/>
                  <a:gd name="connsiteX2" fmla="*/ 523875 w 552450"/>
                  <a:gd name="connsiteY2" fmla="*/ 847725 h 847725"/>
                  <a:gd name="connsiteX3" fmla="*/ 552450 w 552450"/>
                  <a:gd name="connsiteY3" fmla="*/ 0 h 847725"/>
                  <a:gd name="connsiteX0" fmla="*/ 552450 w 552450"/>
                  <a:gd name="connsiteY0" fmla="*/ 0 h 826497"/>
                  <a:gd name="connsiteX1" fmla="*/ 0 w 552450"/>
                  <a:gd name="connsiteY1" fmla="*/ 114300 h 826497"/>
                  <a:gd name="connsiteX2" fmla="*/ 502647 w 552450"/>
                  <a:gd name="connsiteY2" fmla="*/ 826497 h 826497"/>
                  <a:gd name="connsiteX3" fmla="*/ 552450 w 552450"/>
                  <a:gd name="connsiteY3" fmla="*/ 0 h 826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2450" h="826497">
                    <a:moveTo>
                      <a:pt x="552450" y="0"/>
                    </a:moveTo>
                    <a:lnTo>
                      <a:pt x="0" y="114300"/>
                    </a:lnTo>
                    <a:lnTo>
                      <a:pt x="502647" y="826497"/>
                    </a:lnTo>
                    <a:lnTo>
                      <a:pt x="552450" y="0"/>
                    </a:lnTo>
                    <a:close/>
                  </a:path>
                </a:pathLst>
              </a:cu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76" name="Freeform: Shape 126">
                <a:extLst>
                  <a:ext uri="{FF2B5EF4-FFF2-40B4-BE49-F238E27FC236}">
                    <a16:creationId xmlns:a16="http://schemas.microsoft.com/office/drawing/2014/main" id="{10231687-6324-421E-B895-D9BD3177151F}"/>
                  </a:ext>
                </a:extLst>
              </p:cNvPr>
              <p:cNvSpPr/>
              <p:nvPr/>
            </p:nvSpPr>
            <p:spPr>
              <a:xfrm>
                <a:off x="9871175" y="2566273"/>
                <a:ext cx="3530806" cy="3853064"/>
              </a:xfrm>
              <a:custGeom>
                <a:avLst/>
                <a:gdLst>
                  <a:gd name="connsiteX0" fmla="*/ 1019175 w 1019175"/>
                  <a:gd name="connsiteY0" fmla="*/ 0 h 1390650"/>
                  <a:gd name="connsiteX1" fmla="*/ 0 w 1019175"/>
                  <a:gd name="connsiteY1" fmla="*/ 295275 h 1390650"/>
                  <a:gd name="connsiteX2" fmla="*/ 19050 w 1019175"/>
                  <a:gd name="connsiteY2" fmla="*/ 1390650 h 1390650"/>
                  <a:gd name="connsiteX3" fmla="*/ 1019175 w 1019175"/>
                  <a:gd name="connsiteY3" fmla="*/ 0 h 1390650"/>
                  <a:gd name="connsiteX0" fmla="*/ 1113905 w 1113905"/>
                  <a:gd name="connsiteY0" fmla="*/ 0 h 1390650"/>
                  <a:gd name="connsiteX1" fmla="*/ 0 w 1113905"/>
                  <a:gd name="connsiteY1" fmla="*/ 643150 h 1390650"/>
                  <a:gd name="connsiteX2" fmla="*/ 113780 w 1113905"/>
                  <a:gd name="connsiteY2" fmla="*/ 1390650 h 1390650"/>
                  <a:gd name="connsiteX3" fmla="*/ 1113905 w 1113905"/>
                  <a:gd name="connsiteY3" fmla="*/ 0 h 1390650"/>
                  <a:gd name="connsiteX0" fmla="*/ 1229522 w 1229522"/>
                  <a:gd name="connsiteY0" fmla="*/ 0 h 1341742"/>
                  <a:gd name="connsiteX1" fmla="*/ 0 w 1229522"/>
                  <a:gd name="connsiteY1" fmla="*/ 594242 h 1341742"/>
                  <a:gd name="connsiteX2" fmla="*/ 113780 w 1229522"/>
                  <a:gd name="connsiteY2" fmla="*/ 1341742 h 1341742"/>
                  <a:gd name="connsiteX3" fmla="*/ 1229522 w 1229522"/>
                  <a:gd name="connsiteY3" fmla="*/ 0 h 13417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29522" h="1341742">
                    <a:moveTo>
                      <a:pt x="1229522" y="0"/>
                    </a:moveTo>
                    <a:lnTo>
                      <a:pt x="0" y="594242"/>
                    </a:lnTo>
                    <a:lnTo>
                      <a:pt x="113780" y="1341742"/>
                    </a:lnTo>
                    <a:lnTo>
                      <a:pt x="1229522" y="0"/>
                    </a:lnTo>
                    <a:close/>
                  </a:path>
                </a:pathLst>
              </a:cu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77" name="Freeform: Shape 127">
                <a:extLst>
                  <a:ext uri="{FF2B5EF4-FFF2-40B4-BE49-F238E27FC236}">
                    <a16:creationId xmlns:a16="http://schemas.microsoft.com/office/drawing/2014/main" id="{D537009C-37A3-4DB7-8D25-9A783FDEDEF8}"/>
                  </a:ext>
                </a:extLst>
              </p:cNvPr>
              <p:cNvSpPr/>
              <p:nvPr/>
            </p:nvSpPr>
            <p:spPr>
              <a:xfrm>
                <a:off x="7585443" y="3324704"/>
                <a:ext cx="2667181" cy="4626400"/>
              </a:xfrm>
              <a:custGeom>
                <a:avLst/>
                <a:gdLst>
                  <a:gd name="connsiteX0" fmla="*/ 528637 w 928687"/>
                  <a:gd name="connsiteY0" fmla="*/ 1628775 h 1628775"/>
                  <a:gd name="connsiteX1" fmla="*/ 0 w 928687"/>
                  <a:gd name="connsiteY1" fmla="*/ 1500188 h 1628775"/>
                  <a:gd name="connsiteX2" fmla="*/ 71437 w 928687"/>
                  <a:gd name="connsiteY2" fmla="*/ 0 h 1628775"/>
                  <a:gd name="connsiteX3" fmla="*/ 928687 w 928687"/>
                  <a:gd name="connsiteY3" fmla="*/ 1271588 h 1628775"/>
                  <a:gd name="connsiteX4" fmla="*/ 528637 w 928687"/>
                  <a:gd name="connsiteY4" fmla="*/ 1628775 h 1628775"/>
                  <a:gd name="connsiteX0" fmla="*/ 542925 w 942975"/>
                  <a:gd name="connsiteY0" fmla="*/ 1304925 h 1304925"/>
                  <a:gd name="connsiteX1" fmla="*/ 14288 w 942975"/>
                  <a:gd name="connsiteY1" fmla="*/ 1176338 h 1304925"/>
                  <a:gd name="connsiteX2" fmla="*/ 0 w 942975"/>
                  <a:gd name="connsiteY2" fmla="*/ 0 h 1304925"/>
                  <a:gd name="connsiteX3" fmla="*/ 942975 w 942975"/>
                  <a:gd name="connsiteY3" fmla="*/ 947738 h 1304925"/>
                  <a:gd name="connsiteX4" fmla="*/ 542925 w 942975"/>
                  <a:gd name="connsiteY4" fmla="*/ 1304925 h 1304925"/>
                  <a:gd name="connsiteX0" fmla="*/ 528637 w 928687"/>
                  <a:gd name="connsiteY0" fmla="*/ 1581150 h 1581150"/>
                  <a:gd name="connsiteX1" fmla="*/ 0 w 928687"/>
                  <a:gd name="connsiteY1" fmla="*/ 1452563 h 1581150"/>
                  <a:gd name="connsiteX2" fmla="*/ 61912 w 928687"/>
                  <a:gd name="connsiteY2" fmla="*/ 0 h 1581150"/>
                  <a:gd name="connsiteX3" fmla="*/ 928687 w 928687"/>
                  <a:gd name="connsiteY3" fmla="*/ 1223963 h 1581150"/>
                  <a:gd name="connsiteX4" fmla="*/ 528637 w 928687"/>
                  <a:gd name="connsiteY4" fmla="*/ 1581150 h 1581150"/>
                  <a:gd name="connsiteX0" fmla="*/ 528637 w 928687"/>
                  <a:gd name="connsiteY0" fmla="*/ 1619250 h 1619250"/>
                  <a:gd name="connsiteX1" fmla="*/ 0 w 928687"/>
                  <a:gd name="connsiteY1" fmla="*/ 1490663 h 1619250"/>
                  <a:gd name="connsiteX2" fmla="*/ 42862 w 928687"/>
                  <a:gd name="connsiteY2" fmla="*/ 0 h 1619250"/>
                  <a:gd name="connsiteX3" fmla="*/ 928687 w 928687"/>
                  <a:gd name="connsiteY3" fmla="*/ 1262063 h 1619250"/>
                  <a:gd name="connsiteX4" fmla="*/ 528637 w 928687"/>
                  <a:gd name="connsiteY4" fmla="*/ 1619250 h 1619250"/>
                  <a:gd name="connsiteX0" fmla="*/ 528637 w 928687"/>
                  <a:gd name="connsiteY0" fmla="*/ 1614196 h 1614196"/>
                  <a:gd name="connsiteX1" fmla="*/ 0 w 928687"/>
                  <a:gd name="connsiteY1" fmla="*/ 1485609 h 1614196"/>
                  <a:gd name="connsiteX2" fmla="*/ 47916 w 928687"/>
                  <a:gd name="connsiteY2" fmla="*/ 0 h 1614196"/>
                  <a:gd name="connsiteX3" fmla="*/ 928687 w 928687"/>
                  <a:gd name="connsiteY3" fmla="*/ 1257009 h 1614196"/>
                  <a:gd name="connsiteX4" fmla="*/ 528637 w 928687"/>
                  <a:gd name="connsiteY4" fmla="*/ 1614196 h 1614196"/>
                  <a:gd name="connsiteX0" fmla="*/ 528637 w 928687"/>
                  <a:gd name="connsiteY0" fmla="*/ 1442351 h 1442351"/>
                  <a:gd name="connsiteX1" fmla="*/ 0 w 928687"/>
                  <a:gd name="connsiteY1" fmla="*/ 1313764 h 1442351"/>
                  <a:gd name="connsiteX2" fmla="*/ 2427 w 928687"/>
                  <a:gd name="connsiteY2" fmla="*/ 0 h 1442351"/>
                  <a:gd name="connsiteX3" fmla="*/ 928687 w 928687"/>
                  <a:gd name="connsiteY3" fmla="*/ 1085164 h 1442351"/>
                  <a:gd name="connsiteX4" fmla="*/ 528637 w 928687"/>
                  <a:gd name="connsiteY4" fmla="*/ 1442351 h 1442351"/>
                  <a:gd name="connsiteX0" fmla="*/ 528637 w 928687"/>
                  <a:gd name="connsiteY0" fmla="*/ 1624305 h 1624305"/>
                  <a:gd name="connsiteX1" fmla="*/ 0 w 928687"/>
                  <a:gd name="connsiteY1" fmla="*/ 1495718 h 1624305"/>
                  <a:gd name="connsiteX2" fmla="*/ 47916 w 928687"/>
                  <a:gd name="connsiteY2" fmla="*/ 0 h 1624305"/>
                  <a:gd name="connsiteX3" fmla="*/ 928687 w 928687"/>
                  <a:gd name="connsiteY3" fmla="*/ 1267118 h 1624305"/>
                  <a:gd name="connsiteX4" fmla="*/ 528637 w 928687"/>
                  <a:gd name="connsiteY4" fmla="*/ 1624305 h 1624305"/>
                  <a:gd name="connsiteX0" fmla="*/ 528637 w 928687"/>
                  <a:gd name="connsiteY0" fmla="*/ 1616345 h 1616345"/>
                  <a:gd name="connsiteX1" fmla="*/ 0 w 928687"/>
                  <a:gd name="connsiteY1" fmla="*/ 1487758 h 1616345"/>
                  <a:gd name="connsiteX2" fmla="*/ 53223 w 928687"/>
                  <a:gd name="connsiteY2" fmla="*/ 0 h 1616345"/>
                  <a:gd name="connsiteX3" fmla="*/ 928687 w 928687"/>
                  <a:gd name="connsiteY3" fmla="*/ 1259158 h 1616345"/>
                  <a:gd name="connsiteX4" fmla="*/ 528637 w 928687"/>
                  <a:gd name="connsiteY4" fmla="*/ 1616345 h 1616345"/>
                  <a:gd name="connsiteX0" fmla="*/ 528637 w 928687"/>
                  <a:gd name="connsiteY0" fmla="*/ 1618998 h 1618998"/>
                  <a:gd name="connsiteX1" fmla="*/ 0 w 928687"/>
                  <a:gd name="connsiteY1" fmla="*/ 1490411 h 1618998"/>
                  <a:gd name="connsiteX2" fmla="*/ 55877 w 928687"/>
                  <a:gd name="connsiteY2" fmla="*/ 0 h 1618998"/>
                  <a:gd name="connsiteX3" fmla="*/ 928687 w 928687"/>
                  <a:gd name="connsiteY3" fmla="*/ 1261811 h 1618998"/>
                  <a:gd name="connsiteX4" fmla="*/ 528637 w 928687"/>
                  <a:gd name="connsiteY4" fmla="*/ 1618998 h 1618998"/>
                  <a:gd name="connsiteX0" fmla="*/ 528637 w 928687"/>
                  <a:gd name="connsiteY0" fmla="*/ 1611038 h 1611038"/>
                  <a:gd name="connsiteX1" fmla="*/ 0 w 928687"/>
                  <a:gd name="connsiteY1" fmla="*/ 1482451 h 1611038"/>
                  <a:gd name="connsiteX2" fmla="*/ 50570 w 928687"/>
                  <a:gd name="connsiteY2" fmla="*/ 0 h 1611038"/>
                  <a:gd name="connsiteX3" fmla="*/ 928687 w 928687"/>
                  <a:gd name="connsiteY3" fmla="*/ 1253851 h 1611038"/>
                  <a:gd name="connsiteX4" fmla="*/ 528637 w 928687"/>
                  <a:gd name="connsiteY4" fmla="*/ 1611038 h 1611038"/>
                  <a:gd name="connsiteX0" fmla="*/ 536444 w 936494"/>
                  <a:gd name="connsiteY0" fmla="*/ 1597771 h 1597771"/>
                  <a:gd name="connsiteX1" fmla="*/ 7807 w 936494"/>
                  <a:gd name="connsiteY1" fmla="*/ 1469184 h 1597771"/>
                  <a:gd name="connsiteX2" fmla="*/ 0 w 936494"/>
                  <a:gd name="connsiteY2" fmla="*/ 0 h 1597771"/>
                  <a:gd name="connsiteX3" fmla="*/ 936494 w 936494"/>
                  <a:gd name="connsiteY3" fmla="*/ 1240584 h 1597771"/>
                  <a:gd name="connsiteX4" fmla="*/ 536444 w 936494"/>
                  <a:gd name="connsiteY4" fmla="*/ 1597771 h 1597771"/>
                  <a:gd name="connsiteX0" fmla="*/ 528735 w 928785"/>
                  <a:gd name="connsiteY0" fmla="*/ 1611038 h 1611038"/>
                  <a:gd name="connsiteX1" fmla="*/ 98 w 928785"/>
                  <a:gd name="connsiteY1" fmla="*/ 1482451 h 1611038"/>
                  <a:gd name="connsiteX2" fmla="*/ 45361 w 928785"/>
                  <a:gd name="connsiteY2" fmla="*/ 0 h 1611038"/>
                  <a:gd name="connsiteX3" fmla="*/ 928785 w 928785"/>
                  <a:gd name="connsiteY3" fmla="*/ 1253851 h 1611038"/>
                  <a:gd name="connsiteX4" fmla="*/ 528735 w 928785"/>
                  <a:gd name="connsiteY4" fmla="*/ 1611038 h 16110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8785" h="1611038">
                    <a:moveTo>
                      <a:pt x="528735" y="1611038"/>
                    </a:moveTo>
                    <a:lnTo>
                      <a:pt x="98" y="1482451"/>
                    </a:lnTo>
                    <a:cubicBezTo>
                      <a:pt x="-2504" y="992723"/>
                      <a:pt x="47963" y="489728"/>
                      <a:pt x="45361" y="0"/>
                    </a:cubicBezTo>
                    <a:lnTo>
                      <a:pt x="928785" y="1253851"/>
                    </a:lnTo>
                    <a:lnTo>
                      <a:pt x="528735" y="1611038"/>
                    </a:lnTo>
                    <a:close/>
                  </a:path>
                </a:pathLst>
              </a:cu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78" name="Freeform: Shape 128">
                <a:extLst>
                  <a:ext uri="{FF2B5EF4-FFF2-40B4-BE49-F238E27FC236}">
                    <a16:creationId xmlns:a16="http://schemas.microsoft.com/office/drawing/2014/main" id="{5320887B-965E-4398-B283-13E8FF02B929}"/>
                  </a:ext>
                </a:extLst>
              </p:cNvPr>
              <p:cNvSpPr/>
              <p:nvPr/>
            </p:nvSpPr>
            <p:spPr>
              <a:xfrm>
                <a:off x="7708807" y="479822"/>
                <a:ext cx="2543816" cy="6474125"/>
              </a:xfrm>
              <a:custGeom>
                <a:avLst/>
                <a:gdLst>
                  <a:gd name="connsiteX0" fmla="*/ 0 w 885825"/>
                  <a:gd name="connsiteY0" fmla="*/ 914400 h 2171700"/>
                  <a:gd name="connsiteX1" fmla="*/ 871538 w 885825"/>
                  <a:gd name="connsiteY1" fmla="*/ 0 h 2171700"/>
                  <a:gd name="connsiteX2" fmla="*/ 885825 w 885825"/>
                  <a:gd name="connsiteY2" fmla="*/ 2171700 h 2171700"/>
                  <a:gd name="connsiteX3" fmla="*/ 0 w 885825"/>
                  <a:gd name="connsiteY3" fmla="*/ 914400 h 2171700"/>
                  <a:gd name="connsiteX0" fmla="*/ 0 w 885825"/>
                  <a:gd name="connsiteY0" fmla="*/ 997167 h 2254467"/>
                  <a:gd name="connsiteX1" fmla="*/ 675879 w 885825"/>
                  <a:gd name="connsiteY1" fmla="*/ 0 h 2254467"/>
                  <a:gd name="connsiteX2" fmla="*/ 885825 w 885825"/>
                  <a:gd name="connsiteY2" fmla="*/ 2254467 h 2254467"/>
                  <a:gd name="connsiteX3" fmla="*/ 0 w 885825"/>
                  <a:gd name="connsiteY3" fmla="*/ 997167 h 22544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85825" h="2254467">
                    <a:moveTo>
                      <a:pt x="0" y="997167"/>
                    </a:moveTo>
                    <a:lnTo>
                      <a:pt x="675879" y="0"/>
                    </a:lnTo>
                    <a:cubicBezTo>
                      <a:pt x="680641" y="723900"/>
                      <a:pt x="881063" y="1530567"/>
                      <a:pt x="885825" y="2254467"/>
                    </a:cubicBezTo>
                    <a:lnTo>
                      <a:pt x="0" y="997167"/>
                    </a:lnTo>
                    <a:close/>
                  </a:path>
                </a:pathLst>
              </a:cu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>
                  <a:latin typeface="Calibri" panose="020F0502020204030204" pitchFamily="34" charset="0"/>
                </a:endParaRPr>
              </a:p>
            </p:txBody>
          </p:sp>
        </p:grpSp>
        <p:grpSp>
          <p:nvGrpSpPr>
            <p:cNvPr id="8" name="Group 58">
              <a:extLst>
                <a:ext uri="{FF2B5EF4-FFF2-40B4-BE49-F238E27FC236}">
                  <a16:creationId xmlns:a16="http://schemas.microsoft.com/office/drawing/2014/main" id="{A4C614AC-5BE8-4181-B849-B0100CA97A56}"/>
                </a:ext>
              </a:extLst>
            </p:cNvPr>
            <p:cNvGrpSpPr/>
            <p:nvPr/>
          </p:nvGrpSpPr>
          <p:grpSpPr>
            <a:xfrm rot="20073958" flipH="1">
              <a:off x="10116519" y="4915091"/>
              <a:ext cx="1567652" cy="1079675"/>
              <a:chOff x="3667032" y="1708483"/>
              <a:chExt cx="8105829" cy="5582653"/>
            </a:xfrm>
            <a:grpFill/>
          </p:grpSpPr>
          <p:sp>
            <p:nvSpPr>
              <p:cNvPr id="65" name="Freeform: Shape 115">
                <a:extLst>
                  <a:ext uri="{FF2B5EF4-FFF2-40B4-BE49-F238E27FC236}">
                    <a16:creationId xmlns:a16="http://schemas.microsoft.com/office/drawing/2014/main" id="{9DF014BB-F179-42C6-8387-67F23D302EC8}"/>
                  </a:ext>
                </a:extLst>
              </p:cNvPr>
              <p:cNvSpPr/>
              <p:nvPr/>
            </p:nvSpPr>
            <p:spPr>
              <a:xfrm>
                <a:off x="9698517" y="2576706"/>
                <a:ext cx="2074344" cy="1084322"/>
              </a:xfrm>
              <a:custGeom>
                <a:avLst/>
                <a:gdLst>
                  <a:gd name="connsiteX0" fmla="*/ 757990 w 757990"/>
                  <a:gd name="connsiteY0" fmla="*/ 228600 h 264695"/>
                  <a:gd name="connsiteX1" fmla="*/ 288758 w 757990"/>
                  <a:gd name="connsiteY1" fmla="*/ 0 h 264695"/>
                  <a:gd name="connsiteX2" fmla="*/ 0 w 757990"/>
                  <a:gd name="connsiteY2" fmla="*/ 264695 h 264695"/>
                  <a:gd name="connsiteX3" fmla="*/ 757990 w 757990"/>
                  <a:gd name="connsiteY3" fmla="*/ 228600 h 264695"/>
                  <a:gd name="connsiteX0" fmla="*/ 753988 w 753988"/>
                  <a:gd name="connsiteY0" fmla="*/ 288628 h 288628"/>
                  <a:gd name="connsiteX1" fmla="*/ 288758 w 753988"/>
                  <a:gd name="connsiteY1" fmla="*/ 0 h 288628"/>
                  <a:gd name="connsiteX2" fmla="*/ 0 w 753988"/>
                  <a:gd name="connsiteY2" fmla="*/ 264695 h 288628"/>
                  <a:gd name="connsiteX3" fmla="*/ 753988 w 753988"/>
                  <a:gd name="connsiteY3" fmla="*/ 288628 h 288628"/>
                  <a:gd name="connsiteX0" fmla="*/ 753988 w 753988"/>
                  <a:gd name="connsiteY0" fmla="*/ 288628 h 324723"/>
                  <a:gd name="connsiteX1" fmla="*/ 288758 w 753988"/>
                  <a:gd name="connsiteY1" fmla="*/ 0 h 324723"/>
                  <a:gd name="connsiteX2" fmla="*/ 0 w 753988"/>
                  <a:gd name="connsiteY2" fmla="*/ 324723 h 324723"/>
                  <a:gd name="connsiteX3" fmla="*/ 753988 w 753988"/>
                  <a:gd name="connsiteY3" fmla="*/ 288628 h 324723"/>
                  <a:gd name="connsiteX0" fmla="*/ 681954 w 681954"/>
                  <a:gd name="connsiteY0" fmla="*/ 396679 h 396679"/>
                  <a:gd name="connsiteX1" fmla="*/ 288758 w 681954"/>
                  <a:gd name="connsiteY1" fmla="*/ 0 h 396679"/>
                  <a:gd name="connsiteX2" fmla="*/ 0 w 681954"/>
                  <a:gd name="connsiteY2" fmla="*/ 324723 h 396679"/>
                  <a:gd name="connsiteX3" fmla="*/ 681954 w 681954"/>
                  <a:gd name="connsiteY3" fmla="*/ 396679 h 396679"/>
                  <a:gd name="connsiteX0" fmla="*/ 798009 w 798009"/>
                  <a:gd name="connsiteY0" fmla="*/ 324645 h 324723"/>
                  <a:gd name="connsiteX1" fmla="*/ 288758 w 798009"/>
                  <a:gd name="connsiteY1" fmla="*/ 0 h 324723"/>
                  <a:gd name="connsiteX2" fmla="*/ 0 w 798009"/>
                  <a:gd name="connsiteY2" fmla="*/ 324723 h 324723"/>
                  <a:gd name="connsiteX3" fmla="*/ 798009 w 798009"/>
                  <a:gd name="connsiteY3" fmla="*/ 324645 h 324723"/>
                  <a:gd name="connsiteX0" fmla="*/ 798009 w 798009"/>
                  <a:gd name="connsiteY0" fmla="*/ 324645 h 324645"/>
                  <a:gd name="connsiteX1" fmla="*/ 288758 w 798009"/>
                  <a:gd name="connsiteY1" fmla="*/ 0 h 324645"/>
                  <a:gd name="connsiteX2" fmla="*/ 0 w 798009"/>
                  <a:gd name="connsiteY2" fmla="*/ 208668 h 324645"/>
                  <a:gd name="connsiteX3" fmla="*/ 798009 w 798009"/>
                  <a:gd name="connsiteY3" fmla="*/ 324645 h 324645"/>
                  <a:gd name="connsiteX0" fmla="*/ 689958 w 689958"/>
                  <a:gd name="connsiteY0" fmla="*/ 360662 h 360662"/>
                  <a:gd name="connsiteX1" fmla="*/ 288758 w 689958"/>
                  <a:gd name="connsiteY1" fmla="*/ 0 h 360662"/>
                  <a:gd name="connsiteX2" fmla="*/ 0 w 689958"/>
                  <a:gd name="connsiteY2" fmla="*/ 208668 h 360662"/>
                  <a:gd name="connsiteX3" fmla="*/ 689958 w 689958"/>
                  <a:gd name="connsiteY3" fmla="*/ 360662 h 3606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9958" h="360662">
                    <a:moveTo>
                      <a:pt x="689958" y="360662"/>
                    </a:moveTo>
                    <a:lnTo>
                      <a:pt x="288758" y="0"/>
                    </a:lnTo>
                    <a:lnTo>
                      <a:pt x="0" y="208668"/>
                    </a:lnTo>
                    <a:lnTo>
                      <a:pt x="689958" y="360662"/>
                    </a:lnTo>
                    <a:close/>
                  </a:path>
                </a:pathLst>
              </a:cu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66" name="Freeform: Shape 116">
                <a:extLst>
                  <a:ext uri="{FF2B5EF4-FFF2-40B4-BE49-F238E27FC236}">
                    <a16:creationId xmlns:a16="http://schemas.microsoft.com/office/drawing/2014/main" id="{43158B62-EB27-4DC0-B94A-8FE8EA3BEFD1}"/>
                  </a:ext>
                </a:extLst>
              </p:cNvPr>
              <p:cNvSpPr/>
              <p:nvPr/>
            </p:nvSpPr>
            <p:spPr>
              <a:xfrm>
                <a:off x="8589117" y="2576628"/>
                <a:ext cx="1989499" cy="976664"/>
              </a:xfrm>
              <a:custGeom>
                <a:avLst/>
                <a:gdLst>
                  <a:gd name="connsiteX0" fmla="*/ 661737 w 661737"/>
                  <a:gd name="connsiteY0" fmla="*/ 0 h 324853"/>
                  <a:gd name="connsiteX1" fmla="*/ 360947 w 661737"/>
                  <a:gd name="connsiteY1" fmla="*/ 324853 h 324853"/>
                  <a:gd name="connsiteX2" fmla="*/ 0 w 661737"/>
                  <a:gd name="connsiteY2" fmla="*/ 36095 h 324853"/>
                  <a:gd name="connsiteX3" fmla="*/ 661737 w 661737"/>
                  <a:gd name="connsiteY3" fmla="*/ 0 h 324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1737" h="324853">
                    <a:moveTo>
                      <a:pt x="661737" y="0"/>
                    </a:moveTo>
                    <a:lnTo>
                      <a:pt x="360947" y="324853"/>
                    </a:lnTo>
                    <a:lnTo>
                      <a:pt x="0" y="36095"/>
                    </a:lnTo>
                    <a:lnTo>
                      <a:pt x="661737" y="0"/>
                    </a:lnTo>
                    <a:close/>
                  </a:path>
                </a:pathLst>
              </a:cu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67" name="Freeform: Shape 117">
                <a:extLst>
                  <a:ext uri="{FF2B5EF4-FFF2-40B4-BE49-F238E27FC236}">
                    <a16:creationId xmlns:a16="http://schemas.microsoft.com/office/drawing/2014/main" id="{13509654-D1B0-45C4-82C8-B4E6A770FC48}"/>
                  </a:ext>
                </a:extLst>
              </p:cNvPr>
              <p:cNvSpPr/>
              <p:nvPr/>
            </p:nvSpPr>
            <p:spPr>
              <a:xfrm>
                <a:off x="3667032" y="1708483"/>
                <a:ext cx="1121354" cy="723455"/>
              </a:xfrm>
              <a:custGeom>
                <a:avLst/>
                <a:gdLst>
                  <a:gd name="connsiteX0" fmla="*/ 0 w 372979"/>
                  <a:gd name="connsiteY0" fmla="*/ 240632 h 240632"/>
                  <a:gd name="connsiteX1" fmla="*/ 204537 w 372979"/>
                  <a:gd name="connsiteY1" fmla="*/ 0 h 240632"/>
                  <a:gd name="connsiteX2" fmla="*/ 372979 w 372979"/>
                  <a:gd name="connsiteY2" fmla="*/ 120316 h 240632"/>
                  <a:gd name="connsiteX3" fmla="*/ 0 w 372979"/>
                  <a:gd name="connsiteY3" fmla="*/ 240632 h 2406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72979" h="240632">
                    <a:moveTo>
                      <a:pt x="0" y="240632"/>
                    </a:moveTo>
                    <a:lnTo>
                      <a:pt x="204537" y="0"/>
                    </a:lnTo>
                    <a:lnTo>
                      <a:pt x="372979" y="120316"/>
                    </a:lnTo>
                    <a:lnTo>
                      <a:pt x="0" y="240632"/>
                    </a:lnTo>
                    <a:close/>
                  </a:path>
                </a:pathLst>
              </a:cu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68" name="Freeform: Shape 118">
                <a:extLst>
                  <a:ext uri="{FF2B5EF4-FFF2-40B4-BE49-F238E27FC236}">
                    <a16:creationId xmlns:a16="http://schemas.microsoft.com/office/drawing/2014/main" id="{97FE985F-CF05-4BAB-90B2-008EA982CFDE}"/>
                  </a:ext>
                </a:extLst>
              </p:cNvPr>
              <p:cNvSpPr/>
              <p:nvPr/>
            </p:nvSpPr>
            <p:spPr>
              <a:xfrm>
                <a:off x="6683920" y="3191564"/>
                <a:ext cx="1627771" cy="4087516"/>
              </a:xfrm>
              <a:custGeom>
                <a:avLst/>
                <a:gdLst>
                  <a:gd name="connsiteX0" fmla="*/ 541421 w 541421"/>
                  <a:gd name="connsiteY0" fmla="*/ 12032 h 1359569"/>
                  <a:gd name="connsiteX1" fmla="*/ 156410 w 541421"/>
                  <a:gd name="connsiteY1" fmla="*/ 1359569 h 1359569"/>
                  <a:gd name="connsiteX2" fmla="*/ 0 w 541421"/>
                  <a:gd name="connsiteY2" fmla="*/ 0 h 1359569"/>
                  <a:gd name="connsiteX3" fmla="*/ 541421 w 541421"/>
                  <a:gd name="connsiteY3" fmla="*/ 12032 h 13595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1421" h="1359569">
                    <a:moveTo>
                      <a:pt x="541421" y="12032"/>
                    </a:moveTo>
                    <a:lnTo>
                      <a:pt x="156410" y="1359569"/>
                    </a:lnTo>
                    <a:lnTo>
                      <a:pt x="0" y="0"/>
                    </a:lnTo>
                    <a:lnTo>
                      <a:pt x="541421" y="12032"/>
                    </a:lnTo>
                    <a:close/>
                  </a:path>
                </a:pathLst>
              </a:cu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69" name="Freeform: Shape 119">
                <a:extLst>
                  <a:ext uri="{FF2B5EF4-FFF2-40B4-BE49-F238E27FC236}">
                    <a16:creationId xmlns:a16="http://schemas.microsoft.com/office/drawing/2014/main" id="{793E1344-C6F0-4600-A9E9-B3D945BCDE49}"/>
                  </a:ext>
                </a:extLst>
              </p:cNvPr>
              <p:cNvSpPr/>
              <p:nvPr/>
            </p:nvSpPr>
            <p:spPr>
              <a:xfrm>
                <a:off x="4296520" y="1708483"/>
                <a:ext cx="1917154" cy="1917154"/>
              </a:xfrm>
              <a:custGeom>
                <a:avLst/>
                <a:gdLst>
                  <a:gd name="connsiteX0" fmla="*/ 0 w 637674"/>
                  <a:gd name="connsiteY0" fmla="*/ 0 h 637674"/>
                  <a:gd name="connsiteX1" fmla="*/ 553453 w 637674"/>
                  <a:gd name="connsiteY1" fmla="*/ 48127 h 637674"/>
                  <a:gd name="connsiteX2" fmla="*/ 637674 w 637674"/>
                  <a:gd name="connsiteY2" fmla="*/ 637674 h 637674"/>
                  <a:gd name="connsiteX3" fmla="*/ 0 w 637674"/>
                  <a:gd name="connsiteY3" fmla="*/ 0 h 637674"/>
                  <a:gd name="connsiteX0" fmla="*/ 0 w 637674"/>
                  <a:gd name="connsiteY0" fmla="*/ 0 h 637674"/>
                  <a:gd name="connsiteX1" fmla="*/ 537445 w 637674"/>
                  <a:gd name="connsiteY1" fmla="*/ 16112 h 637674"/>
                  <a:gd name="connsiteX2" fmla="*/ 637674 w 637674"/>
                  <a:gd name="connsiteY2" fmla="*/ 637674 h 637674"/>
                  <a:gd name="connsiteX3" fmla="*/ 0 w 637674"/>
                  <a:gd name="connsiteY3" fmla="*/ 0 h 637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37674" h="637674">
                    <a:moveTo>
                      <a:pt x="0" y="0"/>
                    </a:moveTo>
                    <a:lnTo>
                      <a:pt x="537445" y="16112"/>
                    </a:lnTo>
                    <a:lnTo>
                      <a:pt x="637674" y="63767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70" name="Freeform: Shape 120">
                <a:extLst>
                  <a:ext uri="{FF2B5EF4-FFF2-40B4-BE49-F238E27FC236}">
                    <a16:creationId xmlns:a16="http://schemas.microsoft.com/office/drawing/2014/main" id="{2DDEF963-81E5-4279-A20A-7B42FBEC532C}"/>
                  </a:ext>
                </a:extLst>
              </p:cNvPr>
              <p:cNvSpPr/>
              <p:nvPr/>
            </p:nvSpPr>
            <p:spPr>
              <a:xfrm>
                <a:off x="7479717" y="2106307"/>
                <a:ext cx="2206536" cy="1434953"/>
              </a:xfrm>
              <a:custGeom>
                <a:avLst/>
                <a:gdLst>
                  <a:gd name="connsiteX0" fmla="*/ 168442 w 733927"/>
                  <a:gd name="connsiteY0" fmla="*/ 0 h 493295"/>
                  <a:gd name="connsiteX1" fmla="*/ 733927 w 733927"/>
                  <a:gd name="connsiteY1" fmla="*/ 493295 h 493295"/>
                  <a:gd name="connsiteX2" fmla="*/ 0 w 733927"/>
                  <a:gd name="connsiteY2" fmla="*/ 457200 h 493295"/>
                  <a:gd name="connsiteX3" fmla="*/ 168442 w 733927"/>
                  <a:gd name="connsiteY3" fmla="*/ 0 h 493295"/>
                  <a:gd name="connsiteX0" fmla="*/ 196455 w 733927"/>
                  <a:gd name="connsiteY0" fmla="*/ 0 h 477287"/>
                  <a:gd name="connsiteX1" fmla="*/ 733927 w 733927"/>
                  <a:gd name="connsiteY1" fmla="*/ 477287 h 477287"/>
                  <a:gd name="connsiteX2" fmla="*/ 0 w 733927"/>
                  <a:gd name="connsiteY2" fmla="*/ 441192 h 477287"/>
                  <a:gd name="connsiteX3" fmla="*/ 196455 w 733927"/>
                  <a:gd name="connsiteY3" fmla="*/ 0 h 477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33927" h="477287">
                    <a:moveTo>
                      <a:pt x="196455" y="0"/>
                    </a:moveTo>
                    <a:lnTo>
                      <a:pt x="733927" y="477287"/>
                    </a:lnTo>
                    <a:lnTo>
                      <a:pt x="0" y="441192"/>
                    </a:lnTo>
                    <a:lnTo>
                      <a:pt x="196455" y="0"/>
                    </a:lnTo>
                    <a:close/>
                  </a:path>
                </a:pathLst>
              </a:cu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71" name="Freeform: Shape 121">
                <a:extLst>
                  <a:ext uri="{FF2B5EF4-FFF2-40B4-BE49-F238E27FC236}">
                    <a16:creationId xmlns:a16="http://schemas.microsoft.com/office/drawing/2014/main" id="{055CC459-978F-462F-B9D0-9FF057FB212D}"/>
                  </a:ext>
                </a:extLst>
              </p:cNvPr>
              <p:cNvSpPr/>
              <p:nvPr/>
            </p:nvSpPr>
            <p:spPr>
              <a:xfrm>
                <a:off x="5888120" y="1744657"/>
                <a:ext cx="2170362" cy="5546479"/>
              </a:xfrm>
              <a:custGeom>
                <a:avLst/>
                <a:gdLst>
                  <a:gd name="connsiteX0" fmla="*/ 0 w 721895"/>
                  <a:gd name="connsiteY0" fmla="*/ 0 h 1844842"/>
                  <a:gd name="connsiteX1" fmla="*/ 176463 w 721895"/>
                  <a:gd name="connsiteY1" fmla="*/ 1844842 h 1844842"/>
                  <a:gd name="connsiteX2" fmla="*/ 721895 w 721895"/>
                  <a:gd name="connsiteY2" fmla="*/ 112295 h 1844842"/>
                  <a:gd name="connsiteX3" fmla="*/ 0 w 721895"/>
                  <a:gd name="connsiteY3" fmla="*/ 0 h 1844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21895" h="1844842">
                    <a:moveTo>
                      <a:pt x="0" y="0"/>
                    </a:moveTo>
                    <a:lnTo>
                      <a:pt x="176463" y="1844842"/>
                    </a:lnTo>
                    <a:lnTo>
                      <a:pt x="721895" y="112295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>
                  <a:latin typeface="Calibri" panose="020F0502020204030204" pitchFamily="34" charset="0"/>
                </a:endParaRPr>
              </a:p>
            </p:txBody>
          </p:sp>
        </p:grpSp>
        <p:grpSp>
          <p:nvGrpSpPr>
            <p:cNvPr id="9" name="Group 59">
              <a:extLst>
                <a:ext uri="{FF2B5EF4-FFF2-40B4-BE49-F238E27FC236}">
                  <a16:creationId xmlns:a16="http://schemas.microsoft.com/office/drawing/2014/main" id="{27CDE13E-0311-447C-BB0C-7D29480071E8}"/>
                </a:ext>
              </a:extLst>
            </p:cNvPr>
            <p:cNvGrpSpPr/>
            <p:nvPr/>
          </p:nvGrpSpPr>
          <p:grpSpPr>
            <a:xfrm rot="20073958" flipH="1">
              <a:off x="10286237" y="3877079"/>
              <a:ext cx="981094" cy="675699"/>
              <a:chOff x="3667032" y="1708483"/>
              <a:chExt cx="8105829" cy="5582653"/>
            </a:xfrm>
            <a:grpFill/>
          </p:grpSpPr>
          <p:sp>
            <p:nvSpPr>
              <p:cNvPr id="58" name="Freeform: Shape 108">
                <a:extLst>
                  <a:ext uri="{FF2B5EF4-FFF2-40B4-BE49-F238E27FC236}">
                    <a16:creationId xmlns:a16="http://schemas.microsoft.com/office/drawing/2014/main" id="{B9529AD4-43BB-447C-A120-BBBAAA35F914}"/>
                  </a:ext>
                </a:extLst>
              </p:cNvPr>
              <p:cNvSpPr/>
              <p:nvPr/>
            </p:nvSpPr>
            <p:spPr>
              <a:xfrm>
                <a:off x="9698517" y="2576706"/>
                <a:ext cx="2074344" cy="1084322"/>
              </a:xfrm>
              <a:custGeom>
                <a:avLst/>
                <a:gdLst>
                  <a:gd name="connsiteX0" fmla="*/ 757990 w 757990"/>
                  <a:gd name="connsiteY0" fmla="*/ 228600 h 264695"/>
                  <a:gd name="connsiteX1" fmla="*/ 288758 w 757990"/>
                  <a:gd name="connsiteY1" fmla="*/ 0 h 264695"/>
                  <a:gd name="connsiteX2" fmla="*/ 0 w 757990"/>
                  <a:gd name="connsiteY2" fmla="*/ 264695 h 264695"/>
                  <a:gd name="connsiteX3" fmla="*/ 757990 w 757990"/>
                  <a:gd name="connsiteY3" fmla="*/ 228600 h 264695"/>
                  <a:gd name="connsiteX0" fmla="*/ 753988 w 753988"/>
                  <a:gd name="connsiteY0" fmla="*/ 288628 h 288628"/>
                  <a:gd name="connsiteX1" fmla="*/ 288758 w 753988"/>
                  <a:gd name="connsiteY1" fmla="*/ 0 h 288628"/>
                  <a:gd name="connsiteX2" fmla="*/ 0 w 753988"/>
                  <a:gd name="connsiteY2" fmla="*/ 264695 h 288628"/>
                  <a:gd name="connsiteX3" fmla="*/ 753988 w 753988"/>
                  <a:gd name="connsiteY3" fmla="*/ 288628 h 288628"/>
                  <a:gd name="connsiteX0" fmla="*/ 753988 w 753988"/>
                  <a:gd name="connsiteY0" fmla="*/ 288628 h 324723"/>
                  <a:gd name="connsiteX1" fmla="*/ 288758 w 753988"/>
                  <a:gd name="connsiteY1" fmla="*/ 0 h 324723"/>
                  <a:gd name="connsiteX2" fmla="*/ 0 w 753988"/>
                  <a:gd name="connsiteY2" fmla="*/ 324723 h 324723"/>
                  <a:gd name="connsiteX3" fmla="*/ 753988 w 753988"/>
                  <a:gd name="connsiteY3" fmla="*/ 288628 h 324723"/>
                  <a:gd name="connsiteX0" fmla="*/ 681954 w 681954"/>
                  <a:gd name="connsiteY0" fmla="*/ 396679 h 396679"/>
                  <a:gd name="connsiteX1" fmla="*/ 288758 w 681954"/>
                  <a:gd name="connsiteY1" fmla="*/ 0 h 396679"/>
                  <a:gd name="connsiteX2" fmla="*/ 0 w 681954"/>
                  <a:gd name="connsiteY2" fmla="*/ 324723 h 396679"/>
                  <a:gd name="connsiteX3" fmla="*/ 681954 w 681954"/>
                  <a:gd name="connsiteY3" fmla="*/ 396679 h 396679"/>
                  <a:gd name="connsiteX0" fmla="*/ 798009 w 798009"/>
                  <a:gd name="connsiteY0" fmla="*/ 324645 h 324723"/>
                  <a:gd name="connsiteX1" fmla="*/ 288758 w 798009"/>
                  <a:gd name="connsiteY1" fmla="*/ 0 h 324723"/>
                  <a:gd name="connsiteX2" fmla="*/ 0 w 798009"/>
                  <a:gd name="connsiteY2" fmla="*/ 324723 h 324723"/>
                  <a:gd name="connsiteX3" fmla="*/ 798009 w 798009"/>
                  <a:gd name="connsiteY3" fmla="*/ 324645 h 324723"/>
                  <a:gd name="connsiteX0" fmla="*/ 798009 w 798009"/>
                  <a:gd name="connsiteY0" fmla="*/ 324645 h 324645"/>
                  <a:gd name="connsiteX1" fmla="*/ 288758 w 798009"/>
                  <a:gd name="connsiteY1" fmla="*/ 0 h 324645"/>
                  <a:gd name="connsiteX2" fmla="*/ 0 w 798009"/>
                  <a:gd name="connsiteY2" fmla="*/ 208668 h 324645"/>
                  <a:gd name="connsiteX3" fmla="*/ 798009 w 798009"/>
                  <a:gd name="connsiteY3" fmla="*/ 324645 h 324645"/>
                  <a:gd name="connsiteX0" fmla="*/ 689958 w 689958"/>
                  <a:gd name="connsiteY0" fmla="*/ 360662 h 360662"/>
                  <a:gd name="connsiteX1" fmla="*/ 288758 w 689958"/>
                  <a:gd name="connsiteY1" fmla="*/ 0 h 360662"/>
                  <a:gd name="connsiteX2" fmla="*/ 0 w 689958"/>
                  <a:gd name="connsiteY2" fmla="*/ 208668 h 360662"/>
                  <a:gd name="connsiteX3" fmla="*/ 689958 w 689958"/>
                  <a:gd name="connsiteY3" fmla="*/ 360662 h 3606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9958" h="360662">
                    <a:moveTo>
                      <a:pt x="689958" y="360662"/>
                    </a:moveTo>
                    <a:lnTo>
                      <a:pt x="288758" y="0"/>
                    </a:lnTo>
                    <a:lnTo>
                      <a:pt x="0" y="208668"/>
                    </a:lnTo>
                    <a:lnTo>
                      <a:pt x="689958" y="360662"/>
                    </a:lnTo>
                    <a:close/>
                  </a:path>
                </a:pathLst>
              </a:cu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59" name="Freeform: Shape 109">
                <a:extLst>
                  <a:ext uri="{FF2B5EF4-FFF2-40B4-BE49-F238E27FC236}">
                    <a16:creationId xmlns:a16="http://schemas.microsoft.com/office/drawing/2014/main" id="{F54FCD30-77AF-4276-9FB0-C876D05A59D6}"/>
                  </a:ext>
                </a:extLst>
              </p:cNvPr>
              <p:cNvSpPr/>
              <p:nvPr/>
            </p:nvSpPr>
            <p:spPr>
              <a:xfrm>
                <a:off x="8589117" y="2576628"/>
                <a:ext cx="1989499" cy="976664"/>
              </a:xfrm>
              <a:custGeom>
                <a:avLst/>
                <a:gdLst>
                  <a:gd name="connsiteX0" fmla="*/ 661737 w 661737"/>
                  <a:gd name="connsiteY0" fmla="*/ 0 h 324853"/>
                  <a:gd name="connsiteX1" fmla="*/ 360947 w 661737"/>
                  <a:gd name="connsiteY1" fmla="*/ 324853 h 324853"/>
                  <a:gd name="connsiteX2" fmla="*/ 0 w 661737"/>
                  <a:gd name="connsiteY2" fmla="*/ 36095 h 324853"/>
                  <a:gd name="connsiteX3" fmla="*/ 661737 w 661737"/>
                  <a:gd name="connsiteY3" fmla="*/ 0 h 324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1737" h="324853">
                    <a:moveTo>
                      <a:pt x="661737" y="0"/>
                    </a:moveTo>
                    <a:lnTo>
                      <a:pt x="360947" y="324853"/>
                    </a:lnTo>
                    <a:lnTo>
                      <a:pt x="0" y="36095"/>
                    </a:lnTo>
                    <a:lnTo>
                      <a:pt x="661737" y="0"/>
                    </a:lnTo>
                    <a:close/>
                  </a:path>
                </a:pathLst>
              </a:cu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60" name="Freeform: Shape 110">
                <a:extLst>
                  <a:ext uri="{FF2B5EF4-FFF2-40B4-BE49-F238E27FC236}">
                    <a16:creationId xmlns:a16="http://schemas.microsoft.com/office/drawing/2014/main" id="{F7F81DC8-04E6-4688-BF09-ABF4AFD23828}"/>
                  </a:ext>
                </a:extLst>
              </p:cNvPr>
              <p:cNvSpPr/>
              <p:nvPr/>
            </p:nvSpPr>
            <p:spPr>
              <a:xfrm>
                <a:off x="3667032" y="1708483"/>
                <a:ext cx="1121354" cy="723455"/>
              </a:xfrm>
              <a:custGeom>
                <a:avLst/>
                <a:gdLst>
                  <a:gd name="connsiteX0" fmla="*/ 0 w 372979"/>
                  <a:gd name="connsiteY0" fmla="*/ 240632 h 240632"/>
                  <a:gd name="connsiteX1" fmla="*/ 204537 w 372979"/>
                  <a:gd name="connsiteY1" fmla="*/ 0 h 240632"/>
                  <a:gd name="connsiteX2" fmla="*/ 372979 w 372979"/>
                  <a:gd name="connsiteY2" fmla="*/ 120316 h 240632"/>
                  <a:gd name="connsiteX3" fmla="*/ 0 w 372979"/>
                  <a:gd name="connsiteY3" fmla="*/ 240632 h 2406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72979" h="240632">
                    <a:moveTo>
                      <a:pt x="0" y="240632"/>
                    </a:moveTo>
                    <a:lnTo>
                      <a:pt x="204537" y="0"/>
                    </a:lnTo>
                    <a:lnTo>
                      <a:pt x="372979" y="120316"/>
                    </a:lnTo>
                    <a:lnTo>
                      <a:pt x="0" y="240632"/>
                    </a:lnTo>
                    <a:close/>
                  </a:path>
                </a:pathLst>
              </a:cu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61" name="Freeform: Shape 111">
                <a:extLst>
                  <a:ext uri="{FF2B5EF4-FFF2-40B4-BE49-F238E27FC236}">
                    <a16:creationId xmlns:a16="http://schemas.microsoft.com/office/drawing/2014/main" id="{A2F6795F-328C-4D4A-AD5A-7677F8567BF9}"/>
                  </a:ext>
                </a:extLst>
              </p:cNvPr>
              <p:cNvSpPr/>
              <p:nvPr/>
            </p:nvSpPr>
            <p:spPr>
              <a:xfrm>
                <a:off x="6683920" y="3191564"/>
                <a:ext cx="1627771" cy="4087516"/>
              </a:xfrm>
              <a:custGeom>
                <a:avLst/>
                <a:gdLst>
                  <a:gd name="connsiteX0" fmla="*/ 541421 w 541421"/>
                  <a:gd name="connsiteY0" fmla="*/ 12032 h 1359569"/>
                  <a:gd name="connsiteX1" fmla="*/ 156410 w 541421"/>
                  <a:gd name="connsiteY1" fmla="*/ 1359569 h 1359569"/>
                  <a:gd name="connsiteX2" fmla="*/ 0 w 541421"/>
                  <a:gd name="connsiteY2" fmla="*/ 0 h 1359569"/>
                  <a:gd name="connsiteX3" fmla="*/ 541421 w 541421"/>
                  <a:gd name="connsiteY3" fmla="*/ 12032 h 13595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1421" h="1359569">
                    <a:moveTo>
                      <a:pt x="541421" y="12032"/>
                    </a:moveTo>
                    <a:lnTo>
                      <a:pt x="156410" y="1359569"/>
                    </a:lnTo>
                    <a:lnTo>
                      <a:pt x="0" y="0"/>
                    </a:lnTo>
                    <a:lnTo>
                      <a:pt x="541421" y="12032"/>
                    </a:lnTo>
                    <a:close/>
                  </a:path>
                </a:pathLst>
              </a:cu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62" name="Freeform: Shape 112">
                <a:extLst>
                  <a:ext uri="{FF2B5EF4-FFF2-40B4-BE49-F238E27FC236}">
                    <a16:creationId xmlns:a16="http://schemas.microsoft.com/office/drawing/2014/main" id="{2895DD53-9A8D-4E95-B47B-2811A566CC7D}"/>
                  </a:ext>
                </a:extLst>
              </p:cNvPr>
              <p:cNvSpPr/>
              <p:nvPr/>
            </p:nvSpPr>
            <p:spPr>
              <a:xfrm>
                <a:off x="4296520" y="1708483"/>
                <a:ext cx="1917154" cy="1917154"/>
              </a:xfrm>
              <a:custGeom>
                <a:avLst/>
                <a:gdLst>
                  <a:gd name="connsiteX0" fmla="*/ 0 w 637674"/>
                  <a:gd name="connsiteY0" fmla="*/ 0 h 637674"/>
                  <a:gd name="connsiteX1" fmla="*/ 553453 w 637674"/>
                  <a:gd name="connsiteY1" fmla="*/ 48127 h 637674"/>
                  <a:gd name="connsiteX2" fmla="*/ 637674 w 637674"/>
                  <a:gd name="connsiteY2" fmla="*/ 637674 h 637674"/>
                  <a:gd name="connsiteX3" fmla="*/ 0 w 637674"/>
                  <a:gd name="connsiteY3" fmla="*/ 0 h 637674"/>
                  <a:gd name="connsiteX0" fmla="*/ 0 w 637674"/>
                  <a:gd name="connsiteY0" fmla="*/ 0 h 637674"/>
                  <a:gd name="connsiteX1" fmla="*/ 537445 w 637674"/>
                  <a:gd name="connsiteY1" fmla="*/ 16112 h 637674"/>
                  <a:gd name="connsiteX2" fmla="*/ 637674 w 637674"/>
                  <a:gd name="connsiteY2" fmla="*/ 637674 h 637674"/>
                  <a:gd name="connsiteX3" fmla="*/ 0 w 637674"/>
                  <a:gd name="connsiteY3" fmla="*/ 0 h 637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37674" h="637674">
                    <a:moveTo>
                      <a:pt x="0" y="0"/>
                    </a:moveTo>
                    <a:lnTo>
                      <a:pt x="537445" y="16112"/>
                    </a:lnTo>
                    <a:lnTo>
                      <a:pt x="637674" y="63767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63" name="Freeform: Shape 113">
                <a:extLst>
                  <a:ext uri="{FF2B5EF4-FFF2-40B4-BE49-F238E27FC236}">
                    <a16:creationId xmlns:a16="http://schemas.microsoft.com/office/drawing/2014/main" id="{BC32CC48-A1B0-454D-BEBD-EEE11B064C1E}"/>
                  </a:ext>
                </a:extLst>
              </p:cNvPr>
              <p:cNvSpPr/>
              <p:nvPr/>
            </p:nvSpPr>
            <p:spPr>
              <a:xfrm>
                <a:off x="7479717" y="2106307"/>
                <a:ext cx="2206536" cy="1434953"/>
              </a:xfrm>
              <a:custGeom>
                <a:avLst/>
                <a:gdLst>
                  <a:gd name="connsiteX0" fmla="*/ 168442 w 733927"/>
                  <a:gd name="connsiteY0" fmla="*/ 0 h 493295"/>
                  <a:gd name="connsiteX1" fmla="*/ 733927 w 733927"/>
                  <a:gd name="connsiteY1" fmla="*/ 493295 h 493295"/>
                  <a:gd name="connsiteX2" fmla="*/ 0 w 733927"/>
                  <a:gd name="connsiteY2" fmla="*/ 457200 h 493295"/>
                  <a:gd name="connsiteX3" fmla="*/ 168442 w 733927"/>
                  <a:gd name="connsiteY3" fmla="*/ 0 h 493295"/>
                  <a:gd name="connsiteX0" fmla="*/ 196455 w 733927"/>
                  <a:gd name="connsiteY0" fmla="*/ 0 h 477287"/>
                  <a:gd name="connsiteX1" fmla="*/ 733927 w 733927"/>
                  <a:gd name="connsiteY1" fmla="*/ 477287 h 477287"/>
                  <a:gd name="connsiteX2" fmla="*/ 0 w 733927"/>
                  <a:gd name="connsiteY2" fmla="*/ 441192 h 477287"/>
                  <a:gd name="connsiteX3" fmla="*/ 196455 w 733927"/>
                  <a:gd name="connsiteY3" fmla="*/ 0 h 477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33927" h="477287">
                    <a:moveTo>
                      <a:pt x="196455" y="0"/>
                    </a:moveTo>
                    <a:lnTo>
                      <a:pt x="733927" y="477287"/>
                    </a:lnTo>
                    <a:lnTo>
                      <a:pt x="0" y="441192"/>
                    </a:lnTo>
                    <a:lnTo>
                      <a:pt x="196455" y="0"/>
                    </a:lnTo>
                    <a:close/>
                  </a:path>
                </a:pathLst>
              </a:cu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64" name="Freeform: Shape 114">
                <a:extLst>
                  <a:ext uri="{FF2B5EF4-FFF2-40B4-BE49-F238E27FC236}">
                    <a16:creationId xmlns:a16="http://schemas.microsoft.com/office/drawing/2014/main" id="{179D71E8-0C6A-4683-BC2C-7C9F2F6AFA39}"/>
                  </a:ext>
                </a:extLst>
              </p:cNvPr>
              <p:cNvSpPr/>
              <p:nvPr/>
            </p:nvSpPr>
            <p:spPr>
              <a:xfrm>
                <a:off x="5888120" y="1744657"/>
                <a:ext cx="2170362" cy="5546479"/>
              </a:xfrm>
              <a:custGeom>
                <a:avLst/>
                <a:gdLst>
                  <a:gd name="connsiteX0" fmla="*/ 0 w 721895"/>
                  <a:gd name="connsiteY0" fmla="*/ 0 h 1844842"/>
                  <a:gd name="connsiteX1" fmla="*/ 176463 w 721895"/>
                  <a:gd name="connsiteY1" fmla="*/ 1844842 h 1844842"/>
                  <a:gd name="connsiteX2" fmla="*/ 721895 w 721895"/>
                  <a:gd name="connsiteY2" fmla="*/ 112295 h 1844842"/>
                  <a:gd name="connsiteX3" fmla="*/ 0 w 721895"/>
                  <a:gd name="connsiteY3" fmla="*/ 0 h 1844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21895" h="1844842">
                    <a:moveTo>
                      <a:pt x="0" y="0"/>
                    </a:moveTo>
                    <a:lnTo>
                      <a:pt x="176463" y="1844842"/>
                    </a:lnTo>
                    <a:lnTo>
                      <a:pt x="721895" y="112295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>
                  <a:latin typeface="Calibri" panose="020F0502020204030204" pitchFamily="34" charset="0"/>
                </a:endParaRPr>
              </a:p>
            </p:txBody>
          </p:sp>
        </p:grpSp>
        <p:grpSp>
          <p:nvGrpSpPr>
            <p:cNvPr id="10" name="Group 60">
              <a:extLst>
                <a:ext uri="{FF2B5EF4-FFF2-40B4-BE49-F238E27FC236}">
                  <a16:creationId xmlns:a16="http://schemas.microsoft.com/office/drawing/2014/main" id="{6A260E8F-0DAE-45CC-824B-C06E74EDA4C0}"/>
                </a:ext>
              </a:extLst>
            </p:cNvPr>
            <p:cNvGrpSpPr/>
            <p:nvPr/>
          </p:nvGrpSpPr>
          <p:grpSpPr>
            <a:xfrm rot="20275744" flipH="1">
              <a:off x="10178216" y="1637990"/>
              <a:ext cx="1416763" cy="1605575"/>
              <a:chOff x="5365048" y="479821"/>
              <a:chExt cx="8036930" cy="9108010"/>
            </a:xfrm>
            <a:grpFill/>
          </p:grpSpPr>
          <p:sp>
            <p:nvSpPr>
              <p:cNvPr id="51" name="Freeform: Shape 101">
                <a:extLst>
                  <a:ext uri="{FF2B5EF4-FFF2-40B4-BE49-F238E27FC236}">
                    <a16:creationId xmlns:a16="http://schemas.microsoft.com/office/drawing/2014/main" id="{4FBD9A29-1095-4DF3-8AAF-A4DD711F798A}"/>
                  </a:ext>
                </a:extLst>
              </p:cNvPr>
              <p:cNvSpPr/>
              <p:nvPr/>
            </p:nvSpPr>
            <p:spPr>
              <a:xfrm>
                <a:off x="11674969" y="8268753"/>
                <a:ext cx="1052700" cy="1319078"/>
              </a:xfrm>
              <a:custGeom>
                <a:avLst/>
                <a:gdLst>
                  <a:gd name="connsiteX0" fmla="*/ 0 w 266700"/>
                  <a:gd name="connsiteY0" fmla="*/ 0 h 438150"/>
                  <a:gd name="connsiteX1" fmla="*/ 19050 w 266700"/>
                  <a:gd name="connsiteY1" fmla="*/ 438150 h 438150"/>
                  <a:gd name="connsiteX2" fmla="*/ 266700 w 266700"/>
                  <a:gd name="connsiteY2" fmla="*/ 76200 h 438150"/>
                  <a:gd name="connsiteX3" fmla="*/ 0 w 266700"/>
                  <a:gd name="connsiteY3" fmla="*/ 0 h 438150"/>
                  <a:gd name="connsiteX0" fmla="*/ 0 w 366579"/>
                  <a:gd name="connsiteY0" fmla="*/ 0 h 459339"/>
                  <a:gd name="connsiteX1" fmla="*/ 366579 w 366579"/>
                  <a:gd name="connsiteY1" fmla="*/ 459339 h 459339"/>
                  <a:gd name="connsiteX2" fmla="*/ 266700 w 366579"/>
                  <a:gd name="connsiteY2" fmla="*/ 76200 h 459339"/>
                  <a:gd name="connsiteX3" fmla="*/ 0 w 366579"/>
                  <a:gd name="connsiteY3" fmla="*/ 0 h 459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6579" h="459339">
                    <a:moveTo>
                      <a:pt x="0" y="0"/>
                    </a:moveTo>
                    <a:lnTo>
                      <a:pt x="366579" y="459339"/>
                    </a:lnTo>
                    <a:lnTo>
                      <a:pt x="266700" y="7620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52" name="Freeform: Shape 102">
                <a:extLst>
                  <a:ext uri="{FF2B5EF4-FFF2-40B4-BE49-F238E27FC236}">
                    <a16:creationId xmlns:a16="http://schemas.microsoft.com/office/drawing/2014/main" id="{1152B84F-741C-4DBE-9881-0000B24E2FBF}"/>
                  </a:ext>
                </a:extLst>
              </p:cNvPr>
              <p:cNvSpPr/>
              <p:nvPr/>
            </p:nvSpPr>
            <p:spPr>
              <a:xfrm>
                <a:off x="9107326" y="6879846"/>
                <a:ext cx="3333521" cy="1613816"/>
              </a:xfrm>
              <a:custGeom>
                <a:avLst/>
                <a:gdLst>
                  <a:gd name="connsiteX0" fmla="*/ 1219200 w 1219200"/>
                  <a:gd name="connsiteY0" fmla="*/ 561975 h 561975"/>
                  <a:gd name="connsiteX1" fmla="*/ 438150 w 1219200"/>
                  <a:gd name="connsiteY1" fmla="*/ 0 h 561975"/>
                  <a:gd name="connsiteX2" fmla="*/ 0 w 1219200"/>
                  <a:gd name="connsiteY2" fmla="*/ 361950 h 561975"/>
                  <a:gd name="connsiteX3" fmla="*/ 1219200 w 1219200"/>
                  <a:gd name="connsiteY3" fmla="*/ 561975 h 561975"/>
                  <a:gd name="connsiteX0" fmla="*/ 1158170 w 1158170"/>
                  <a:gd name="connsiteY0" fmla="*/ 561975 h 561975"/>
                  <a:gd name="connsiteX1" fmla="*/ 377120 w 1158170"/>
                  <a:gd name="connsiteY1" fmla="*/ 0 h 561975"/>
                  <a:gd name="connsiteX2" fmla="*/ 0 w 1158170"/>
                  <a:gd name="connsiteY2" fmla="*/ 375217 h 561975"/>
                  <a:gd name="connsiteX3" fmla="*/ 1158170 w 1158170"/>
                  <a:gd name="connsiteY3" fmla="*/ 561975 h 561975"/>
                  <a:gd name="connsiteX0" fmla="*/ 1160823 w 1160823"/>
                  <a:gd name="connsiteY0" fmla="*/ 561975 h 561975"/>
                  <a:gd name="connsiteX1" fmla="*/ 379773 w 1160823"/>
                  <a:gd name="connsiteY1" fmla="*/ 0 h 561975"/>
                  <a:gd name="connsiteX2" fmla="*/ 0 w 1160823"/>
                  <a:gd name="connsiteY2" fmla="*/ 367257 h 561975"/>
                  <a:gd name="connsiteX3" fmla="*/ 1160823 w 1160823"/>
                  <a:gd name="connsiteY3" fmla="*/ 561975 h 561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60823" h="561975">
                    <a:moveTo>
                      <a:pt x="1160823" y="561975"/>
                    </a:moveTo>
                    <a:lnTo>
                      <a:pt x="379773" y="0"/>
                    </a:lnTo>
                    <a:lnTo>
                      <a:pt x="0" y="367257"/>
                    </a:lnTo>
                    <a:lnTo>
                      <a:pt x="1160823" y="561975"/>
                    </a:lnTo>
                    <a:close/>
                  </a:path>
                </a:pathLst>
              </a:cu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53" name="Freeform: Shape 103">
                <a:extLst>
                  <a:ext uri="{FF2B5EF4-FFF2-40B4-BE49-F238E27FC236}">
                    <a16:creationId xmlns:a16="http://schemas.microsoft.com/office/drawing/2014/main" id="{1F69D678-8B60-4D23-BA66-BF93186C5CB3}"/>
                  </a:ext>
                </a:extLst>
              </p:cNvPr>
              <p:cNvSpPr/>
              <p:nvPr/>
            </p:nvSpPr>
            <p:spPr>
              <a:xfrm>
                <a:off x="5365048" y="5540922"/>
                <a:ext cx="1132617" cy="452885"/>
              </a:xfrm>
              <a:custGeom>
                <a:avLst/>
                <a:gdLst>
                  <a:gd name="connsiteX0" fmla="*/ 133350 w 276225"/>
                  <a:gd name="connsiteY0" fmla="*/ 0 h 200025"/>
                  <a:gd name="connsiteX1" fmla="*/ 0 w 276225"/>
                  <a:gd name="connsiteY1" fmla="*/ 200025 h 200025"/>
                  <a:gd name="connsiteX2" fmla="*/ 276225 w 276225"/>
                  <a:gd name="connsiteY2" fmla="*/ 152400 h 200025"/>
                  <a:gd name="connsiteX3" fmla="*/ 133350 w 276225"/>
                  <a:gd name="connsiteY3" fmla="*/ 0 h 200025"/>
                  <a:gd name="connsiteX0" fmla="*/ 157232 w 276225"/>
                  <a:gd name="connsiteY0" fmla="*/ 0 h 205332"/>
                  <a:gd name="connsiteX1" fmla="*/ 0 w 276225"/>
                  <a:gd name="connsiteY1" fmla="*/ 205332 h 205332"/>
                  <a:gd name="connsiteX2" fmla="*/ 276225 w 276225"/>
                  <a:gd name="connsiteY2" fmla="*/ 157707 h 205332"/>
                  <a:gd name="connsiteX3" fmla="*/ 157232 w 276225"/>
                  <a:gd name="connsiteY3" fmla="*/ 0 h 205332"/>
                  <a:gd name="connsiteX0" fmla="*/ 275415 w 394408"/>
                  <a:gd name="connsiteY0" fmla="*/ 0 h 157707"/>
                  <a:gd name="connsiteX1" fmla="*/ 0 w 394408"/>
                  <a:gd name="connsiteY1" fmla="*/ 150097 h 157707"/>
                  <a:gd name="connsiteX2" fmla="*/ 394408 w 394408"/>
                  <a:gd name="connsiteY2" fmla="*/ 157707 h 157707"/>
                  <a:gd name="connsiteX3" fmla="*/ 275415 w 394408"/>
                  <a:gd name="connsiteY3" fmla="*/ 0 h 157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4408" h="157707">
                    <a:moveTo>
                      <a:pt x="275415" y="0"/>
                    </a:moveTo>
                    <a:lnTo>
                      <a:pt x="0" y="150097"/>
                    </a:lnTo>
                    <a:lnTo>
                      <a:pt x="394408" y="157707"/>
                    </a:lnTo>
                    <a:lnTo>
                      <a:pt x="275415" y="0"/>
                    </a:lnTo>
                    <a:close/>
                  </a:path>
                </a:pathLst>
              </a:cu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54" name="Freeform: Shape 104">
                <a:extLst>
                  <a:ext uri="{FF2B5EF4-FFF2-40B4-BE49-F238E27FC236}">
                    <a16:creationId xmlns:a16="http://schemas.microsoft.com/office/drawing/2014/main" id="{18CEAC4A-D349-4A68-8F0F-9159F859CF37}"/>
                  </a:ext>
                </a:extLst>
              </p:cNvPr>
              <p:cNvSpPr/>
              <p:nvPr/>
            </p:nvSpPr>
            <p:spPr>
              <a:xfrm>
                <a:off x="6149698" y="5215816"/>
                <a:ext cx="1586463" cy="2373441"/>
              </a:xfrm>
              <a:custGeom>
                <a:avLst/>
                <a:gdLst>
                  <a:gd name="connsiteX0" fmla="*/ 552450 w 552450"/>
                  <a:gd name="connsiteY0" fmla="*/ 0 h 847725"/>
                  <a:gd name="connsiteX1" fmla="*/ 0 w 552450"/>
                  <a:gd name="connsiteY1" fmla="*/ 114300 h 847725"/>
                  <a:gd name="connsiteX2" fmla="*/ 523875 w 552450"/>
                  <a:gd name="connsiteY2" fmla="*/ 847725 h 847725"/>
                  <a:gd name="connsiteX3" fmla="*/ 552450 w 552450"/>
                  <a:gd name="connsiteY3" fmla="*/ 0 h 847725"/>
                  <a:gd name="connsiteX0" fmla="*/ 552450 w 552450"/>
                  <a:gd name="connsiteY0" fmla="*/ 0 h 826497"/>
                  <a:gd name="connsiteX1" fmla="*/ 0 w 552450"/>
                  <a:gd name="connsiteY1" fmla="*/ 114300 h 826497"/>
                  <a:gd name="connsiteX2" fmla="*/ 502647 w 552450"/>
                  <a:gd name="connsiteY2" fmla="*/ 826497 h 826497"/>
                  <a:gd name="connsiteX3" fmla="*/ 552450 w 552450"/>
                  <a:gd name="connsiteY3" fmla="*/ 0 h 826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2450" h="826497">
                    <a:moveTo>
                      <a:pt x="552450" y="0"/>
                    </a:moveTo>
                    <a:lnTo>
                      <a:pt x="0" y="114300"/>
                    </a:lnTo>
                    <a:lnTo>
                      <a:pt x="502647" y="826497"/>
                    </a:lnTo>
                    <a:lnTo>
                      <a:pt x="552450" y="0"/>
                    </a:lnTo>
                    <a:close/>
                  </a:path>
                </a:pathLst>
              </a:cu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55" name="Freeform: Shape 105">
                <a:extLst>
                  <a:ext uri="{FF2B5EF4-FFF2-40B4-BE49-F238E27FC236}">
                    <a16:creationId xmlns:a16="http://schemas.microsoft.com/office/drawing/2014/main" id="{D81E7F34-F14E-4D4E-B84E-98872DAFA6A0}"/>
                  </a:ext>
                </a:extLst>
              </p:cNvPr>
              <p:cNvSpPr/>
              <p:nvPr/>
            </p:nvSpPr>
            <p:spPr>
              <a:xfrm>
                <a:off x="9871174" y="2566277"/>
                <a:ext cx="3530804" cy="3853064"/>
              </a:xfrm>
              <a:custGeom>
                <a:avLst/>
                <a:gdLst>
                  <a:gd name="connsiteX0" fmla="*/ 1019175 w 1019175"/>
                  <a:gd name="connsiteY0" fmla="*/ 0 h 1390650"/>
                  <a:gd name="connsiteX1" fmla="*/ 0 w 1019175"/>
                  <a:gd name="connsiteY1" fmla="*/ 295275 h 1390650"/>
                  <a:gd name="connsiteX2" fmla="*/ 19050 w 1019175"/>
                  <a:gd name="connsiteY2" fmla="*/ 1390650 h 1390650"/>
                  <a:gd name="connsiteX3" fmla="*/ 1019175 w 1019175"/>
                  <a:gd name="connsiteY3" fmla="*/ 0 h 1390650"/>
                  <a:gd name="connsiteX0" fmla="*/ 1113905 w 1113905"/>
                  <a:gd name="connsiteY0" fmla="*/ 0 h 1390650"/>
                  <a:gd name="connsiteX1" fmla="*/ 0 w 1113905"/>
                  <a:gd name="connsiteY1" fmla="*/ 643150 h 1390650"/>
                  <a:gd name="connsiteX2" fmla="*/ 113780 w 1113905"/>
                  <a:gd name="connsiteY2" fmla="*/ 1390650 h 1390650"/>
                  <a:gd name="connsiteX3" fmla="*/ 1113905 w 1113905"/>
                  <a:gd name="connsiteY3" fmla="*/ 0 h 1390650"/>
                  <a:gd name="connsiteX0" fmla="*/ 1229522 w 1229522"/>
                  <a:gd name="connsiteY0" fmla="*/ 0 h 1341742"/>
                  <a:gd name="connsiteX1" fmla="*/ 0 w 1229522"/>
                  <a:gd name="connsiteY1" fmla="*/ 594242 h 1341742"/>
                  <a:gd name="connsiteX2" fmla="*/ 113780 w 1229522"/>
                  <a:gd name="connsiteY2" fmla="*/ 1341742 h 1341742"/>
                  <a:gd name="connsiteX3" fmla="*/ 1229522 w 1229522"/>
                  <a:gd name="connsiteY3" fmla="*/ 0 h 13417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29522" h="1341742">
                    <a:moveTo>
                      <a:pt x="1229522" y="0"/>
                    </a:moveTo>
                    <a:lnTo>
                      <a:pt x="0" y="594242"/>
                    </a:lnTo>
                    <a:lnTo>
                      <a:pt x="113780" y="1341742"/>
                    </a:lnTo>
                    <a:lnTo>
                      <a:pt x="1229522" y="0"/>
                    </a:lnTo>
                    <a:close/>
                  </a:path>
                </a:pathLst>
              </a:cu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56" name="Freeform: Shape 106">
                <a:extLst>
                  <a:ext uri="{FF2B5EF4-FFF2-40B4-BE49-F238E27FC236}">
                    <a16:creationId xmlns:a16="http://schemas.microsoft.com/office/drawing/2014/main" id="{4A5CF3F1-4EB7-49BF-8B08-CD6287648663}"/>
                  </a:ext>
                </a:extLst>
              </p:cNvPr>
              <p:cNvSpPr/>
              <p:nvPr/>
            </p:nvSpPr>
            <p:spPr>
              <a:xfrm>
                <a:off x="7585440" y="3324702"/>
                <a:ext cx="2667179" cy="4626397"/>
              </a:xfrm>
              <a:custGeom>
                <a:avLst/>
                <a:gdLst>
                  <a:gd name="connsiteX0" fmla="*/ 528637 w 928687"/>
                  <a:gd name="connsiteY0" fmla="*/ 1628775 h 1628775"/>
                  <a:gd name="connsiteX1" fmla="*/ 0 w 928687"/>
                  <a:gd name="connsiteY1" fmla="*/ 1500188 h 1628775"/>
                  <a:gd name="connsiteX2" fmla="*/ 71437 w 928687"/>
                  <a:gd name="connsiteY2" fmla="*/ 0 h 1628775"/>
                  <a:gd name="connsiteX3" fmla="*/ 928687 w 928687"/>
                  <a:gd name="connsiteY3" fmla="*/ 1271588 h 1628775"/>
                  <a:gd name="connsiteX4" fmla="*/ 528637 w 928687"/>
                  <a:gd name="connsiteY4" fmla="*/ 1628775 h 1628775"/>
                  <a:gd name="connsiteX0" fmla="*/ 542925 w 942975"/>
                  <a:gd name="connsiteY0" fmla="*/ 1304925 h 1304925"/>
                  <a:gd name="connsiteX1" fmla="*/ 14288 w 942975"/>
                  <a:gd name="connsiteY1" fmla="*/ 1176338 h 1304925"/>
                  <a:gd name="connsiteX2" fmla="*/ 0 w 942975"/>
                  <a:gd name="connsiteY2" fmla="*/ 0 h 1304925"/>
                  <a:gd name="connsiteX3" fmla="*/ 942975 w 942975"/>
                  <a:gd name="connsiteY3" fmla="*/ 947738 h 1304925"/>
                  <a:gd name="connsiteX4" fmla="*/ 542925 w 942975"/>
                  <a:gd name="connsiteY4" fmla="*/ 1304925 h 1304925"/>
                  <a:gd name="connsiteX0" fmla="*/ 528637 w 928687"/>
                  <a:gd name="connsiteY0" fmla="*/ 1581150 h 1581150"/>
                  <a:gd name="connsiteX1" fmla="*/ 0 w 928687"/>
                  <a:gd name="connsiteY1" fmla="*/ 1452563 h 1581150"/>
                  <a:gd name="connsiteX2" fmla="*/ 61912 w 928687"/>
                  <a:gd name="connsiteY2" fmla="*/ 0 h 1581150"/>
                  <a:gd name="connsiteX3" fmla="*/ 928687 w 928687"/>
                  <a:gd name="connsiteY3" fmla="*/ 1223963 h 1581150"/>
                  <a:gd name="connsiteX4" fmla="*/ 528637 w 928687"/>
                  <a:gd name="connsiteY4" fmla="*/ 1581150 h 1581150"/>
                  <a:gd name="connsiteX0" fmla="*/ 528637 w 928687"/>
                  <a:gd name="connsiteY0" fmla="*/ 1619250 h 1619250"/>
                  <a:gd name="connsiteX1" fmla="*/ 0 w 928687"/>
                  <a:gd name="connsiteY1" fmla="*/ 1490663 h 1619250"/>
                  <a:gd name="connsiteX2" fmla="*/ 42862 w 928687"/>
                  <a:gd name="connsiteY2" fmla="*/ 0 h 1619250"/>
                  <a:gd name="connsiteX3" fmla="*/ 928687 w 928687"/>
                  <a:gd name="connsiteY3" fmla="*/ 1262063 h 1619250"/>
                  <a:gd name="connsiteX4" fmla="*/ 528637 w 928687"/>
                  <a:gd name="connsiteY4" fmla="*/ 1619250 h 1619250"/>
                  <a:gd name="connsiteX0" fmla="*/ 528637 w 928687"/>
                  <a:gd name="connsiteY0" fmla="*/ 1614196 h 1614196"/>
                  <a:gd name="connsiteX1" fmla="*/ 0 w 928687"/>
                  <a:gd name="connsiteY1" fmla="*/ 1485609 h 1614196"/>
                  <a:gd name="connsiteX2" fmla="*/ 47916 w 928687"/>
                  <a:gd name="connsiteY2" fmla="*/ 0 h 1614196"/>
                  <a:gd name="connsiteX3" fmla="*/ 928687 w 928687"/>
                  <a:gd name="connsiteY3" fmla="*/ 1257009 h 1614196"/>
                  <a:gd name="connsiteX4" fmla="*/ 528637 w 928687"/>
                  <a:gd name="connsiteY4" fmla="*/ 1614196 h 1614196"/>
                  <a:gd name="connsiteX0" fmla="*/ 528637 w 928687"/>
                  <a:gd name="connsiteY0" fmla="*/ 1442351 h 1442351"/>
                  <a:gd name="connsiteX1" fmla="*/ 0 w 928687"/>
                  <a:gd name="connsiteY1" fmla="*/ 1313764 h 1442351"/>
                  <a:gd name="connsiteX2" fmla="*/ 2427 w 928687"/>
                  <a:gd name="connsiteY2" fmla="*/ 0 h 1442351"/>
                  <a:gd name="connsiteX3" fmla="*/ 928687 w 928687"/>
                  <a:gd name="connsiteY3" fmla="*/ 1085164 h 1442351"/>
                  <a:gd name="connsiteX4" fmla="*/ 528637 w 928687"/>
                  <a:gd name="connsiteY4" fmla="*/ 1442351 h 1442351"/>
                  <a:gd name="connsiteX0" fmla="*/ 528637 w 928687"/>
                  <a:gd name="connsiteY0" fmla="*/ 1624305 h 1624305"/>
                  <a:gd name="connsiteX1" fmla="*/ 0 w 928687"/>
                  <a:gd name="connsiteY1" fmla="*/ 1495718 h 1624305"/>
                  <a:gd name="connsiteX2" fmla="*/ 47916 w 928687"/>
                  <a:gd name="connsiteY2" fmla="*/ 0 h 1624305"/>
                  <a:gd name="connsiteX3" fmla="*/ 928687 w 928687"/>
                  <a:gd name="connsiteY3" fmla="*/ 1267118 h 1624305"/>
                  <a:gd name="connsiteX4" fmla="*/ 528637 w 928687"/>
                  <a:gd name="connsiteY4" fmla="*/ 1624305 h 1624305"/>
                  <a:gd name="connsiteX0" fmla="*/ 528637 w 928687"/>
                  <a:gd name="connsiteY0" fmla="*/ 1616345 h 1616345"/>
                  <a:gd name="connsiteX1" fmla="*/ 0 w 928687"/>
                  <a:gd name="connsiteY1" fmla="*/ 1487758 h 1616345"/>
                  <a:gd name="connsiteX2" fmla="*/ 53223 w 928687"/>
                  <a:gd name="connsiteY2" fmla="*/ 0 h 1616345"/>
                  <a:gd name="connsiteX3" fmla="*/ 928687 w 928687"/>
                  <a:gd name="connsiteY3" fmla="*/ 1259158 h 1616345"/>
                  <a:gd name="connsiteX4" fmla="*/ 528637 w 928687"/>
                  <a:gd name="connsiteY4" fmla="*/ 1616345 h 1616345"/>
                  <a:gd name="connsiteX0" fmla="*/ 528637 w 928687"/>
                  <a:gd name="connsiteY0" fmla="*/ 1618998 h 1618998"/>
                  <a:gd name="connsiteX1" fmla="*/ 0 w 928687"/>
                  <a:gd name="connsiteY1" fmla="*/ 1490411 h 1618998"/>
                  <a:gd name="connsiteX2" fmla="*/ 55877 w 928687"/>
                  <a:gd name="connsiteY2" fmla="*/ 0 h 1618998"/>
                  <a:gd name="connsiteX3" fmla="*/ 928687 w 928687"/>
                  <a:gd name="connsiteY3" fmla="*/ 1261811 h 1618998"/>
                  <a:gd name="connsiteX4" fmla="*/ 528637 w 928687"/>
                  <a:gd name="connsiteY4" fmla="*/ 1618998 h 1618998"/>
                  <a:gd name="connsiteX0" fmla="*/ 528637 w 928687"/>
                  <a:gd name="connsiteY0" fmla="*/ 1611038 h 1611038"/>
                  <a:gd name="connsiteX1" fmla="*/ 0 w 928687"/>
                  <a:gd name="connsiteY1" fmla="*/ 1482451 h 1611038"/>
                  <a:gd name="connsiteX2" fmla="*/ 50570 w 928687"/>
                  <a:gd name="connsiteY2" fmla="*/ 0 h 1611038"/>
                  <a:gd name="connsiteX3" fmla="*/ 928687 w 928687"/>
                  <a:gd name="connsiteY3" fmla="*/ 1253851 h 1611038"/>
                  <a:gd name="connsiteX4" fmla="*/ 528637 w 928687"/>
                  <a:gd name="connsiteY4" fmla="*/ 1611038 h 1611038"/>
                  <a:gd name="connsiteX0" fmla="*/ 536444 w 936494"/>
                  <a:gd name="connsiteY0" fmla="*/ 1597771 h 1597771"/>
                  <a:gd name="connsiteX1" fmla="*/ 7807 w 936494"/>
                  <a:gd name="connsiteY1" fmla="*/ 1469184 h 1597771"/>
                  <a:gd name="connsiteX2" fmla="*/ 0 w 936494"/>
                  <a:gd name="connsiteY2" fmla="*/ 0 h 1597771"/>
                  <a:gd name="connsiteX3" fmla="*/ 936494 w 936494"/>
                  <a:gd name="connsiteY3" fmla="*/ 1240584 h 1597771"/>
                  <a:gd name="connsiteX4" fmla="*/ 536444 w 936494"/>
                  <a:gd name="connsiteY4" fmla="*/ 1597771 h 1597771"/>
                  <a:gd name="connsiteX0" fmla="*/ 528735 w 928785"/>
                  <a:gd name="connsiteY0" fmla="*/ 1611038 h 1611038"/>
                  <a:gd name="connsiteX1" fmla="*/ 98 w 928785"/>
                  <a:gd name="connsiteY1" fmla="*/ 1482451 h 1611038"/>
                  <a:gd name="connsiteX2" fmla="*/ 45361 w 928785"/>
                  <a:gd name="connsiteY2" fmla="*/ 0 h 1611038"/>
                  <a:gd name="connsiteX3" fmla="*/ 928785 w 928785"/>
                  <a:gd name="connsiteY3" fmla="*/ 1253851 h 1611038"/>
                  <a:gd name="connsiteX4" fmla="*/ 528735 w 928785"/>
                  <a:gd name="connsiteY4" fmla="*/ 1611038 h 16110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8785" h="1611038">
                    <a:moveTo>
                      <a:pt x="528735" y="1611038"/>
                    </a:moveTo>
                    <a:lnTo>
                      <a:pt x="98" y="1482451"/>
                    </a:lnTo>
                    <a:cubicBezTo>
                      <a:pt x="-2504" y="992723"/>
                      <a:pt x="47963" y="489728"/>
                      <a:pt x="45361" y="0"/>
                    </a:cubicBezTo>
                    <a:lnTo>
                      <a:pt x="928785" y="1253851"/>
                    </a:lnTo>
                    <a:lnTo>
                      <a:pt x="528735" y="1611038"/>
                    </a:lnTo>
                    <a:close/>
                  </a:path>
                </a:pathLst>
              </a:cu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57" name="Freeform: Shape 107">
                <a:extLst>
                  <a:ext uri="{FF2B5EF4-FFF2-40B4-BE49-F238E27FC236}">
                    <a16:creationId xmlns:a16="http://schemas.microsoft.com/office/drawing/2014/main" id="{759000BD-4C3D-4C87-A028-087E024E32DA}"/>
                  </a:ext>
                </a:extLst>
              </p:cNvPr>
              <p:cNvSpPr/>
              <p:nvPr/>
            </p:nvSpPr>
            <p:spPr>
              <a:xfrm>
                <a:off x="7708808" y="479821"/>
                <a:ext cx="2543813" cy="6474124"/>
              </a:xfrm>
              <a:custGeom>
                <a:avLst/>
                <a:gdLst>
                  <a:gd name="connsiteX0" fmla="*/ 0 w 885825"/>
                  <a:gd name="connsiteY0" fmla="*/ 914400 h 2171700"/>
                  <a:gd name="connsiteX1" fmla="*/ 871538 w 885825"/>
                  <a:gd name="connsiteY1" fmla="*/ 0 h 2171700"/>
                  <a:gd name="connsiteX2" fmla="*/ 885825 w 885825"/>
                  <a:gd name="connsiteY2" fmla="*/ 2171700 h 2171700"/>
                  <a:gd name="connsiteX3" fmla="*/ 0 w 885825"/>
                  <a:gd name="connsiteY3" fmla="*/ 914400 h 2171700"/>
                  <a:gd name="connsiteX0" fmla="*/ 0 w 885825"/>
                  <a:gd name="connsiteY0" fmla="*/ 997167 h 2254467"/>
                  <a:gd name="connsiteX1" fmla="*/ 675879 w 885825"/>
                  <a:gd name="connsiteY1" fmla="*/ 0 h 2254467"/>
                  <a:gd name="connsiteX2" fmla="*/ 885825 w 885825"/>
                  <a:gd name="connsiteY2" fmla="*/ 2254467 h 2254467"/>
                  <a:gd name="connsiteX3" fmla="*/ 0 w 885825"/>
                  <a:gd name="connsiteY3" fmla="*/ 997167 h 22544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85825" h="2254467">
                    <a:moveTo>
                      <a:pt x="0" y="997167"/>
                    </a:moveTo>
                    <a:lnTo>
                      <a:pt x="675879" y="0"/>
                    </a:lnTo>
                    <a:cubicBezTo>
                      <a:pt x="680641" y="723900"/>
                      <a:pt x="881063" y="1530567"/>
                      <a:pt x="885825" y="2254467"/>
                    </a:cubicBezTo>
                    <a:lnTo>
                      <a:pt x="0" y="997167"/>
                    </a:lnTo>
                    <a:close/>
                  </a:path>
                </a:pathLst>
              </a:cu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>
                  <a:latin typeface="Calibri" panose="020F0502020204030204" pitchFamily="34" charset="0"/>
                </a:endParaRPr>
              </a:p>
            </p:txBody>
          </p:sp>
        </p:grpSp>
        <p:grpSp>
          <p:nvGrpSpPr>
            <p:cNvPr id="11" name="Group 61">
              <a:extLst>
                <a:ext uri="{FF2B5EF4-FFF2-40B4-BE49-F238E27FC236}">
                  <a16:creationId xmlns:a16="http://schemas.microsoft.com/office/drawing/2014/main" id="{E4678AB1-7487-4A02-832E-E0CDA4432DD7}"/>
                </a:ext>
              </a:extLst>
            </p:cNvPr>
            <p:cNvGrpSpPr/>
            <p:nvPr/>
          </p:nvGrpSpPr>
          <p:grpSpPr>
            <a:xfrm rot="20275744" flipH="1">
              <a:off x="11852978" y="2424207"/>
              <a:ext cx="1074020" cy="1217154"/>
              <a:chOff x="5365048" y="479821"/>
              <a:chExt cx="8036930" cy="9108010"/>
            </a:xfrm>
            <a:grpFill/>
          </p:grpSpPr>
          <p:sp>
            <p:nvSpPr>
              <p:cNvPr id="44" name="Freeform: Shape 94">
                <a:extLst>
                  <a:ext uri="{FF2B5EF4-FFF2-40B4-BE49-F238E27FC236}">
                    <a16:creationId xmlns:a16="http://schemas.microsoft.com/office/drawing/2014/main" id="{F595F63A-5CA8-4068-BAFC-380A58F75918}"/>
                  </a:ext>
                </a:extLst>
              </p:cNvPr>
              <p:cNvSpPr/>
              <p:nvPr/>
            </p:nvSpPr>
            <p:spPr>
              <a:xfrm>
                <a:off x="11674969" y="8268753"/>
                <a:ext cx="1052700" cy="1319078"/>
              </a:xfrm>
              <a:custGeom>
                <a:avLst/>
                <a:gdLst>
                  <a:gd name="connsiteX0" fmla="*/ 0 w 266700"/>
                  <a:gd name="connsiteY0" fmla="*/ 0 h 438150"/>
                  <a:gd name="connsiteX1" fmla="*/ 19050 w 266700"/>
                  <a:gd name="connsiteY1" fmla="*/ 438150 h 438150"/>
                  <a:gd name="connsiteX2" fmla="*/ 266700 w 266700"/>
                  <a:gd name="connsiteY2" fmla="*/ 76200 h 438150"/>
                  <a:gd name="connsiteX3" fmla="*/ 0 w 266700"/>
                  <a:gd name="connsiteY3" fmla="*/ 0 h 438150"/>
                  <a:gd name="connsiteX0" fmla="*/ 0 w 366579"/>
                  <a:gd name="connsiteY0" fmla="*/ 0 h 459339"/>
                  <a:gd name="connsiteX1" fmla="*/ 366579 w 366579"/>
                  <a:gd name="connsiteY1" fmla="*/ 459339 h 459339"/>
                  <a:gd name="connsiteX2" fmla="*/ 266700 w 366579"/>
                  <a:gd name="connsiteY2" fmla="*/ 76200 h 459339"/>
                  <a:gd name="connsiteX3" fmla="*/ 0 w 366579"/>
                  <a:gd name="connsiteY3" fmla="*/ 0 h 459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6579" h="459339">
                    <a:moveTo>
                      <a:pt x="0" y="0"/>
                    </a:moveTo>
                    <a:lnTo>
                      <a:pt x="366579" y="459339"/>
                    </a:lnTo>
                    <a:lnTo>
                      <a:pt x="266700" y="7620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45" name="Freeform: Shape 95">
                <a:extLst>
                  <a:ext uri="{FF2B5EF4-FFF2-40B4-BE49-F238E27FC236}">
                    <a16:creationId xmlns:a16="http://schemas.microsoft.com/office/drawing/2014/main" id="{1181F68E-4C74-4C40-B04F-6A74EB568B91}"/>
                  </a:ext>
                </a:extLst>
              </p:cNvPr>
              <p:cNvSpPr/>
              <p:nvPr/>
            </p:nvSpPr>
            <p:spPr>
              <a:xfrm>
                <a:off x="9107326" y="6879846"/>
                <a:ext cx="3333521" cy="1613816"/>
              </a:xfrm>
              <a:custGeom>
                <a:avLst/>
                <a:gdLst>
                  <a:gd name="connsiteX0" fmla="*/ 1219200 w 1219200"/>
                  <a:gd name="connsiteY0" fmla="*/ 561975 h 561975"/>
                  <a:gd name="connsiteX1" fmla="*/ 438150 w 1219200"/>
                  <a:gd name="connsiteY1" fmla="*/ 0 h 561975"/>
                  <a:gd name="connsiteX2" fmla="*/ 0 w 1219200"/>
                  <a:gd name="connsiteY2" fmla="*/ 361950 h 561975"/>
                  <a:gd name="connsiteX3" fmla="*/ 1219200 w 1219200"/>
                  <a:gd name="connsiteY3" fmla="*/ 561975 h 561975"/>
                  <a:gd name="connsiteX0" fmla="*/ 1158170 w 1158170"/>
                  <a:gd name="connsiteY0" fmla="*/ 561975 h 561975"/>
                  <a:gd name="connsiteX1" fmla="*/ 377120 w 1158170"/>
                  <a:gd name="connsiteY1" fmla="*/ 0 h 561975"/>
                  <a:gd name="connsiteX2" fmla="*/ 0 w 1158170"/>
                  <a:gd name="connsiteY2" fmla="*/ 375217 h 561975"/>
                  <a:gd name="connsiteX3" fmla="*/ 1158170 w 1158170"/>
                  <a:gd name="connsiteY3" fmla="*/ 561975 h 561975"/>
                  <a:gd name="connsiteX0" fmla="*/ 1160823 w 1160823"/>
                  <a:gd name="connsiteY0" fmla="*/ 561975 h 561975"/>
                  <a:gd name="connsiteX1" fmla="*/ 379773 w 1160823"/>
                  <a:gd name="connsiteY1" fmla="*/ 0 h 561975"/>
                  <a:gd name="connsiteX2" fmla="*/ 0 w 1160823"/>
                  <a:gd name="connsiteY2" fmla="*/ 367257 h 561975"/>
                  <a:gd name="connsiteX3" fmla="*/ 1160823 w 1160823"/>
                  <a:gd name="connsiteY3" fmla="*/ 561975 h 561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60823" h="561975">
                    <a:moveTo>
                      <a:pt x="1160823" y="561975"/>
                    </a:moveTo>
                    <a:lnTo>
                      <a:pt x="379773" y="0"/>
                    </a:lnTo>
                    <a:lnTo>
                      <a:pt x="0" y="367257"/>
                    </a:lnTo>
                    <a:lnTo>
                      <a:pt x="1160823" y="561975"/>
                    </a:lnTo>
                    <a:close/>
                  </a:path>
                </a:pathLst>
              </a:cu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46" name="Freeform: Shape 96">
                <a:extLst>
                  <a:ext uri="{FF2B5EF4-FFF2-40B4-BE49-F238E27FC236}">
                    <a16:creationId xmlns:a16="http://schemas.microsoft.com/office/drawing/2014/main" id="{8BAA4179-C927-4493-8564-667F4E53520C}"/>
                  </a:ext>
                </a:extLst>
              </p:cNvPr>
              <p:cNvSpPr/>
              <p:nvPr/>
            </p:nvSpPr>
            <p:spPr>
              <a:xfrm>
                <a:off x="5365048" y="5540922"/>
                <a:ext cx="1132617" cy="452885"/>
              </a:xfrm>
              <a:custGeom>
                <a:avLst/>
                <a:gdLst>
                  <a:gd name="connsiteX0" fmla="*/ 133350 w 276225"/>
                  <a:gd name="connsiteY0" fmla="*/ 0 h 200025"/>
                  <a:gd name="connsiteX1" fmla="*/ 0 w 276225"/>
                  <a:gd name="connsiteY1" fmla="*/ 200025 h 200025"/>
                  <a:gd name="connsiteX2" fmla="*/ 276225 w 276225"/>
                  <a:gd name="connsiteY2" fmla="*/ 152400 h 200025"/>
                  <a:gd name="connsiteX3" fmla="*/ 133350 w 276225"/>
                  <a:gd name="connsiteY3" fmla="*/ 0 h 200025"/>
                  <a:gd name="connsiteX0" fmla="*/ 157232 w 276225"/>
                  <a:gd name="connsiteY0" fmla="*/ 0 h 205332"/>
                  <a:gd name="connsiteX1" fmla="*/ 0 w 276225"/>
                  <a:gd name="connsiteY1" fmla="*/ 205332 h 205332"/>
                  <a:gd name="connsiteX2" fmla="*/ 276225 w 276225"/>
                  <a:gd name="connsiteY2" fmla="*/ 157707 h 205332"/>
                  <a:gd name="connsiteX3" fmla="*/ 157232 w 276225"/>
                  <a:gd name="connsiteY3" fmla="*/ 0 h 205332"/>
                  <a:gd name="connsiteX0" fmla="*/ 275415 w 394408"/>
                  <a:gd name="connsiteY0" fmla="*/ 0 h 157707"/>
                  <a:gd name="connsiteX1" fmla="*/ 0 w 394408"/>
                  <a:gd name="connsiteY1" fmla="*/ 150097 h 157707"/>
                  <a:gd name="connsiteX2" fmla="*/ 394408 w 394408"/>
                  <a:gd name="connsiteY2" fmla="*/ 157707 h 157707"/>
                  <a:gd name="connsiteX3" fmla="*/ 275415 w 394408"/>
                  <a:gd name="connsiteY3" fmla="*/ 0 h 157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4408" h="157707">
                    <a:moveTo>
                      <a:pt x="275415" y="0"/>
                    </a:moveTo>
                    <a:lnTo>
                      <a:pt x="0" y="150097"/>
                    </a:lnTo>
                    <a:lnTo>
                      <a:pt x="394408" y="157707"/>
                    </a:lnTo>
                    <a:lnTo>
                      <a:pt x="275415" y="0"/>
                    </a:lnTo>
                    <a:close/>
                  </a:path>
                </a:pathLst>
              </a:cu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47" name="Freeform: Shape 97">
                <a:extLst>
                  <a:ext uri="{FF2B5EF4-FFF2-40B4-BE49-F238E27FC236}">
                    <a16:creationId xmlns:a16="http://schemas.microsoft.com/office/drawing/2014/main" id="{CBF5D579-3493-483C-9323-1C368D413382}"/>
                  </a:ext>
                </a:extLst>
              </p:cNvPr>
              <p:cNvSpPr/>
              <p:nvPr/>
            </p:nvSpPr>
            <p:spPr>
              <a:xfrm>
                <a:off x="6149698" y="5215816"/>
                <a:ext cx="1586463" cy="2373441"/>
              </a:xfrm>
              <a:custGeom>
                <a:avLst/>
                <a:gdLst>
                  <a:gd name="connsiteX0" fmla="*/ 552450 w 552450"/>
                  <a:gd name="connsiteY0" fmla="*/ 0 h 847725"/>
                  <a:gd name="connsiteX1" fmla="*/ 0 w 552450"/>
                  <a:gd name="connsiteY1" fmla="*/ 114300 h 847725"/>
                  <a:gd name="connsiteX2" fmla="*/ 523875 w 552450"/>
                  <a:gd name="connsiteY2" fmla="*/ 847725 h 847725"/>
                  <a:gd name="connsiteX3" fmla="*/ 552450 w 552450"/>
                  <a:gd name="connsiteY3" fmla="*/ 0 h 847725"/>
                  <a:gd name="connsiteX0" fmla="*/ 552450 w 552450"/>
                  <a:gd name="connsiteY0" fmla="*/ 0 h 826497"/>
                  <a:gd name="connsiteX1" fmla="*/ 0 w 552450"/>
                  <a:gd name="connsiteY1" fmla="*/ 114300 h 826497"/>
                  <a:gd name="connsiteX2" fmla="*/ 502647 w 552450"/>
                  <a:gd name="connsiteY2" fmla="*/ 826497 h 826497"/>
                  <a:gd name="connsiteX3" fmla="*/ 552450 w 552450"/>
                  <a:gd name="connsiteY3" fmla="*/ 0 h 826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2450" h="826497">
                    <a:moveTo>
                      <a:pt x="552450" y="0"/>
                    </a:moveTo>
                    <a:lnTo>
                      <a:pt x="0" y="114300"/>
                    </a:lnTo>
                    <a:lnTo>
                      <a:pt x="502647" y="826497"/>
                    </a:lnTo>
                    <a:lnTo>
                      <a:pt x="552450" y="0"/>
                    </a:lnTo>
                    <a:close/>
                  </a:path>
                </a:pathLst>
              </a:cu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48" name="Freeform: Shape 98">
                <a:extLst>
                  <a:ext uri="{FF2B5EF4-FFF2-40B4-BE49-F238E27FC236}">
                    <a16:creationId xmlns:a16="http://schemas.microsoft.com/office/drawing/2014/main" id="{4CA983A0-DA63-4657-BB1C-B11FCCA9DC04}"/>
                  </a:ext>
                </a:extLst>
              </p:cNvPr>
              <p:cNvSpPr/>
              <p:nvPr/>
            </p:nvSpPr>
            <p:spPr>
              <a:xfrm>
                <a:off x="9871174" y="2566277"/>
                <a:ext cx="3530804" cy="3853064"/>
              </a:xfrm>
              <a:custGeom>
                <a:avLst/>
                <a:gdLst>
                  <a:gd name="connsiteX0" fmla="*/ 1019175 w 1019175"/>
                  <a:gd name="connsiteY0" fmla="*/ 0 h 1390650"/>
                  <a:gd name="connsiteX1" fmla="*/ 0 w 1019175"/>
                  <a:gd name="connsiteY1" fmla="*/ 295275 h 1390650"/>
                  <a:gd name="connsiteX2" fmla="*/ 19050 w 1019175"/>
                  <a:gd name="connsiteY2" fmla="*/ 1390650 h 1390650"/>
                  <a:gd name="connsiteX3" fmla="*/ 1019175 w 1019175"/>
                  <a:gd name="connsiteY3" fmla="*/ 0 h 1390650"/>
                  <a:gd name="connsiteX0" fmla="*/ 1113905 w 1113905"/>
                  <a:gd name="connsiteY0" fmla="*/ 0 h 1390650"/>
                  <a:gd name="connsiteX1" fmla="*/ 0 w 1113905"/>
                  <a:gd name="connsiteY1" fmla="*/ 643150 h 1390650"/>
                  <a:gd name="connsiteX2" fmla="*/ 113780 w 1113905"/>
                  <a:gd name="connsiteY2" fmla="*/ 1390650 h 1390650"/>
                  <a:gd name="connsiteX3" fmla="*/ 1113905 w 1113905"/>
                  <a:gd name="connsiteY3" fmla="*/ 0 h 1390650"/>
                  <a:gd name="connsiteX0" fmla="*/ 1229522 w 1229522"/>
                  <a:gd name="connsiteY0" fmla="*/ 0 h 1341742"/>
                  <a:gd name="connsiteX1" fmla="*/ 0 w 1229522"/>
                  <a:gd name="connsiteY1" fmla="*/ 594242 h 1341742"/>
                  <a:gd name="connsiteX2" fmla="*/ 113780 w 1229522"/>
                  <a:gd name="connsiteY2" fmla="*/ 1341742 h 1341742"/>
                  <a:gd name="connsiteX3" fmla="*/ 1229522 w 1229522"/>
                  <a:gd name="connsiteY3" fmla="*/ 0 h 13417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29522" h="1341742">
                    <a:moveTo>
                      <a:pt x="1229522" y="0"/>
                    </a:moveTo>
                    <a:lnTo>
                      <a:pt x="0" y="594242"/>
                    </a:lnTo>
                    <a:lnTo>
                      <a:pt x="113780" y="1341742"/>
                    </a:lnTo>
                    <a:lnTo>
                      <a:pt x="1229522" y="0"/>
                    </a:lnTo>
                    <a:close/>
                  </a:path>
                </a:pathLst>
              </a:cu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49" name="Freeform: Shape 99">
                <a:extLst>
                  <a:ext uri="{FF2B5EF4-FFF2-40B4-BE49-F238E27FC236}">
                    <a16:creationId xmlns:a16="http://schemas.microsoft.com/office/drawing/2014/main" id="{6B48AA8D-C57A-47DF-80E8-977C765A9731}"/>
                  </a:ext>
                </a:extLst>
              </p:cNvPr>
              <p:cNvSpPr/>
              <p:nvPr/>
            </p:nvSpPr>
            <p:spPr>
              <a:xfrm>
                <a:off x="7585440" y="3324702"/>
                <a:ext cx="2667179" cy="4626397"/>
              </a:xfrm>
              <a:custGeom>
                <a:avLst/>
                <a:gdLst>
                  <a:gd name="connsiteX0" fmla="*/ 528637 w 928687"/>
                  <a:gd name="connsiteY0" fmla="*/ 1628775 h 1628775"/>
                  <a:gd name="connsiteX1" fmla="*/ 0 w 928687"/>
                  <a:gd name="connsiteY1" fmla="*/ 1500188 h 1628775"/>
                  <a:gd name="connsiteX2" fmla="*/ 71437 w 928687"/>
                  <a:gd name="connsiteY2" fmla="*/ 0 h 1628775"/>
                  <a:gd name="connsiteX3" fmla="*/ 928687 w 928687"/>
                  <a:gd name="connsiteY3" fmla="*/ 1271588 h 1628775"/>
                  <a:gd name="connsiteX4" fmla="*/ 528637 w 928687"/>
                  <a:gd name="connsiteY4" fmla="*/ 1628775 h 1628775"/>
                  <a:gd name="connsiteX0" fmla="*/ 542925 w 942975"/>
                  <a:gd name="connsiteY0" fmla="*/ 1304925 h 1304925"/>
                  <a:gd name="connsiteX1" fmla="*/ 14288 w 942975"/>
                  <a:gd name="connsiteY1" fmla="*/ 1176338 h 1304925"/>
                  <a:gd name="connsiteX2" fmla="*/ 0 w 942975"/>
                  <a:gd name="connsiteY2" fmla="*/ 0 h 1304925"/>
                  <a:gd name="connsiteX3" fmla="*/ 942975 w 942975"/>
                  <a:gd name="connsiteY3" fmla="*/ 947738 h 1304925"/>
                  <a:gd name="connsiteX4" fmla="*/ 542925 w 942975"/>
                  <a:gd name="connsiteY4" fmla="*/ 1304925 h 1304925"/>
                  <a:gd name="connsiteX0" fmla="*/ 528637 w 928687"/>
                  <a:gd name="connsiteY0" fmla="*/ 1581150 h 1581150"/>
                  <a:gd name="connsiteX1" fmla="*/ 0 w 928687"/>
                  <a:gd name="connsiteY1" fmla="*/ 1452563 h 1581150"/>
                  <a:gd name="connsiteX2" fmla="*/ 61912 w 928687"/>
                  <a:gd name="connsiteY2" fmla="*/ 0 h 1581150"/>
                  <a:gd name="connsiteX3" fmla="*/ 928687 w 928687"/>
                  <a:gd name="connsiteY3" fmla="*/ 1223963 h 1581150"/>
                  <a:gd name="connsiteX4" fmla="*/ 528637 w 928687"/>
                  <a:gd name="connsiteY4" fmla="*/ 1581150 h 1581150"/>
                  <a:gd name="connsiteX0" fmla="*/ 528637 w 928687"/>
                  <a:gd name="connsiteY0" fmla="*/ 1619250 h 1619250"/>
                  <a:gd name="connsiteX1" fmla="*/ 0 w 928687"/>
                  <a:gd name="connsiteY1" fmla="*/ 1490663 h 1619250"/>
                  <a:gd name="connsiteX2" fmla="*/ 42862 w 928687"/>
                  <a:gd name="connsiteY2" fmla="*/ 0 h 1619250"/>
                  <a:gd name="connsiteX3" fmla="*/ 928687 w 928687"/>
                  <a:gd name="connsiteY3" fmla="*/ 1262063 h 1619250"/>
                  <a:gd name="connsiteX4" fmla="*/ 528637 w 928687"/>
                  <a:gd name="connsiteY4" fmla="*/ 1619250 h 1619250"/>
                  <a:gd name="connsiteX0" fmla="*/ 528637 w 928687"/>
                  <a:gd name="connsiteY0" fmla="*/ 1614196 h 1614196"/>
                  <a:gd name="connsiteX1" fmla="*/ 0 w 928687"/>
                  <a:gd name="connsiteY1" fmla="*/ 1485609 h 1614196"/>
                  <a:gd name="connsiteX2" fmla="*/ 47916 w 928687"/>
                  <a:gd name="connsiteY2" fmla="*/ 0 h 1614196"/>
                  <a:gd name="connsiteX3" fmla="*/ 928687 w 928687"/>
                  <a:gd name="connsiteY3" fmla="*/ 1257009 h 1614196"/>
                  <a:gd name="connsiteX4" fmla="*/ 528637 w 928687"/>
                  <a:gd name="connsiteY4" fmla="*/ 1614196 h 1614196"/>
                  <a:gd name="connsiteX0" fmla="*/ 528637 w 928687"/>
                  <a:gd name="connsiteY0" fmla="*/ 1442351 h 1442351"/>
                  <a:gd name="connsiteX1" fmla="*/ 0 w 928687"/>
                  <a:gd name="connsiteY1" fmla="*/ 1313764 h 1442351"/>
                  <a:gd name="connsiteX2" fmla="*/ 2427 w 928687"/>
                  <a:gd name="connsiteY2" fmla="*/ 0 h 1442351"/>
                  <a:gd name="connsiteX3" fmla="*/ 928687 w 928687"/>
                  <a:gd name="connsiteY3" fmla="*/ 1085164 h 1442351"/>
                  <a:gd name="connsiteX4" fmla="*/ 528637 w 928687"/>
                  <a:gd name="connsiteY4" fmla="*/ 1442351 h 1442351"/>
                  <a:gd name="connsiteX0" fmla="*/ 528637 w 928687"/>
                  <a:gd name="connsiteY0" fmla="*/ 1624305 h 1624305"/>
                  <a:gd name="connsiteX1" fmla="*/ 0 w 928687"/>
                  <a:gd name="connsiteY1" fmla="*/ 1495718 h 1624305"/>
                  <a:gd name="connsiteX2" fmla="*/ 47916 w 928687"/>
                  <a:gd name="connsiteY2" fmla="*/ 0 h 1624305"/>
                  <a:gd name="connsiteX3" fmla="*/ 928687 w 928687"/>
                  <a:gd name="connsiteY3" fmla="*/ 1267118 h 1624305"/>
                  <a:gd name="connsiteX4" fmla="*/ 528637 w 928687"/>
                  <a:gd name="connsiteY4" fmla="*/ 1624305 h 1624305"/>
                  <a:gd name="connsiteX0" fmla="*/ 528637 w 928687"/>
                  <a:gd name="connsiteY0" fmla="*/ 1616345 h 1616345"/>
                  <a:gd name="connsiteX1" fmla="*/ 0 w 928687"/>
                  <a:gd name="connsiteY1" fmla="*/ 1487758 h 1616345"/>
                  <a:gd name="connsiteX2" fmla="*/ 53223 w 928687"/>
                  <a:gd name="connsiteY2" fmla="*/ 0 h 1616345"/>
                  <a:gd name="connsiteX3" fmla="*/ 928687 w 928687"/>
                  <a:gd name="connsiteY3" fmla="*/ 1259158 h 1616345"/>
                  <a:gd name="connsiteX4" fmla="*/ 528637 w 928687"/>
                  <a:gd name="connsiteY4" fmla="*/ 1616345 h 1616345"/>
                  <a:gd name="connsiteX0" fmla="*/ 528637 w 928687"/>
                  <a:gd name="connsiteY0" fmla="*/ 1618998 h 1618998"/>
                  <a:gd name="connsiteX1" fmla="*/ 0 w 928687"/>
                  <a:gd name="connsiteY1" fmla="*/ 1490411 h 1618998"/>
                  <a:gd name="connsiteX2" fmla="*/ 55877 w 928687"/>
                  <a:gd name="connsiteY2" fmla="*/ 0 h 1618998"/>
                  <a:gd name="connsiteX3" fmla="*/ 928687 w 928687"/>
                  <a:gd name="connsiteY3" fmla="*/ 1261811 h 1618998"/>
                  <a:gd name="connsiteX4" fmla="*/ 528637 w 928687"/>
                  <a:gd name="connsiteY4" fmla="*/ 1618998 h 1618998"/>
                  <a:gd name="connsiteX0" fmla="*/ 528637 w 928687"/>
                  <a:gd name="connsiteY0" fmla="*/ 1611038 h 1611038"/>
                  <a:gd name="connsiteX1" fmla="*/ 0 w 928687"/>
                  <a:gd name="connsiteY1" fmla="*/ 1482451 h 1611038"/>
                  <a:gd name="connsiteX2" fmla="*/ 50570 w 928687"/>
                  <a:gd name="connsiteY2" fmla="*/ 0 h 1611038"/>
                  <a:gd name="connsiteX3" fmla="*/ 928687 w 928687"/>
                  <a:gd name="connsiteY3" fmla="*/ 1253851 h 1611038"/>
                  <a:gd name="connsiteX4" fmla="*/ 528637 w 928687"/>
                  <a:gd name="connsiteY4" fmla="*/ 1611038 h 1611038"/>
                  <a:gd name="connsiteX0" fmla="*/ 536444 w 936494"/>
                  <a:gd name="connsiteY0" fmla="*/ 1597771 h 1597771"/>
                  <a:gd name="connsiteX1" fmla="*/ 7807 w 936494"/>
                  <a:gd name="connsiteY1" fmla="*/ 1469184 h 1597771"/>
                  <a:gd name="connsiteX2" fmla="*/ 0 w 936494"/>
                  <a:gd name="connsiteY2" fmla="*/ 0 h 1597771"/>
                  <a:gd name="connsiteX3" fmla="*/ 936494 w 936494"/>
                  <a:gd name="connsiteY3" fmla="*/ 1240584 h 1597771"/>
                  <a:gd name="connsiteX4" fmla="*/ 536444 w 936494"/>
                  <a:gd name="connsiteY4" fmla="*/ 1597771 h 1597771"/>
                  <a:gd name="connsiteX0" fmla="*/ 528735 w 928785"/>
                  <a:gd name="connsiteY0" fmla="*/ 1611038 h 1611038"/>
                  <a:gd name="connsiteX1" fmla="*/ 98 w 928785"/>
                  <a:gd name="connsiteY1" fmla="*/ 1482451 h 1611038"/>
                  <a:gd name="connsiteX2" fmla="*/ 45361 w 928785"/>
                  <a:gd name="connsiteY2" fmla="*/ 0 h 1611038"/>
                  <a:gd name="connsiteX3" fmla="*/ 928785 w 928785"/>
                  <a:gd name="connsiteY3" fmla="*/ 1253851 h 1611038"/>
                  <a:gd name="connsiteX4" fmla="*/ 528735 w 928785"/>
                  <a:gd name="connsiteY4" fmla="*/ 1611038 h 16110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8785" h="1611038">
                    <a:moveTo>
                      <a:pt x="528735" y="1611038"/>
                    </a:moveTo>
                    <a:lnTo>
                      <a:pt x="98" y="1482451"/>
                    </a:lnTo>
                    <a:cubicBezTo>
                      <a:pt x="-2504" y="992723"/>
                      <a:pt x="47963" y="489728"/>
                      <a:pt x="45361" y="0"/>
                    </a:cubicBezTo>
                    <a:lnTo>
                      <a:pt x="928785" y="1253851"/>
                    </a:lnTo>
                    <a:lnTo>
                      <a:pt x="528735" y="1611038"/>
                    </a:lnTo>
                    <a:close/>
                  </a:path>
                </a:pathLst>
              </a:cu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50" name="Freeform: Shape 100">
                <a:extLst>
                  <a:ext uri="{FF2B5EF4-FFF2-40B4-BE49-F238E27FC236}">
                    <a16:creationId xmlns:a16="http://schemas.microsoft.com/office/drawing/2014/main" id="{CB3F8D67-7305-4297-9A80-DA4109F323DD}"/>
                  </a:ext>
                </a:extLst>
              </p:cNvPr>
              <p:cNvSpPr/>
              <p:nvPr/>
            </p:nvSpPr>
            <p:spPr>
              <a:xfrm>
                <a:off x="7708808" y="479821"/>
                <a:ext cx="2543813" cy="6474124"/>
              </a:xfrm>
              <a:custGeom>
                <a:avLst/>
                <a:gdLst>
                  <a:gd name="connsiteX0" fmla="*/ 0 w 885825"/>
                  <a:gd name="connsiteY0" fmla="*/ 914400 h 2171700"/>
                  <a:gd name="connsiteX1" fmla="*/ 871538 w 885825"/>
                  <a:gd name="connsiteY1" fmla="*/ 0 h 2171700"/>
                  <a:gd name="connsiteX2" fmla="*/ 885825 w 885825"/>
                  <a:gd name="connsiteY2" fmla="*/ 2171700 h 2171700"/>
                  <a:gd name="connsiteX3" fmla="*/ 0 w 885825"/>
                  <a:gd name="connsiteY3" fmla="*/ 914400 h 2171700"/>
                  <a:gd name="connsiteX0" fmla="*/ 0 w 885825"/>
                  <a:gd name="connsiteY0" fmla="*/ 997167 h 2254467"/>
                  <a:gd name="connsiteX1" fmla="*/ 675879 w 885825"/>
                  <a:gd name="connsiteY1" fmla="*/ 0 h 2254467"/>
                  <a:gd name="connsiteX2" fmla="*/ 885825 w 885825"/>
                  <a:gd name="connsiteY2" fmla="*/ 2254467 h 2254467"/>
                  <a:gd name="connsiteX3" fmla="*/ 0 w 885825"/>
                  <a:gd name="connsiteY3" fmla="*/ 997167 h 22544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85825" h="2254467">
                    <a:moveTo>
                      <a:pt x="0" y="997167"/>
                    </a:moveTo>
                    <a:lnTo>
                      <a:pt x="675879" y="0"/>
                    </a:lnTo>
                    <a:cubicBezTo>
                      <a:pt x="680641" y="723900"/>
                      <a:pt x="881063" y="1530567"/>
                      <a:pt x="885825" y="2254467"/>
                    </a:cubicBezTo>
                    <a:lnTo>
                      <a:pt x="0" y="997167"/>
                    </a:lnTo>
                    <a:close/>
                  </a:path>
                </a:pathLst>
              </a:cu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>
                  <a:latin typeface="Calibri" panose="020F0502020204030204" pitchFamily="34" charset="0"/>
                </a:endParaRPr>
              </a:p>
            </p:txBody>
          </p:sp>
        </p:grpSp>
        <p:grpSp>
          <p:nvGrpSpPr>
            <p:cNvPr id="12" name="Group 62">
              <a:extLst>
                <a:ext uri="{FF2B5EF4-FFF2-40B4-BE49-F238E27FC236}">
                  <a16:creationId xmlns:a16="http://schemas.microsoft.com/office/drawing/2014/main" id="{4A25A0C3-7962-46A5-9FB3-CCA1454047ED}"/>
                </a:ext>
              </a:extLst>
            </p:cNvPr>
            <p:cNvGrpSpPr/>
            <p:nvPr/>
          </p:nvGrpSpPr>
          <p:grpSpPr>
            <a:xfrm rot="21043784" flipH="1">
              <a:off x="12949687" y="4848328"/>
              <a:ext cx="885221" cy="609671"/>
              <a:chOff x="3667032" y="1708483"/>
              <a:chExt cx="8105829" cy="5582653"/>
            </a:xfrm>
            <a:grpFill/>
          </p:grpSpPr>
          <p:sp>
            <p:nvSpPr>
              <p:cNvPr id="37" name="Freeform: Shape 87">
                <a:extLst>
                  <a:ext uri="{FF2B5EF4-FFF2-40B4-BE49-F238E27FC236}">
                    <a16:creationId xmlns:a16="http://schemas.microsoft.com/office/drawing/2014/main" id="{D1549886-620B-425D-A6C6-4C13650C4D57}"/>
                  </a:ext>
                </a:extLst>
              </p:cNvPr>
              <p:cNvSpPr/>
              <p:nvPr/>
            </p:nvSpPr>
            <p:spPr>
              <a:xfrm>
                <a:off x="9698517" y="2576706"/>
                <a:ext cx="2074344" cy="1084322"/>
              </a:xfrm>
              <a:custGeom>
                <a:avLst/>
                <a:gdLst>
                  <a:gd name="connsiteX0" fmla="*/ 757990 w 757990"/>
                  <a:gd name="connsiteY0" fmla="*/ 228600 h 264695"/>
                  <a:gd name="connsiteX1" fmla="*/ 288758 w 757990"/>
                  <a:gd name="connsiteY1" fmla="*/ 0 h 264695"/>
                  <a:gd name="connsiteX2" fmla="*/ 0 w 757990"/>
                  <a:gd name="connsiteY2" fmla="*/ 264695 h 264695"/>
                  <a:gd name="connsiteX3" fmla="*/ 757990 w 757990"/>
                  <a:gd name="connsiteY3" fmla="*/ 228600 h 264695"/>
                  <a:gd name="connsiteX0" fmla="*/ 753988 w 753988"/>
                  <a:gd name="connsiteY0" fmla="*/ 288628 h 288628"/>
                  <a:gd name="connsiteX1" fmla="*/ 288758 w 753988"/>
                  <a:gd name="connsiteY1" fmla="*/ 0 h 288628"/>
                  <a:gd name="connsiteX2" fmla="*/ 0 w 753988"/>
                  <a:gd name="connsiteY2" fmla="*/ 264695 h 288628"/>
                  <a:gd name="connsiteX3" fmla="*/ 753988 w 753988"/>
                  <a:gd name="connsiteY3" fmla="*/ 288628 h 288628"/>
                  <a:gd name="connsiteX0" fmla="*/ 753988 w 753988"/>
                  <a:gd name="connsiteY0" fmla="*/ 288628 h 324723"/>
                  <a:gd name="connsiteX1" fmla="*/ 288758 w 753988"/>
                  <a:gd name="connsiteY1" fmla="*/ 0 h 324723"/>
                  <a:gd name="connsiteX2" fmla="*/ 0 w 753988"/>
                  <a:gd name="connsiteY2" fmla="*/ 324723 h 324723"/>
                  <a:gd name="connsiteX3" fmla="*/ 753988 w 753988"/>
                  <a:gd name="connsiteY3" fmla="*/ 288628 h 324723"/>
                  <a:gd name="connsiteX0" fmla="*/ 681954 w 681954"/>
                  <a:gd name="connsiteY0" fmla="*/ 396679 h 396679"/>
                  <a:gd name="connsiteX1" fmla="*/ 288758 w 681954"/>
                  <a:gd name="connsiteY1" fmla="*/ 0 h 396679"/>
                  <a:gd name="connsiteX2" fmla="*/ 0 w 681954"/>
                  <a:gd name="connsiteY2" fmla="*/ 324723 h 396679"/>
                  <a:gd name="connsiteX3" fmla="*/ 681954 w 681954"/>
                  <a:gd name="connsiteY3" fmla="*/ 396679 h 396679"/>
                  <a:gd name="connsiteX0" fmla="*/ 798009 w 798009"/>
                  <a:gd name="connsiteY0" fmla="*/ 324645 h 324723"/>
                  <a:gd name="connsiteX1" fmla="*/ 288758 w 798009"/>
                  <a:gd name="connsiteY1" fmla="*/ 0 h 324723"/>
                  <a:gd name="connsiteX2" fmla="*/ 0 w 798009"/>
                  <a:gd name="connsiteY2" fmla="*/ 324723 h 324723"/>
                  <a:gd name="connsiteX3" fmla="*/ 798009 w 798009"/>
                  <a:gd name="connsiteY3" fmla="*/ 324645 h 324723"/>
                  <a:gd name="connsiteX0" fmla="*/ 798009 w 798009"/>
                  <a:gd name="connsiteY0" fmla="*/ 324645 h 324645"/>
                  <a:gd name="connsiteX1" fmla="*/ 288758 w 798009"/>
                  <a:gd name="connsiteY1" fmla="*/ 0 h 324645"/>
                  <a:gd name="connsiteX2" fmla="*/ 0 w 798009"/>
                  <a:gd name="connsiteY2" fmla="*/ 208668 h 324645"/>
                  <a:gd name="connsiteX3" fmla="*/ 798009 w 798009"/>
                  <a:gd name="connsiteY3" fmla="*/ 324645 h 324645"/>
                  <a:gd name="connsiteX0" fmla="*/ 689958 w 689958"/>
                  <a:gd name="connsiteY0" fmla="*/ 360662 h 360662"/>
                  <a:gd name="connsiteX1" fmla="*/ 288758 w 689958"/>
                  <a:gd name="connsiteY1" fmla="*/ 0 h 360662"/>
                  <a:gd name="connsiteX2" fmla="*/ 0 w 689958"/>
                  <a:gd name="connsiteY2" fmla="*/ 208668 h 360662"/>
                  <a:gd name="connsiteX3" fmla="*/ 689958 w 689958"/>
                  <a:gd name="connsiteY3" fmla="*/ 360662 h 3606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9958" h="360662">
                    <a:moveTo>
                      <a:pt x="689958" y="360662"/>
                    </a:moveTo>
                    <a:lnTo>
                      <a:pt x="288758" y="0"/>
                    </a:lnTo>
                    <a:lnTo>
                      <a:pt x="0" y="208668"/>
                    </a:lnTo>
                    <a:lnTo>
                      <a:pt x="689958" y="360662"/>
                    </a:lnTo>
                    <a:close/>
                  </a:path>
                </a:pathLst>
              </a:cu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38" name="Freeform: Shape 88">
                <a:extLst>
                  <a:ext uri="{FF2B5EF4-FFF2-40B4-BE49-F238E27FC236}">
                    <a16:creationId xmlns:a16="http://schemas.microsoft.com/office/drawing/2014/main" id="{FFEEE664-8026-4CE9-A729-F084A90F15BE}"/>
                  </a:ext>
                </a:extLst>
              </p:cNvPr>
              <p:cNvSpPr/>
              <p:nvPr/>
            </p:nvSpPr>
            <p:spPr>
              <a:xfrm>
                <a:off x="8589117" y="2576628"/>
                <a:ext cx="1989499" cy="976664"/>
              </a:xfrm>
              <a:custGeom>
                <a:avLst/>
                <a:gdLst>
                  <a:gd name="connsiteX0" fmla="*/ 661737 w 661737"/>
                  <a:gd name="connsiteY0" fmla="*/ 0 h 324853"/>
                  <a:gd name="connsiteX1" fmla="*/ 360947 w 661737"/>
                  <a:gd name="connsiteY1" fmla="*/ 324853 h 324853"/>
                  <a:gd name="connsiteX2" fmla="*/ 0 w 661737"/>
                  <a:gd name="connsiteY2" fmla="*/ 36095 h 324853"/>
                  <a:gd name="connsiteX3" fmla="*/ 661737 w 661737"/>
                  <a:gd name="connsiteY3" fmla="*/ 0 h 324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1737" h="324853">
                    <a:moveTo>
                      <a:pt x="661737" y="0"/>
                    </a:moveTo>
                    <a:lnTo>
                      <a:pt x="360947" y="324853"/>
                    </a:lnTo>
                    <a:lnTo>
                      <a:pt x="0" y="36095"/>
                    </a:lnTo>
                    <a:lnTo>
                      <a:pt x="661737" y="0"/>
                    </a:lnTo>
                    <a:close/>
                  </a:path>
                </a:pathLst>
              </a:cu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39" name="Freeform: Shape 89">
                <a:extLst>
                  <a:ext uri="{FF2B5EF4-FFF2-40B4-BE49-F238E27FC236}">
                    <a16:creationId xmlns:a16="http://schemas.microsoft.com/office/drawing/2014/main" id="{FA620B01-B4A1-4BA4-B553-AE292E99DB21}"/>
                  </a:ext>
                </a:extLst>
              </p:cNvPr>
              <p:cNvSpPr/>
              <p:nvPr/>
            </p:nvSpPr>
            <p:spPr>
              <a:xfrm>
                <a:off x="3667032" y="1708483"/>
                <a:ext cx="1121354" cy="723455"/>
              </a:xfrm>
              <a:custGeom>
                <a:avLst/>
                <a:gdLst>
                  <a:gd name="connsiteX0" fmla="*/ 0 w 372979"/>
                  <a:gd name="connsiteY0" fmla="*/ 240632 h 240632"/>
                  <a:gd name="connsiteX1" fmla="*/ 204537 w 372979"/>
                  <a:gd name="connsiteY1" fmla="*/ 0 h 240632"/>
                  <a:gd name="connsiteX2" fmla="*/ 372979 w 372979"/>
                  <a:gd name="connsiteY2" fmla="*/ 120316 h 240632"/>
                  <a:gd name="connsiteX3" fmla="*/ 0 w 372979"/>
                  <a:gd name="connsiteY3" fmla="*/ 240632 h 2406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72979" h="240632">
                    <a:moveTo>
                      <a:pt x="0" y="240632"/>
                    </a:moveTo>
                    <a:lnTo>
                      <a:pt x="204537" y="0"/>
                    </a:lnTo>
                    <a:lnTo>
                      <a:pt x="372979" y="120316"/>
                    </a:lnTo>
                    <a:lnTo>
                      <a:pt x="0" y="240632"/>
                    </a:lnTo>
                    <a:close/>
                  </a:path>
                </a:pathLst>
              </a:cu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40" name="Freeform: Shape 90">
                <a:extLst>
                  <a:ext uri="{FF2B5EF4-FFF2-40B4-BE49-F238E27FC236}">
                    <a16:creationId xmlns:a16="http://schemas.microsoft.com/office/drawing/2014/main" id="{85D63997-27B7-44CC-B21F-2990107CF1BE}"/>
                  </a:ext>
                </a:extLst>
              </p:cNvPr>
              <p:cNvSpPr/>
              <p:nvPr/>
            </p:nvSpPr>
            <p:spPr>
              <a:xfrm>
                <a:off x="6683920" y="3191564"/>
                <a:ext cx="1627771" cy="4087516"/>
              </a:xfrm>
              <a:custGeom>
                <a:avLst/>
                <a:gdLst>
                  <a:gd name="connsiteX0" fmla="*/ 541421 w 541421"/>
                  <a:gd name="connsiteY0" fmla="*/ 12032 h 1359569"/>
                  <a:gd name="connsiteX1" fmla="*/ 156410 w 541421"/>
                  <a:gd name="connsiteY1" fmla="*/ 1359569 h 1359569"/>
                  <a:gd name="connsiteX2" fmla="*/ 0 w 541421"/>
                  <a:gd name="connsiteY2" fmla="*/ 0 h 1359569"/>
                  <a:gd name="connsiteX3" fmla="*/ 541421 w 541421"/>
                  <a:gd name="connsiteY3" fmla="*/ 12032 h 13595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1421" h="1359569">
                    <a:moveTo>
                      <a:pt x="541421" y="12032"/>
                    </a:moveTo>
                    <a:lnTo>
                      <a:pt x="156410" y="1359569"/>
                    </a:lnTo>
                    <a:lnTo>
                      <a:pt x="0" y="0"/>
                    </a:lnTo>
                    <a:lnTo>
                      <a:pt x="541421" y="12032"/>
                    </a:lnTo>
                    <a:close/>
                  </a:path>
                </a:pathLst>
              </a:cu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41" name="Freeform: Shape 91">
                <a:extLst>
                  <a:ext uri="{FF2B5EF4-FFF2-40B4-BE49-F238E27FC236}">
                    <a16:creationId xmlns:a16="http://schemas.microsoft.com/office/drawing/2014/main" id="{9F90CD1D-5387-4D96-91F6-FD524514B7B9}"/>
                  </a:ext>
                </a:extLst>
              </p:cNvPr>
              <p:cNvSpPr/>
              <p:nvPr/>
            </p:nvSpPr>
            <p:spPr>
              <a:xfrm>
                <a:off x="4296520" y="1708483"/>
                <a:ext cx="1917154" cy="1917154"/>
              </a:xfrm>
              <a:custGeom>
                <a:avLst/>
                <a:gdLst>
                  <a:gd name="connsiteX0" fmla="*/ 0 w 637674"/>
                  <a:gd name="connsiteY0" fmla="*/ 0 h 637674"/>
                  <a:gd name="connsiteX1" fmla="*/ 553453 w 637674"/>
                  <a:gd name="connsiteY1" fmla="*/ 48127 h 637674"/>
                  <a:gd name="connsiteX2" fmla="*/ 637674 w 637674"/>
                  <a:gd name="connsiteY2" fmla="*/ 637674 h 637674"/>
                  <a:gd name="connsiteX3" fmla="*/ 0 w 637674"/>
                  <a:gd name="connsiteY3" fmla="*/ 0 h 637674"/>
                  <a:gd name="connsiteX0" fmla="*/ 0 w 637674"/>
                  <a:gd name="connsiteY0" fmla="*/ 0 h 637674"/>
                  <a:gd name="connsiteX1" fmla="*/ 537445 w 637674"/>
                  <a:gd name="connsiteY1" fmla="*/ 16112 h 637674"/>
                  <a:gd name="connsiteX2" fmla="*/ 637674 w 637674"/>
                  <a:gd name="connsiteY2" fmla="*/ 637674 h 637674"/>
                  <a:gd name="connsiteX3" fmla="*/ 0 w 637674"/>
                  <a:gd name="connsiteY3" fmla="*/ 0 h 637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37674" h="637674">
                    <a:moveTo>
                      <a:pt x="0" y="0"/>
                    </a:moveTo>
                    <a:lnTo>
                      <a:pt x="537445" y="16112"/>
                    </a:lnTo>
                    <a:lnTo>
                      <a:pt x="637674" y="63767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42" name="Freeform: Shape 92">
                <a:extLst>
                  <a:ext uri="{FF2B5EF4-FFF2-40B4-BE49-F238E27FC236}">
                    <a16:creationId xmlns:a16="http://schemas.microsoft.com/office/drawing/2014/main" id="{B49F6C53-C3BD-41A4-90BD-8B549EDB93C0}"/>
                  </a:ext>
                </a:extLst>
              </p:cNvPr>
              <p:cNvSpPr/>
              <p:nvPr/>
            </p:nvSpPr>
            <p:spPr>
              <a:xfrm>
                <a:off x="7479717" y="2106307"/>
                <a:ext cx="2206536" cy="1434953"/>
              </a:xfrm>
              <a:custGeom>
                <a:avLst/>
                <a:gdLst>
                  <a:gd name="connsiteX0" fmla="*/ 168442 w 733927"/>
                  <a:gd name="connsiteY0" fmla="*/ 0 h 493295"/>
                  <a:gd name="connsiteX1" fmla="*/ 733927 w 733927"/>
                  <a:gd name="connsiteY1" fmla="*/ 493295 h 493295"/>
                  <a:gd name="connsiteX2" fmla="*/ 0 w 733927"/>
                  <a:gd name="connsiteY2" fmla="*/ 457200 h 493295"/>
                  <a:gd name="connsiteX3" fmla="*/ 168442 w 733927"/>
                  <a:gd name="connsiteY3" fmla="*/ 0 h 493295"/>
                  <a:gd name="connsiteX0" fmla="*/ 196455 w 733927"/>
                  <a:gd name="connsiteY0" fmla="*/ 0 h 477287"/>
                  <a:gd name="connsiteX1" fmla="*/ 733927 w 733927"/>
                  <a:gd name="connsiteY1" fmla="*/ 477287 h 477287"/>
                  <a:gd name="connsiteX2" fmla="*/ 0 w 733927"/>
                  <a:gd name="connsiteY2" fmla="*/ 441192 h 477287"/>
                  <a:gd name="connsiteX3" fmla="*/ 196455 w 733927"/>
                  <a:gd name="connsiteY3" fmla="*/ 0 h 477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33927" h="477287">
                    <a:moveTo>
                      <a:pt x="196455" y="0"/>
                    </a:moveTo>
                    <a:lnTo>
                      <a:pt x="733927" y="477287"/>
                    </a:lnTo>
                    <a:lnTo>
                      <a:pt x="0" y="441192"/>
                    </a:lnTo>
                    <a:lnTo>
                      <a:pt x="196455" y="0"/>
                    </a:lnTo>
                    <a:close/>
                  </a:path>
                </a:pathLst>
              </a:cu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43" name="Freeform: Shape 93">
                <a:extLst>
                  <a:ext uri="{FF2B5EF4-FFF2-40B4-BE49-F238E27FC236}">
                    <a16:creationId xmlns:a16="http://schemas.microsoft.com/office/drawing/2014/main" id="{4C6C39AA-AC8D-46BD-A281-7C30BC95C872}"/>
                  </a:ext>
                </a:extLst>
              </p:cNvPr>
              <p:cNvSpPr/>
              <p:nvPr/>
            </p:nvSpPr>
            <p:spPr>
              <a:xfrm>
                <a:off x="5888120" y="1744657"/>
                <a:ext cx="2170362" cy="5546479"/>
              </a:xfrm>
              <a:custGeom>
                <a:avLst/>
                <a:gdLst>
                  <a:gd name="connsiteX0" fmla="*/ 0 w 721895"/>
                  <a:gd name="connsiteY0" fmla="*/ 0 h 1844842"/>
                  <a:gd name="connsiteX1" fmla="*/ 176463 w 721895"/>
                  <a:gd name="connsiteY1" fmla="*/ 1844842 h 1844842"/>
                  <a:gd name="connsiteX2" fmla="*/ 721895 w 721895"/>
                  <a:gd name="connsiteY2" fmla="*/ 112295 h 1844842"/>
                  <a:gd name="connsiteX3" fmla="*/ 0 w 721895"/>
                  <a:gd name="connsiteY3" fmla="*/ 0 h 1844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21895" h="1844842">
                    <a:moveTo>
                      <a:pt x="0" y="0"/>
                    </a:moveTo>
                    <a:lnTo>
                      <a:pt x="176463" y="1844842"/>
                    </a:lnTo>
                    <a:lnTo>
                      <a:pt x="721895" y="112295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>
                  <a:latin typeface="Calibri" panose="020F0502020204030204" pitchFamily="34" charset="0"/>
                </a:endParaRPr>
              </a:p>
            </p:txBody>
          </p:sp>
        </p:grpSp>
        <p:grpSp>
          <p:nvGrpSpPr>
            <p:cNvPr id="13" name="Group 63">
              <a:extLst>
                <a:ext uri="{FF2B5EF4-FFF2-40B4-BE49-F238E27FC236}">
                  <a16:creationId xmlns:a16="http://schemas.microsoft.com/office/drawing/2014/main" id="{4D456636-6177-4646-A18A-8BC018C679F1}"/>
                </a:ext>
              </a:extLst>
            </p:cNvPr>
            <p:cNvGrpSpPr/>
            <p:nvPr/>
          </p:nvGrpSpPr>
          <p:grpSpPr>
            <a:xfrm rot="21043784" flipH="1">
              <a:off x="9098407" y="3250270"/>
              <a:ext cx="740471" cy="509978"/>
              <a:chOff x="3667032" y="1708483"/>
              <a:chExt cx="8105829" cy="5582653"/>
            </a:xfrm>
            <a:grpFill/>
          </p:grpSpPr>
          <p:sp>
            <p:nvSpPr>
              <p:cNvPr id="30" name="Freeform: Shape 80">
                <a:extLst>
                  <a:ext uri="{FF2B5EF4-FFF2-40B4-BE49-F238E27FC236}">
                    <a16:creationId xmlns:a16="http://schemas.microsoft.com/office/drawing/2014/main" id="{C16E7D34-E5A9-42DA-BDA0-1C0504734A51}"/>
                  </a:ext>
                </a:extLst>
              </p:cNvPr>
              <p:cNvSpPr/>
              <p:nvPr/>
            </p:nvSpPr>
            <p:spPr>
              <a:xfrm>
                <a:off x="9698517" y="2576706"/>
                <a:ext cx="2074344" cy="1084322"/>
              </a:xfrm>
              <a:custGeom>
                <a:avLst/>
                <a:gdLst>
                  <a:gd name="connsiteX0" fmla="*/ 757990 w 757990"/>
                  <a:gd name="connsiteY0" fmla="*/ 228600 h 264695"/>
                  <a:gd name="connsiteX1" fmla="*/ 288758 w 757990"/>
                  <a:gd name="connsiteY1" fmla="*/ 0 h 264695"/>
                  <a:gd name="connsiteX2" fmla="*/ 0 w 757990"/>
                  <a:gd name="connsiteY2" fmla="*/ 264695 h 264695"/>
                  <a:gd name="connsiteX3" fmla="*/ 757990 w 757990"/>
                  <a:gd name="connsiteY3" fmla="*/ 228600 h 264695"/>
                  <a:gd name="connsiteX0" fmla="*/ 753988 w 753988"/>
                  <a:gd name="connsiteY0" fmla="*/ 288628 h 288628"/>
                  <a:gd name="connsiteX1" fmla="*/ 288758 w 753988"/>
                  <a:gd name="connsiteY1" fmla="*/ 0 h 288628"/>
                  <a:gd name="connsiteX2" fmla="*/ 0 w 753988"/>
                  <a:gd name="connsiteY2" fmla="*/ 264695 h 288628"/>
                  <a:gd name="connsiteX3" fmla="*/ 753988 w 753988"/>
                  <a:gd name="connsiteY3" fmla="*/ 288628 h 288628"/>
                  <a:gd name="connsiteX0" fmla="*/ 753988 w 753988"/>
                  <a:gd name="connsiteY0" fmla="*/ 288628 h 324723"/>
                  <a:gd name="connsiteX1" fmla="*/ 288758 w 753988"/>
                  <a:gd name="connsiteY1" fmla="*/ 0 h 324723"/>
                  <a:gd name="connsiteX2" fmla="*/ 0 w 753988"/>
                  <a:gd name="connsiteY2" fmla="*/ 324723 h 324723"/>
                  <a:gd name="connsiteX3" fmla="*/ 753988 w 753988"/>
                  <a:gd name="connsiteY3" fmla="*/ 288628 h 324723"/>
                  <a:gd name="connsiteX0" fmla="*/ 681954 w 681954"/>
                  <a:gd name="connsiteY0" fmla="*/ 396679 h 396679"/>
                  <a:gd name="connsiteX1" fmla="*/ 288758 w 681954"/>
                  <a:gd name="connsiteY1" fmla="*/ 0 h 396679"/>
                  <a:gd name="connsiteX2" fmla="*/ 0 w 681954"/>
                  <a:gd name="connsiteY2" fmla="*/ 324723 h 396679"/>
                  <a:gd name="connsiteX3" fmla="*/ 681954 w 681954"/>
                  <a:gd name="connsiteY3" fmla="*/ 396679 h 396679"/>
                  <a:gd name="connsiteX0" fmla="*/ 798009 w 798009"/>
                  <a:gd name="connsiteY0" fmla="*/ 324645 h 324723"/>
                  <a:gd name="connsiteX1" fmla="*/ 288758 w 798009"/>
                  <a:gd name="connsiteY1" fmla="*/ 0 h 324723"/>
                  <a:gd name="connsiteX2" fmla="*/ 0 w 798009"/>
                  <a:gd name="connsiteY2" fmla="*/ 324723 h 324723"/>
                  <a:gd name="connsiteX3" fmla="*/ 798009 w 798009"/>
                  <a:gd name="connsiteY3" fmla="*/ 324645 h 324723"/>
                  <a:gd name="connsiteX0" fmla="*/ 798009 w 798009"/>
                  <a:gd name="connsiteY0" fmla="*/ 324645 h 324645"/>
                  <a:gd name="connsiteX1" fmla="*/ 288758 w 798009"/>
                  <a:gd name="connsiteY1" fmla="*/ 0 h 324645"/>
                  <a:gd name="connsiteX2" fmla="*/ 0 w 798009"/>
                  <a:gd name="connsiteY2" fmla="*/ 208668 h 324645"/>
                  <a:gd name="connsiteX3" fmla="*/ 798009 w 798009"/>
                  <a:gd name="connsiteY3" fmla="*/ 324645 h 324645"/>
                  <a:gd name="connsiteX0" fmla="*/ 689958 w 689958"/>
                  <a:gd name="connsiteY0" fmla="*/ 360662 h 360662"/>
                  <a:gd name="connsiteX1" fmla="*/ 288758 w 689958"/>
                  <a:gd name="connsiteY1" fmla="*/ 0 h 360662"/>
                  <a:gd name="connsiteX2" fmla="*/ 0 w 689958"/>
                  <a:gd name="connsiteY2" fmla="*/ 208668 h 360662"/>
                  <a:gd name="connsiteX3" fmla="*/ 689958 w 689958"/>
                  <a:gd name="connsiteY3" fmla="*/ 360662 h 3606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9958" h="360662">
                    <a:moveTo>
                      <a:pt x="689958" y="360662"/>
                    </a:moveTo>
                    <a:lnTo>
                      <a:pt x="288758" y="0"/>
                    </a:lnTo>
                    <a:lnTo>
                      <a:pt x="0" y="208668"/>
                    </a:lnTo>
                    <a:lnTo>
                      <a:pt x="689958" y="360662"/>
                    </a:lnTo>
                    <a:close/>
                  </a:path>
                </a:pathLst>
              </a:cu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31" name="Freeform: Shape 81">
                <a:extLst>
                  <a:ext uri="{FF2B5EF4-FFF2-40B4-BE49-F238E27FC236}">
                    <a16:creationId xmlns:a16="http://schemas.microsoft.com/office/drawing/2014/main" id="{3CA607CF-F3AA-4FAF-8124-4E17C90263EE}"/>
                  </a:ext>
                </a:extLst>
              </p:cNvPr>
              <p:cNvSpPr/>
              <p:nvPr/>
            </p:nvSpPr>
            <p:spPr>
              <a:xfrm>
                <a:off x="8589117" y="2576628"/>
                <a:ext cx="1989499" cy="976664"/>
              </a:xfrm>
              <a:custGeom>
                <a:avLst/>
                <a:gdLst>
                  <a:gd name="connsiteX0" fmla="*/ 661737 w 661737"/>
                  <a:gd name="connsiteY0" fmla="*/ 0 h 324853"/>
                  <a:gd name="connsiteX1" fmla="*/ 360947 w 661737"/>
                  <a:gd name="connsiteY1" fmla="*/ 324853 h 324853"/>
                  <a:gd name="connsiteX2" fmla="*/ 0 w 661737"/>
                  <a:gd name="connsiteY2" fmla="*/ 36095 h 324853"/>
                  <a:gd name="connsiteX3" fmla="*/ 661737 w 661737"/>
                  <a:gd name="connsiteY3" fmla="*/ 0 h 324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1737" h="324853">
                    <a:moveTo>
                      <a:pt x="661737" y="0"/>
                    </a:moveTo>
                    <a:lnTo>
                      <a:pt x="360947" y="324853"/>
                    </a:lnTo>
                    <a:lnTo>
                      <a:pt x="0" y="36095"/>
                    </a:lnTo>
                    <a:lnTo>
                      <a:pt x="661737" y="0"/>
                    </a:lnTo>
                    <a:close/>
                  </a:path>
                </a:pathLst>
              </a:cu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32" name="Freeform: Shape 82">
                <a:extLst>
                  <a:ext uri="{FF2B5EF4-FFF2-40B4-BE49-F238E27FC236}">
                    <a16:creationId xmlns:a16="http://schemas.microsoft.com/office/drawing/2014/main" id="{65D3996C-3A5B-4397-93BB-8A8C18ACD240}"/>
                  </a:ext>
                </a:extLst>
              </p:cNvPr>
              <p:cNvSpPr/>
              <p:nvPr/>
            </p:nvSpPr>
            <p:spPr>
              <a:xfrm>
                <a:off x="3667032" y="1708483"/>
                <a:ext cx="1121354" cy="723455"/>
              </a:xfrm>
              <a:custGeom>
                <a:avLst/>
                <a:gdLst>
                  <a:gd name="connsiteX0" fmla="*/ 0 w 372979"/>
                  <a:gd name="connsiteY0" fmla="*/ 240632 h 240632"/>
                  <a:gd name="connsiteX1" fmla="*/ 204537 w 372979"/>
                  <a:gd name="connsiteY1" fmla="*/ 0 h 240632"/>
                  <a:gd name="connsiteX2" fmla="*/ 372979 w 372979"/>
                  <a:gd name="connsiteY2" fmla="*/ 120316 h 240632"/>
                  <a:gd name="connsiteX3" fmla="*/ 0 w 372979"/>
                  <a:gd name="connsiteY3" fmla="*/ 240632 h 2406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72979" h="240632">
                    <a:moveTo>
                      <a:pt x="0" y="240632"/>
                    </a:moveTo>
                    <a:lnTo>
                      <a:pt x="204537" y="0"/>
                    </a:lnTo>
                    <a:lnTo>
                      <a:pt x="372979" y="120316"/>
                    </a:lnTo>
                    <a:lnTo>
                      <a:pt x="0" y="240632"/>
                    </a:lnTo>
                    <a:close/>
                  </a:path>
                </a:pathLst>
              </a:cu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33" name="Freeform: Shape 83">
                <a:extLst>
                  <a:ext uri="{FF2B5EF4-FFF2-40B4-BE49-F238E27FC236}">
                    <a16:creationId xmlns:a16="http://schemas.microsoft.com/office/drawing/2014/main" id="{CAB54107-D35A-44D0-9816-D9850FD3EEE6}"/>
                  </a:ext>
                </a:extLst>
              </p:cNvPr>
              <p:cNvSpPr/>
              <p:nvPr/>
            </p:nvSpPr>
            <p:spPr>
              <a:xfrm>
                <a:off x="6683920" y="3191564"/>
                <a:ext cx="1627771" cy="4087516"/>
              </a:xfrm>
              <a:custGeom>
                <a:avLst/>
                <a:gdLst>
                  <a:gd name="connsiteX0" fmla="*/ 541421 w 541421"/>
                  <a:gd name="connsiteY0" fmla="*/ 12032 h 1359569"/>
                  <a:gd name="connsiteX1" fmla="*/ 156410 w 541421"/>
                  <a:gd name="connsiteY1" fmla="*/ 1359569 h 1359569"/>
                  <a:gd name="connsiteX2" fmla="*/ 0 w 541421"/>
                  <a:gd name="connsiteY2" fmla="*/ 0 h 1359569"/>
                  <a:gd name="connsiteX3" fmla="*/ 541421 w 541421"/>
                  <a:gd name="connsiteY3" fmla="*/ 12032 h 13595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1421" h="1359569">
                    <a:moveTo>
                      <a:pt x="541421" y="12032"/>
                    </a:moveTo>
                    <a:lnTo>
                      <a:pt x="156410" y="1359569"/>
                    </a:lnTo>
                    <a:lnTo>
                      <a:pt x="0" y="0"/>
                    </a:lnTo>
                    <a:lnTo>
                      <a:pt x="541421" y="12032"/>
                    </a:lnTo>
                    <a:close/>
                  </a:path>
                </a:pathLst>
              </a:cu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34" name="Freeform: Shape 84">
                <a:extLst>
                  <a:ext uri="{FF2B5EF4-FFF2-40B4-BE49-F238E27FC236}">
                    <a16:creationId xmlns:a16="http://schemas.microsoft.com/office/drawing/2014/main" id="{EB7B8C47-4455-4D5C-9742-0044137AEAEC}"/>
                  </a:ext>
                </a:extLst>
              </p:cNvPr>
              <p:cNvSpPr/>
              <p:nvPr/>
            </p:nvSpPr>
            <p:spPr>
              <a:xfrm>
                <a:off x="4296520" y="1708483"/>
                <a:ext cx="1917154" cy="1917154"/>
              </a:xfrm>
              <a:custGeom>
                <a:avLst/>
                <a:gdLst>
                  <a:gd name="connsiteX0" fmla="*/ 0 w 637674"/>
                  <a:gd name="connsiteY0" fmla="*/ 0 h 637674"/>
                  <a:gd name="connsiteX1" fmla="*/ 553453 w 637674"/>
                  <a:gd name="connsiteY1" fmla="*/ 48127 h 637674"/>
                  <a:gd name="connsiteX2" fmla="*/ 637674 w 637674"/>
                  <a:gd name="connsiteY2" fmla="*/ 637674 h 637674"/>
                  <a:gd name="connsiteX3" fmla="*/ 0 w 637674"/>
                  <a:gd name="connsiteY3" fmla="*/ 0 h 637674"/>
                  <a:gd name="connsiteX0" fmla="*/ 0 w 637674"/>
                  <a:gd name="connsiteY0" fmla="*/ 0 h 637674"/>
                  <a:gd name="connsiteX1" fmla="*/ 537445 w 637674"/>
                  <a:gd name="connsiteY1" fmla="*/ 16112 h 637674"/>
                  <a:gd name="connsiteX2" fmla="*/ 637674 w 637674"/>
                  <a:gd name="connsiteY2" fmla="*/ 637674 h 637674"/>
                  <a:gd name="connsiteX3" fmla="*/ 0 w 637674"/>
                  <a:gd name="connsiteY3" fmla="*/ 0 h 637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37674" h="637674">
                    <a:moveTo>
                      <a:pt x="0" y="0"/>
                    </a:moveTo>
                    <a:lnTo>
                      <a:pt x="537445" y="16112"/>
                    </a:lnTo>
                    <a:lnTo>
                      <a:pt x="637674" y="63767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35" name="Freeform: Shape 85">
                <a:extLst>
                  <a:ext uri="{FF2B5EF4-FFF2-40B4-BE49-F238E27FC236}">
                    <a16:creationId xmlns:a16="http://schemas.microsoft.com/office/drawing/2014/main" id="{7739CF17-783F-4FA5-BEE6-256587F835BB}"/>
                  </a:ext>
                </a:extLst>
              </p:cNvPr>
              <p:cNvSpPr/>
              <p:nvPr/>
            </p:nvSpPr>
            <p:spPr>
              <a:xfrm>
                <a:off x="7479717" y="2106307"/>
                <a:ext cx="2206536" cy="1434953"/>
              </a:xfrm>
              <a:custGeom>
                <a:avLst/>
                <a:gdLst>
                  <a:gd name="connsiteX0" fmla="*/ 168442 w 733927"/>
                  <a:gd name="connsiteY0" fmla="*/ 0 h 493295"/>
                  <a:gd name="connsiteX1" fmla="*/ 733927 w 733927"/>
                  <a:gd name="connsiteY1" fmla="*/ 493295 h 493295"/>
                  <a:gd name="connsiteX2" fmla="*/ 0 w 733927"/>
                  <a:gd name="connsiteY2" fmla="*/ 457200 h 493295"/>
                  <a:gd name="connsiteX3" fmla="*/ 168442 w 733927"/>
                  <a:gd name="connsiteY3" fmla="*/ 0 h 493295"/>
                  <a:gd name="connsiteX0" fmla="*/ 196455 w 733927"/>
                  <a:gd name="connsiteY0" fmla="*/ 0 h 477287"/>
                  <a:gd name="connsiteX1" fmla="*/ 733927 w 733927"/>
                  <a:gd name="connsiteY1" fmla="*/ 477287 h 477287"/>
                  <a:gd name="connsiteX2" fmla="*/ 0 w 733927"/>
                  <a:gd name="connsiteY2" fmla="*/ 441192 h 477287"/>
                  <a:gd name="connsiteX3" fmla="*/ 196455 w 733927"/>
                  <a:gd name="connsiteY3" fmla="*/ 0 h 477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33927" h="477287">
                    <a:moveTo>
                      <a:pt x="196455" y="0"/>
                    </a:moveTo>
                    <a:lnTo>
                      <a:pt x="733927" y="477287"/>
                    </a:lnTo>
                    <a:lnTo>
                      <a:pt x="0" y="441192"/>
                    </a:lnTo>
                    <a:lnTo>
                      <a:pt x="196455" y="0"/>
                    </a:lnTo>
                    <a:close/>
                  </a:path>
                </a:pathLst>
              </a:cu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36" name="Freeform: Shape 86">
                <a:extLst>
                  <a:ext uri="{FF2B5EF4-FFF2-40B4-BE49-F238E27FC236}">
                    <a16:creationId xmlns:a16="http://schemas.microsoft.com/office/drawing/2014/main" id="{59954748-EB08-4E0B-BEA3-FDD1982C02EE}"/>
                  </a:ext>
                </a:extLst>
              </p:cNvPr>
              <p:cNvSpPr/>
              <p:nvPr/>
            </p:nvSpPr>
            <p:spPr>
              <a:xfrm>
                <a:off x="5888120" y="1744657"/>
                <a:ext cx="2170362" cy="5546479"/>
              </a:xfrm>
              <a:custGeom>
                <a:avLst/>
                <a:gdLst>
                  <a:gd name="connsiteX0" fmla="*/ 0 w 721895"/>
                  <a:gd name="connsiteY0" fmla="*/ 0 h 1844842"/>
                  <a:gd name="connsiteX1" fmla="*/ 176463 w 721895"/>
                  <a:gd name="connsiteY1" fmla="*/ 1844842 h 1844842"/>
                  <a:gd name="connsiteX2" fmla="*/ 721895 w 721895"/>
                  <a:gd name="connsiteY2" fmla="*/ 112295 h 1844842"/>
                  <a:gd name="connsiteX3" fmla="*/ 0 w 721895"/>
                  <a:gd name="connsiteY3" fmla="*/ 0 h 1844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21895" h="1844842">
                    <a:moveTo>
                      <a:pt x="0" y="0"/>
                    </a:moveTo>
                    <a:lnTo>
                      <a:pt x="176463" y="1844842"/>
                    </a:lnTo>
                    <a:lnTo>
                      <a:pt x="721895" y="112295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>
                  <a:latin typeface="Calibri" panose="020F0502020204030204" pitchFamily="34" charset="0"/>
                </a:endParaRPr>
              </a:p>
            </p:txBody>
          </p:sp>
        </p:grpSp>
        <p:grpSp>
          <p:nvGrpSpPr>
            <p:cNvPr id="14" name="Group 64">
              <a:extLst>
                <a:ext uri="{FF2B5EF4-FFF2-40B4-BE49-F238E27FC236}">
                  <a16:creationId xmlns:a16="http://schemas.microsoft.com/office/drawing/2014/main" id="{87066914-A1EC-4A93-A6BF-83DF83F4BB25}"/>
                </a:ext>
              </a:extLst>
            </p:cNvPr>
            <p:cNvGrpSpPr/>
            <p:nvPr/>
          </p:nvGrpSpPr>
          <p:grpSpPr>
            <a:xfrm rot="20275744" flipH="1">
              <a:off x="12999428" y="1262387"/>
              <a:ext cx="1627254" cy="1844118"/>
              <a:chOff x="5365048" y="479821"/>
              <a:chExt cx="8036930" cy="9108010"/>
            </a:xfrm>
            <a:grpFill/>
          </p:grpSpPr>
          <p:sp>
            <p:nvSpPr>
              <p:cNvPr id="23" name="Freeform: Shape 73">
                <a:extLst>
                  <a:ext uri="{FF2B5EF4-FFF2-40B4-BE49-F238E27FC236}">
                    <a16:creationId xmlns:a16="http://schemas.microsoft.com/office/drawing/2014/main" id="{16A05DD9-E635-4EB2-81EF-1B81F5387B72}"/>
                  </a:ext>
                </a:extLst>
              </p:cNvPr>
              <p:cNvSpPr/>
              <p:nvPr/>
            </p:nvSpPr>
            <p:spPr>
              <a:xfrm>
                <a:off x="11674969" y="8268753"/>
                <a:ext cx="1052700" cy="1319078"/>
              </a:xfrm>
              <a:custGeom>
                <a:avLst/>
                <a:gdLst>
                  <a:gd name="connsiteX0" fmla="*/ 0 w 266700"/>
                  <a:gd name="connsiteY0" fmla="*/ 0 h 438150"/>
                  <a:gd name="connsiteX1" fmla="*/ 19050 w 266700"/>
                  <a:gd name="connsiteY1" fmla="*/ 438150 h 438150"/>
                  <a:gd name="connsiteX2" fmla="*/ 266700 w 266700"/>
                  <a:gd name="connsiteY2" fmla="*/ 76200 h 438150"/>
                  <a:gd name="connsiteX3" fmla="*/ 0 w 266700"/>
                  <a:gd name="connsiteY3" fmla="*/ 0 h 438150"/>
                  <a:gd name="connsiteX0" fmla="*/ 0 w 366579"/>
                  <a:gd name="connsiteY0" fmla="*/ 0 h 459339"/>
                  <a:gd name="connsiteX1" fmla="*/ 366579 w 366579"/>
                  <a:gd name="connsiteY1" fmla="*/ 459339 h 459339"/>
                  <a:gd name="connsiteX2" fmla="*/ 266700 w 366579"/>
                  <a:gd name="connsiteY2" fmla="*/ 76200 h 459339"/>
                  <a:gd name="connsiteX3" fmla="*/ 0 w 366579"/>
                  <a:gd name="connsiteY3" fmla="*/ 0 h 459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6579" h="459339">
                    <a:moveTo>
                      <a:pt x="0" y="0"/>
                    </a:moveTo>
                    <a:lnTo>
                      <a:pt x="366579" y="459339"/>
                    </a:lnTo>
                    <a:lnTo>
                      <a:pt x="266700" y="7620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24" name="Freeform: Shape 74">
                <a:extLst>
                  <a:ext uri="{FF2B5EF4-FFF2-40B4-BE49-F238E27FC236}">
                    <a16:creationId xmlns:a16="http://schemas.microsoft.com/office/drawing/2014/main" id="{048C7846-6971-4DB9-965E-F585B8FB4274}"/>
                  </a:ext>
                </a:extLst>
              </p:cNvPr>
              <p:cNvSpPr/>
              <p:nvPr/>
            </p:nvSpPr>
            <p:spPr>
              <a:xfrm>
                <a:off x="9107326" y="6879846"/>
                <a:ext cx="3333521" cy="1613816"/>
              </a:xfrm>
              <a:custGeom>
                <a:avLst/>
                <a:gdLst>
                  <a:gd name="connsiteX0" fmla="*/ 1219200 w 1219200"/>
                  <a:gd name="connsiteY0" fmla="*/ 561975 h 561975"/>
                  <a:gd name="connsiteX1" fmla="*/ 438150 w 1219200"/>
                  <a:gd name="connsiteY1" fmla="*/ 0 h 561975"/>
                  <a:gd name="connsiteX2" fmla="*/ 0 w 1219200"/>
                  <a:gd name="connsiteY2" fmla="*/ 361950 h 561975"/>
                  <a:gd name="connsiteX3" fmla="*/ 1219200 w 1219200"/>
                  <a:gd name="connsiteY3" fmla="*/ 561975 h 561975"/>
                  <a:gd name="connsiteX0" fmla="*/ 1158170 w 1158170"/>
                  <a:gd name="connsiteY0" fmla="*/ 561975 h 561975"/>
                  <a:gd name="connsiteX1" fmla="*/ 377120 w 1158170"/>
                  <a:gd name="connsiteY1" fmla="*/ 0 h 561975"/>
                  <a:gd name="connsiteX2" fmla="*/ 0 w 1158170"/>
                  <a:gd name="connsiteY2" fmla="*/ 375217 h 561975"/>
                  <a:gd name="connsiteX3" fmla="*/ 1158170 w 1158170"/>
                  <a:gd name="connsiteY3" fmla="*/ 561975 h 561975"/>
                  <a:gd name="connsiteX0" fmla="*/ 1160823 w 1160823"/>
                  <a:gd name="connsiteY0" fmla="*/ 561975 h 561975"/>
                  <a:gd name="connsiteX1" fmla="*/ 379773 w 1160823"/>
                  <a:gd name="connsiteY1" fmla="*/ 0 h 561975"/>
                  <a:gd name="connsiteX2" fmla="*/ 0 w 1160823"/>
                  <a:gd name="connsiteY2" fmla="*/ 367257 h 561975"/>
                  <a:gd name="connsiteX3" fmla="*/ 1160823 w 1160823"/>
                  <a:gd name="connsiteY3" fmla="*/ 561975 h 561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60823" h="561975">
                    <a:moveTo>
                      <a:pt x="1160823" y="561975"/>
                    </a:moveTo>
                    <a:lnTo>
                      <a:pt x="379773" y="0"/>
                    </a:lnTo>
                    <a:lnTo>
                      <a:pt x="0" y="367257"/>
                    </a:lnTo>
                    <a:lnTo>
                      <a:pt x="1160823" y="561975"/>
                    </a:lnTo>
                    <a:close/>
                  </a:path>
                </a:pathLst>
              </a:cu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25" name="Freeform: Shape 75">
                <a:extLst>
                  <a:ext uri="{FF2B5EF4-FFF2-40B4-BE49-F238E27FC236}">
                    <a16:creationId xmlns:a16="http://schemas.microsoft.com/office/drawing/2014/main" id="{884E8197-B25B-4680-BBAC-C104434D3408}"/>
                  </a:ext>
                </a:extLst>
              </p:cNvPr>
              <p:cNvSpPr/>
              <p:nvPr/>
            </p:nvSpPr>
            <p:spPr>
              <a:xfrm>
                <a:off x="5365048" y="5540922"/>
                <a:ext cx="1132617" cy="452885"/>
              </a:xfrm>
              <a:custGeom>
                <a:avLst/>
                <a:gdLst>
                  <a:gd name="connsiteX0" fmla="*/ 133350 w 276225"/>
                  <a:gd name="connsiteY0" fmla="*/ 0 h 200025"/>
                  <a:gd name="connsiteX1" fmla="*/ 0 w 276225"/>
                  <a:gd name="connsiteY1" fmla="*/ 200025 h 200025"/>
                  <a:gd name="connsiteX2" fmla="*/ 276225 w 276225"/>
                  <a:gd name="connsiteY2" fmla="*/ 152400 h 200025"/>
                  <a:gd name="connsiteX3" fmla="*/ 133350 w 276225"/>
                  <a:gd name="connsiteY3" fmla="*/ 0 h 200025"/>
                  <a:gd name="connsiteX0" fmla="*/ 157232 w 276225"/>
                  <a:gd name="connsiteY0" fmla="*/ 0 h 205332"/>
                  <a:gd name="connsiteX1" fmla="*/ 0 w 276225"/>
                  <a:gd name="connsiteY1" fmla="*/ 205332 h 205332"/>
                  <a:gd name="connsiteX2" fmla="*/ 276225 w 276225"/>
                  <a:gd name="connsiteY2" fmla="*/ 157707 h 205332"/>
                  <a:gd name="connsiteX3" fmla="*/ 157232 w 276225"/>
                  <a:gd name="connsiteY3" fmla="*/ 0 h 205332"/>
                  <a:gd name="connsiteX0" fmla="*/ 275415 w 394408"/>
                  <a:gd name="connsiteY0" fmla="*/ 0 h 157707"/>
                  <a:gd name="connsiteX1" fmla="*/ 0 w 394408"/>
                  <a:gd name="connsiteY1" fmla="*/ 150097 h 157707"/>
                  <a:gd name="connsiteX2" fmla="*/ 394408 w 394408"/>
                  <a:gd name="connsiteY2" fmla="*/ 157707 h 157707"/>
                  <a:gd name="connsiteX3" fmla="*/ 275415 w 394408"/>
                  <a:gd name="connsiteY3" fmla="*/ 0 h 157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4408" h="157707">
                    <a:moveTo>
                      <a:pt x="275415" y="0"/>
                    </a:moveTo>
                    <a:lnTo>
                      <a:pt x="0" y="150097"/>
                    </a:lnTo>
                    <a:lnTo>
                      <a:pt x="394408" y="157707"/>
                    </a:lnTo>
                    <a:lnTo>
                      <a:pt x="275415" y="0"/>
                    </a:lnTo>
                    <a:close/>
                  </a:path>
                </a:pathLst>
              </a:cu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26" name="Freeform: Shape 76">
                <a:extLst>
                  <a:ext uri="{FF2B5EF4-FFF2-40B4-BE49-F238E27FC236}">
                    <a16:creationId xmlns:a16="http://schemas.microsoft.com/office/drawing/2014/main" id="{10A6479E-112C-4638-A325-8F44BBFF0321}"/>
                  </a:ext>
                </a:extLst>
              </p:cNvPr>
              <p:cNvSpPr/>
              <p:nvPr/>
            </p:nvSpPr>
            <p:spPr>
              <a:xfrm>
                <a:off x="6149698" y="5215816"/>
                <a:ext cx="1586463" cy="2373441"/>
              </a:xfrm>
              <a:custGeom>
                <a:avLst/>
                <a:gdLst>
                  <a:gd name="connsiteX0" fmla="*/ 552450 w 552450"/>
                  <a:gd name="connsiteY0" fmla="*/ 0 h 847725"/>
                  <a:gd name="connsiteX1" fmla="*/ 0 w 552450"/>
                  <a:gd name="connsiteY1" fmla="*/ 114300 h 847725"/>
                  <a:gd name="connsiteX2" fmla="*/ 523875 w 552450"/>
                  <a:gd name="connsiteY2" fmla="*/ 847725 h 847725"/>
                  <a:gd name="connsiteX3" fmla="*/ 552450 w 552450"/>
                  <a:gd name="connsiteY3" fmla="*/ 0 h 847725"/>
                  <a:gd name="connsiteX0" fmla="*/ 552450 w 552450"/>
                  <a:gd name="connsiteY0" fmla="*/ 0 h 826497"/>
                  <a:gd name="connsiteX1" fmla="*/ 0 w 552450"/>
                  <a:gd name="connsiteY1" fmla="*/ 114300 h 826497"/>
                  <a:gd name="connsiteX2" fmla="*/ 502647 w 552450"/>
                  <a:gd name="connsiteY2" fmla="*/ 826497 h 826497"/>
                  <a:gd name="connsiteX3" fmla="*/ 552450 w 552450"/>
                  <a:gd name="connsiteY3" fmla="*/ 0 h 826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2450" h="826497">
                    <a:moveTo>
                      <a:pt x="552450" y="0"/>
                    </a:moveTo>
                    <a:lnTo>
                      <a:pt x="0" y="114300"/>
                    </a:lnTo>
                    <a:lnTo>
                      <a:pt x="502647" y="826497"/>
                    </a:lnTo>
                    <a:lnTo>
                      <a:pt x="552450" y="0"/>
                    </a:lnTo>
                    <a:close/>
                  </a:path>
                </a:pathLst>
              </a:cu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27" name="Freeform: Shape 77">
                <a:extLst>
                  <a:ext uri="{FF2B5EF4-FFF2-40B4-BE49-F238E27FC236}">
                    <a16:creationId xmlns:a16="http://schemas.microsoft.com/office/drawing/2014/main" id="{EC9B11AE-96A8-4515-8A33-CF18057D2A1D}"/>
                  </a:ext>
                </a:extLst>
              </p:cNvPr>
              <p:cNvSpPr/>
              <p:nvPr/>
            </p:nvSpPr>
            <p:spPr>
              <a:xfrm>
                <a:off x="9871174" y="2566277"/>
                <a:ext cx="3530804" cy="3853064"/>
              </a:xfrm>
              <a:custGeom>
                <a:avLst/>
                <a:gdLst>
                  <a:gd name="connsiteX0" fmla="*/ 1019175 w 1019175"/>
                  <a:gd name="connsiteY0" fmla="*/ 0 h 1390650"/>
                  <a:gd name="connsiteX1" fmla="*/ 0 w 1019175"/>
                  <a:gd name="connsiteY1" fmla="*/ 295275 h 1390650"/>
                  <a:gd name="connsiteX2" fmla="*/ 19050 w 1019175"/>
                  <a:gd name="connsiteY2" fmla="*/ 1390650 h 1390650"/>
                  <a:gd name="connsiteX3" fmla="*/ 1019175 w 1019175"/>
                  <a:gd name="connsiteY3" fmla="*/ 0 h 1390650"/>
                  <a:gd name="connsiteX0" fmla="*/ 1113905 w 1113905"/>
                  <a:gd name="connsiteY0" fmla="*/ 0 h 1390650"/>
                  <a:gd name="connsiteX1" fmla="*/ 0 w 1113905"/>
                  <a:gd name="connsiteY1" fmla="*/ 643150 h 1390650"/>
                  <a:gd name="connsiteX2" fmla="*/ 113780 w 1113905"/>
                  <a:gd name="connsiteY2" fmla="*/ 1390650 h 1390650"/>
                  <a:gd name="connsiteX3" fmla="*/ 1113905 w 1113905"/>
                  <a:gd name="connsiteY3" fmla="*/ 0 h 1390650"/>
                  <a:gd name="connsiteX0" fmla="*/ 1229522 w 1229522"/>
                  <a:gd name="connsiteY0" fmla="*/ 0 h 1341742"/>
                  <a:gd name="connsiteX1" fmla="*/ 0 w 1229522"/>
                  <a:gd name="connsiteY1" fmla="*/ 594242 h 1341742"/>
                  <a:gd name="connsiteX2" fmla="*/ 113780 w 1229522"/>
                  <a:gd name="connsiteY2" fmla="*/ 1341742 h 1341742"/>
                  <a:gd name="connsiteX3" fmla="*/ 1229522 w 1229522"/>
                  <a:gd name="connsiteY3" fmla="*/ 0 h 13417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29522" h="1341742">
                    <a:moveTo>
                      <a:pt x="1229522" y="0"/>
                    </a:moveTo>
                    <a:lnTo>
                      <a:pt x="0" y="594242"/>
                    </a:lnTo>
                    <a:lnTo>
                      <a:pt x="113780" y="1341742"/>
                    </a:lnTo>
                    <a:lnTo>
                      <a:pt x="1229522" y="0"/>
                    </a:lnTo>
                    <a:close/>
                  </a:path>
                </a:pathLst>
              </a:cu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28" name="Freeform: Shape 78">
                <a:extLst>
                  <a:ext uri="{FF2B5EF4-FFF2-40B4-BE49-F238E27FC236}">
                    <a16:creationId xmlns:a16="http://schemas.microsoft.com/office/drawing/2014/main" id="{F8DDB90C-A308-46BD-BEAD-0FEC1E61DDC3}"/>
                  </a:ext>
                </a:extLst>
              </p:cNvPr>
              <p:cNvSpPr/>
              <p:nvPr/>
            </p:nvSpPr>
            <p:spPr>
              <a:xfrm>
                <a:off x="7585440" y="3324702"/>
                <a:ext cx="2667179" cy="4626397"/>
              </a:xfrm>
              <a:custGeom>
                <a:avLst/>
                <a:gdLst>
                  <a:gd name="connsiteX0" fmla="*/ 528637 w 928687"/>
                  <a:gd name="connsiteY0" fmla="*/ 1628775 h 1628775"/>
                  <a:gd name="connsiteX1" fmla="*/ 0 w 928687"/>
                  <a:gd name="connsiteY1" fmla="*/ 1500188 h 1628775"/>
                  <a:gd name="connsiteX2" fmla="*/ 71437 w 928687"/>
                  <a:gd name="connsiteY2" fmla="*/ 0 h 1628775"/>
                  <a:gd name="connsiteX3" fmla="*/ 928687 w 928687"/>
                  <a:gd name="connsiteY3" fmla="*/ 1271588 h 1628775"/>
                  <a:gd name="connsiteX4" fmla="*/ 528637 w 928687"/>
                  <a:gd name="connsiteY4" fmla="*/ 1628775 h 1628775"/>
                  <a:gd name="connsiteX0" fmla="*/ 542925 w 942975"/>
                  <a:gd name="connsiteY0" fmla="*/ 1304925 h 1304925"/>
                  <a:gd name="connsiteX1" fmla="*/ 14288 w 942975"/>
                  <a:gd name="connsiteY1" fmla="*/ 1176338 h 1304925"/>
                  <a:gd name="connsiteX2" fmla="*/ 0 w 942975"/>
                  <a:gd name="connsiteY2" fmla="*/ 0 h 1304925"/>
                  <a:gd name="connsiteX3" fmla="*/ 942975 w 942975"/>
                  <a:gd name="connsiteY3" fmla="*/ 947738 h 1304925"/>
                  <a:gd name="connsiteX4" fmla="*/ 542925 w 942975"/>
                  <a:gd name="connsiteY4" fmla="*/ 1304925 h 1304925"/>
                  <a:gd name="connsiteX0" fmla="*/ 528637 w 928687"/>
                  <a:gd name="connsiteY0" fmla="*/ 1581150 h 1581150"/>
                  <a:gd name="connsiteX1" fmla="*/ 0 w 928687"/>
                  <a:gd name="connsiteY1" fmla="*/ 1452563 h 1581150"/>
                  <a:gd name="connsiteX2" fmla="*/ 61912 w 928687"/>
                  <a:gd name="connsiteY2" fmla="*/ 0 h 1581150"/>
                  <a:gd name="connsiteX3" fmla="*/ 928687 w 928687"/>
                  <a:gd name="connsiteY3" fmla="*/ 1223963 h 1581150"/>
                  <a:gd name="connsiteX4" fmla="*/ 528637 w 928687"/>
                  <a:gd name="connsiteY4" fmla="*/ 1581150 h 1581150"/>
                  <a:gd name="connsiteX0" fmla="*/ 528637 w 928687"/>
                  <a:gd name="connsiteY0" fmla="*/ 1619250 h 1619250"/>
                  <a:gd name="connsiteX1" fmla="*/ 0 w 928687"/>
                  <a:gd name="connsiteY1" fmla="*/ 1490663 h 1619250"/>
                  <a:gd name="connsiteX2" fmla="*/ 42862 w 928687"/>
                  <a:gd name="connsiteY2" fmla="*/ 0 h 1619250"/>
                  <a:gd name="connsiteX3" fmla="*/ 928687 w 928687"/>
                  <a:gd name="connsiteY3" fmla="*/ 1262063 h 1619250"/>
                  <a:gd name="connsiteX4" fmla="*/ 528637 w 928687"/>
                  <a:gd name="connsiteY4" fmla="*/ 1619250 h 1619250"/>
                  <a:gd name="connsiteX0" fmla="*/ 528637 w 928687"/>
                  <a:gd name="connsiteY0" fmla="*/ 1614196 h 1614196"/>
                  <a:gd name="connsiteX1" fmla="*/ 0 w 928687"/>
                  <a:gd name="connsiteY1" fmla="*/ 1485609 h 1614196"/>
                  <a:gd name="connsiteX2" fmla="*/ 47916 w 928687"/>
                  <a:gd name="connsiteY2" fmla="*/ 0 h 1614196"/>
                  <a:gd name="connsiteX3" fmla="*/ 928687 w 928687"/>
                  <a:gd name="connsiteY3" fmla="*/ 1257009 h 1614196"/>
                  <a:gd name="connsiteX4" fmla="*/ 528637 w 928687"/>
                  <a:gd name="connsiteY4" fmla="*/ 1614196 h 1614196"/>
                  <a:gd name="connsiteX0" fmla="*/ 528637 w 928687"/>
                  <a:gd name="connsiteY0" fmla="*/ 1442351 h 1442351"/>
                  <a:gd name="connsiteX1" fmla="*/ 0 w 928687"/>
                  <a:gd name="connsiteY1" fmla="*/ 1313764 h 1442351"/>
                  <a:gd name="connsiteX2" fmla="*/ 2427 w 928687"/>
                  <a:gd name="connsiteY2" fmla="*/ 0 h 1442351"/>
                  <a:gd name="connsiteX3" fmla="*/ 928687 w 928687"/>
                  <a:gd name="connsiteY3" fmla="*/ 1085164 h 1442351"/>
                  <a:gd name="connsiteX4" fmla="*/ 528637 w 928687"/>
                  <a:gd name="connsiteY4" fmla="*/ 1442351 h 1442351"/>
                  <a:gd name="connsiteX0" fmla="*/ 528637 w 928687"/>
                  <a:gd name="connsiteY0" fmla="*/ 1624305 h 1624305"/>
                  <a:gd name="connsiteX1" fmla="*/ 0 w 928687"/>
                  <a:gd name="connsiteY1" fmla="*/ 1495718 h 1624305"/>
                  <a:gd name="connsiteX2" fmla="*/ 47916 w 928687"/>
                  <a:gd name="connsiteY2" fmla="*/ 0 h 1624305"/>
                  <a:gd name="connsiteX3" fmla="*/ 928687 w 928687"/>
                  <a:gd name="connsiteY3" fmla="*/ 1267118 h 1624305"/>
                  <a:gd name="connsiteX4" fmla="*/ 528637 w 928687"/>
                  <a:gd name="connsiteY4" fmla="*/ 1624305 h 1624305"/>
                  <a:gd name="connsiteX0" fmla="*/ 528637 w 928687"/>
                  <a:gd name="connsiteY0" fmla="*/ 1616345 h 1616345"/>
                  <a:gd name="connsiteX1" fmla="*/ 0 w 928687"/>
                  <a:gd name="connsiteY1" fmla="*/ 1487758 h 1616345"/>
                  <a:gd name="connsiteX2" fmla="*/ 53223 w 928687"/>
                  <a:gd name="connsiteY2" fmla="*/ 0 h 1616345"/>
                  <a:gd name="connsiteX3" fmla="*/ 928687 w 928687"/>
                  <a:gd name="connsiteY3" fmla="*/ 1259158 h 1616345"/>
                  <a:gd name="connsiteX4" fmla="*/ 528637 w 928687"/>
                  <a:gd name="connsiteY4" fmla="*/ 1616345 h 1616345"/>
                  <a:gd name="connsiteX0" fmla="*/ 528637 w 928687"/>
                  <a:gd name="connsiteY0" fmla="*/ 1618998 h 1618998"/>
                  <a:gd name="connsiteX1" fmla="*/ 0 w 928687"/>
                  <a:gd name="connsiteY1" fmla="*/ 1490411 h 1618998"/>
                  <a:gd name="connsiteX2" fmla="*/ 55877 w 928687"/>
                  <a:gd name="connsiteY2" fmla="*/ 0 h 1618998"/>
                  <a:gd name="connsiteX3" fmla="*/ 928687 w 928687"/>
                  <a:gd name="connsiteY3" fmla="*/ 1261811 h 1618998"/>
                  <a:gd name="connsiteX4" fmla="*/ 528637 w 928687"/>
                  <a:gd name="connsiteY4" fmla="*/ 1618998 h 1618998"/>
                  <a:gd name="connsiteX0" fmla="*/ 528637 w 928687"/>
                  <a:gd name="connsiteY0" fmla="*/ 1611038 h 1611038"/>
                  <a:gd name="connsiteX1" fmla="*/ 0 w 928687"/>
                  <a:gd name="connsiteY1" fmla="*/ 1482451 h 1611038"/>
                  <a:gd name="connsiteX2" fmla="*/ 50570 w 928687"/>
                  <a:gd name="connsiteY2" fmla="*/ 0 h 1611038"/>
                  <a:gd name="connsiteX3" fmla="*/ 928687 w 928687"/>
                  <a:gd name="connsiteY3" fmla="*/ 1253851 h 1611038"/>
                  <a:gd name="connsiteX4" fmla="*/ 528637 w 928687"/>
                  <a:gd name="connsiteY4" fmla="*/ 1611038 h 1611038"/>
                  <a:gd name="connsiteX0" fmla="*/ 536444 w 936494"/>
                  <a:gd name="connsiteY0" fmla="*/ 1597771 h 1597771"/>
                  <a:gd name="connsiteX1" fmla="*/ 7807 w 936494"/>
                  <a:gd name="connsiteY1" fmla="*/ 1469184 h 1597771"/>
                  <a:gd name="connsiteX2" fmla="*/ 0 w 936494"/>
                  <a:gd name="connsiteY2" fmla="*/ 0 h 1597771"/>
                  <a:gd name="connsiteX3" fmla="*/ 936494 w 936494"/>
                  <a:gd name="connsiteY3" fmla="*/ 1240584 h 1597771"/>
                  <a:gd name="connsiteX4" fmla="*/ 536444 w 936494"/>
                  <a:gd name="connsiteY4" fmla="*/ 1597771 h 1597771"/>
                  <a:gd name="connsiteX0" fmla="*/ 528735 w 928785"/>
                  <a:gd name="connsiteY0" fmla="*/ 1611038 h 1611038"/>
                  <a:gd name="connsiteX1" fmla="*/ 98 w 928785"/>
                  <a:gd name="connsiteY1" fmla="*/ 1482451 h 1611038"/>
                  <a:gd name="connsiteX2" fmla="*/ 45361 w 928785"/>
                  <a:gd name="connsiteY2" fmla="*/ 0 h 1611038"/>
                  <a:gd name="connsiteX3" fmla="*/ 928785 w 928785"/>
                  <a:gd name="connsiteY3" fmla="*/ 1253851 h 1611038"/>
                  <a:gd name="connsiteX4" fmla="*/ 528735 w 928785"/>
                  <a:gd name="connsiteY4" fmla="*/ 1611038 h 16110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8785" h="1611038">
                    <a:moveTo>
                      <a:pt x="528735" y="1611038"/>
                    </a:moveTo>
                    <a:lnTo>
                      <a:pt x="98" y="1482451"/>
                    </a:lnTo>
                    <a:cubicBezTo>
                      <a:pt x="-2504" y="992723"/>
                      <a:pt x="47963" y="489728"/>
                      <a:pt x="45361" y="0"/>
                    </a:cubicBezTo>
                    <a:lnTo>
                      <a:pt x="928785" y="1253851"/>
                    </a:lnTo>
                    <a:lnTo>
                      <a:pt x="528735" y="1611038"/>
                    </a:lnTo>
                    <a:close/>
                  </a:path>
                </a:pathLst>
              </a:cu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29" name="Freeform: Shape 79">
                <a:extLst>
                  <a:ext uri="{FF2B5EF4-FFF2-40B4-BE49-F238E27FC236}">
                    <a16:creationId xmlns:a16="http://schemas.microsoft.com/office/drawing/2014/main" id="{A36837C5-5230-4C98-9E6D-C820F4C73FFE}"/>
                  </a:ext>
                </a:extLst>
              </p:cNvPr>
              <p:cNvSpPr/>
              <p:nvPr/>
            </p:nvSpPr>
            <p:spPr>
              <a:xfrm>
                <a:off x="7708808" y="479821"/>
                <a:ext cx="2543813" cy="6474124"/>
              </a:xfrm>
              <a:custGeom>
                <a:avLst/>
                <a:gdLst>
                  <a:gd name="connsiteX0" fmla="*/ 0 w 885825"/>
                  <a:gd name="connsiteY0" fmla="*/ 914400 h 2171700"/>
                  <a:gd name="connsiteX1" fmla="*/ 871538 w 885825"/>
                  <a:gd name="connsiteY1" fmla="*/ 0 h 2171700"/>
                  <a:gd name="connsiteX2" fmla="*/ 885825 w 885825"/>
                  <a:gd name="connsiteY2" fmla="*/ 2171700 h 2171700"/>
                  <a:gd name="connsiteX3" fmla="*/ 0 w 885825"/>
                  <a:gd name="connsiteY3" fmla="*/ 914400 h 2171700"/>
                  <a:gd name="connsiteX0" fmla="*/ 0 w 885825"/>
                  <a:gd name="connsiteY0" fmla="*/ 997167 h 2254467"/>
                  <a:gd name="connsiteX1" fmla="*/ 675879 w 885825"/>
                  <a:gd name="connsiteY1" fmla="*/ 0 h 2254467"/>
                  <a:gd name="connsiteX2" fmla="*/ 885825 w 885825"/>
                  <a:gd name="connsiteY2" fmla="*/ 2254467 h 2254467"/>
                  <a:gd name="connsiteX3" fmla="*/ 0 w 885825"/>
                  <a:gd name="connsiteY3" fmla="*/ 997167 h 22544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85825" h="2254467">
                    <a:moveTo>
                      <a:pt x="0" y="997167"/>
                    </a:moveTo>
                    <a:lnTo>
                      <a:pt x="675879" y="0"/>
                    </a:lnTo>
                    <a:cubicBezTo>
                      <a:pt x="680641" y="723900"/>
                      <a:pt x="881063" y="1530567"/>
                      <a:pt x="885825" y="2254467"/>
                    </a:cubicBezTo>
                    <a:lnTo>
                      <a:pt x="0" y="997167"/>
                    </a:lnTo>
                    <a:close/>
                  </a:path>
                </a:pathLst>
              </a:cu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>
                  <a:latin typeface="Calibri" panose="020F0502020204030204" pitchFamily="34" charset="0"/>
                </a:endParaRPr>
              </a:p>
            </p:txBody>
          </p:sp>
        </p:grpSp>
        <p:grpSp>
          <p:nvGrpSpPr>
            <p:cNvPr id="15" name="Group 65">
              <a:extLst>
                <a:ext uri="{FF2B5EF4-FFF2-40B4-BE49-F238E27FC236}">
                  <a16:creationId xmlns:a16="http://schemas.microsoft.com/office/drawing/2014/main" id="{68485657-D0F6-4701-973B-CA6B4B2C99FE}"/>
                </a:ext>
              </a:extLst>
            </p:cNvPr>
            <p:cNvGrpSpPr/>
            <p:nvPr/>
          </p:nvGrpSpPr>
          <p:grpSpPr>
            <a:xfrm rot="19361629" flipH="1">
              <a:off x="13519304" y="3604291"/>
              <a:ext cx="825203" cy="568334"/>
              <a:chOff x="3667032" y="1708483"/>
              <a:chExt cx="8105829" cy="5582653"/>
            </a:xfrm>
            <a:grpFill/>
          </p:grpSpPr>
          <p:sp>
            <p:nvSpPr>
              <p:cNvPr id="16" name="Freeform: Shape 66">
                <a:extLst>
                  <a:ext uri="{FF2B5EF4-FFF2-40B4-BE49-F238E27FC236}">
                    <a16:creationId xmlns:a16="http://schemas.microsoft.com/office/drawing/2014/main" id="{15E8FA86-7A6B-4B62-BED5-A237499DD50B}"/>
                  </a:ext>
                </a:extLst>
              </p:cNvPr>
              <p:cNvSpPr/>
              <p:nvPr/>
            </p:nvSpPr>
            <p:spPr>
              <a:xfrm>
                <a:off x="9698517" y="2576706"/>
                <a:ext cx="2074344" cy="1084322"/>
              </a:xfrm>
              <a:custGeom>
                <a:avLst/>
                <a:gdLst>
                  <a:gd name="connsiteX0" fmla="*/ 757990 w 757990"/>
                  <a:gd name="connsiteY0" fmla="*/ 228600 h 264695"/>
                  <a:gd name="connsiteX1" fmla="*/ 288758 w 757990"/>
                  <a:gd name="connsiteY1" fmla="*/ 0 h 264695"/>
                  <a:gd name="connsiteX2" fmla="*/ 0 w 757990"/>
                  <a:gd name="connsiteY2" fmla="*/ 264695 h 264695"/>
                  <a:gd name="connsiteX3" fmla="*/ 757990 w 757990"/>
                  <a:gd name="connsiteY3" fmla="*/ 228600 h 264695"/>
                  <a:gd name="connsiteX0" fmla="*/ 753988 w 753988"/>
                  <a:gd name="connsiteY0" fmla="*/ 288628 h 288628"/>
                  <a:gd name="connsiteX1" fmla="*/ 288758 w 753988"/>
                  <a:gd name="connsiteY1" fmla="*/ 0 h 288628"/>
                  <a:gd name="connsiteX2" fmla="*/ 0 w 753988"/>
                  <a:gd name="connsiteY2" fmla="*/ 264695 h 288628"/>
                  <a:gd name="connsiteX3" fmla="*/ 753988 w 753988"/>
                  <a:gd name="connsiteY3" fmla="*/ 288628 h 288628"/>
                  <a:gd name="connsiteX0" fmla="*/ 753988 w 753988"/>
                  <a:gd name="connsiteY0" fmla="*/ 288628 h 324723"/>
                  <a:gd name="connsiteX1" fmla="*/ 288758 w 753988"/>
                  <a:gd name="connsiteY1" fmla="*/ 0 h 324723"/>
                  <a:gd name="connsiteX2" fmla="*/ 0 w 753988"/>
                  <a:gd name="connsiteY2" fmla="*/ 324723 h 324723"/>
                  <a:gd name="connsiteX3" fmla="*/ 753988 w 753988"/>
                  <a:gd name="connsiteY3" fmla="*/ 288628 h 324723"/>
                  <a:gd name="connsiteX0" fmla="*/ 681954 w 681954"/>
                  <a:gd name="connsiteY0" fmla="*/ 396679 h 396679"/>
                  <a:gd name="connsiteX1" fmla="*/ 288758 w 681954"/>
                  <a:gd name="connsiteY1" fmla="*/ 0 h 396679"/>
                  <a:gd name="connsiteX2" fmla="*/ 0 w 681954"/>
                  <a:gd name="connsiteY2" fmla="*/ 324723 h 396679"/>
                  <a:gd name="connsiteX3" fmla="*/ 681954 w 681954"/>
                  <a:gd name="connsiteY3" fmla="*/ 396679 h 396679"/>
                  <a:gd name="connsiteX0" fmla="*/ 798009 w 798009"/>
                  <a:gd name="connsiteY0" fmla="*/ 324645 h 324723"/>
                  <a:gd name="connsiteX1" fmla="*/ 288758 w 798009"/>
                  <a:gd name="connsiteY1" fmla="*/ 0 h 324723"/>
                  <a:gd name="connsiteX2" fmla="*/ 0 w 798009"/>
                  <a:gd name="connsiteY2" fmla="*/ 324723 h 324723"/>
                  <a:gd name="connsiteX3" fmla="*/ 798009 w 798009"/>
                  <a:gd name="connsiteY3" fmla="*/ 324645 h 324723"/>
                  <a:gd name="connsiteX0" fmla="*/ 798009 w 798009"/>
                  <a:gd name="connsiteY0" fmla="*/ 324645 h 324645"/>
                  <a:gd name="connsiteX1" fmla="*/ 288758 w 798009"/>
                  <a:gd name="connsiteY1" fmla="*/ 0 h 324645"/>
                  <a:gd name="connsiteX2" fmla="*/ 0 w 798009"/>
                  <a:gd name="connsiteY2" fmla="*/ 208668 h 324645"/>
                  <a:gd name="connsiteX3" fmla="*/ 798009 w 798009"/>
                  <a:gd name="connsiteY3" fmla="*/ 324645 h 324645"/>
                  <a:gd name="connsiteX0" fmla="*/ 689958 w 689958"/>
                  <a:gd name="connsiteY0" fmla="*/ 360662 h 360662"/>
                  <a:gd name="connsiteX1" fmla="*/ 288758 w 689958"/>
                  <a:gd name="connsiteY1" fmla="*/ 0 h 360662"/>
                  <a:gd name="connsiteX2" fmla="*/ 0 w 689958"/>
                  <a:gd name="connsiteY2" fmla="*/ 208668 h 360662"/>
                  <a:gd name="connsiteX3" fmla="*/ 689958 w 689958"/>
                  <a:gd name="connsiteY3" fmla="*/ 360662 h 3606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9958" h="360662">
                    <a:moveTo>
                      <a:pt x="689958" y="360662"/>
                    </a:moveTo>
                    <a:lnTo>
                      <a:pt x="288758" y="0"/>
                    </a:lnTo>
                    <a:lnTo>
                      <a:pt x="0" y="208668"/>
                    </a:lnTo>
                    <a:lnTo>
                      <a:pt x="689958" y="360662"/>
                    </a:lnTo>
                    <a:close/>
                  </a:path>
                </a:pathLst>
              </a:cu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7" name="Freeform: Shape 67">
                <a:extLst>
                  <a:ext uri="{FF2B5EF4-FFF2-40B4-BE49-F238E27FC236}">
                    <a16:creationId xmlns:a16="http://schemas.microsoft.com/office/drawing/2014/main" id="{95A12BCA-50C7-4109-A55E-B32BA643CB8B}"/>
                  </a:ext>
                </a:extLst>
              </p:cNvPr>
              <p:cNvSpPr/>
              <p:nvPr/>
            </p:nvSpPr>
            <p:spPr>
              <a:xfrm>
                <a:off x="8589117" y="2576628"/>
                <a:ext cx="1989499" cy="976664"/>
              </a:xfrm>
              <a:custGeom>
                <a:avLst/>
                <a:gdLst>
                  <a:gd name="connsiteX0" fmla="*/ 661737 w 661737"/>
                  <a:gd name="connsiteY0" fmla="*/ 0 h 324853"/>
                  <a:gd name="connsiteX1" fmla="*/ 360947 w 661737"/>
                  <a:gd name="connsiteY1" fmla="*/ 324853 h 324853"/>
                  <a:gd name="connsiteX2" fmla="*/ 0 w 661737"/>
                  <a:gd name="connsiteY2" fmla="*/ 36095 h 324853"/>
                  <a:gd name="connsiteX3" fmla="*/ 661737 w 661737"/>
                  <a:gd name="connsiteY3" fmla="*/ 0 h 324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1737" h="324853">
                    <a:moveTo>
                      <a:pt x="661737" y="0"/>
                    </a:moveTo>
                    <a:lnTo>
                      <a:pt x="360947" y="324853"/>
                    </a:lnTo>
                    <a:lnTo>
                      <a:pt x="0" y="36095"/>
                    </a:lnTo>
                    <a:lnTo>
                      <a:pt x="661737" y="0"/>
                    </a:lnTo>
                    <a:close/>
                  </a:path>
                </a:pathLst>
              </a:cu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8" name="Freeform: Shape 68">
                <a:extLst>
                  <a:ext uri="{FF2B5EF4-FFF2-40B4-BE49-F238E27FC236}">
                    <a16:creationId xmlns:a16="http://schemas.microsoft.com/office/drawing/2014/main" id="{42B554A4-AC34-4221-AD36-E2B19B70AA14}"/>
                  </a:ext>
                </a:extLst>
              </p:cNvPr>
              <p:cNvSpPr/>
              <p:nvPr/>
            </p:nvSpPr>
            <p:spPr>
              <a:xfrm>
                <a:off x="3667032" y="1708483"/>
                <a:ext cx="1121354" cy="723455"/>
              </a:xfrm>
              <a:custGeom>
                <a:avLst/>
                <a:gdLst>
                  <a:gd name="connsiteX0" fmla="*/ 0 w 372979"/>
                  <a:gd name="connsiteY0" fmla="*/ 240632 h 240632"/>
                  <a:gd name="connsiteX1" fmla="*/ 204537 w 372979"/>
                  <a:gd name="connsiteY1" fmla="*/ 0 h 240632"/>
                  <a:gd name="connsiteX2" fmla="*/ 372979 w 372979"/>
                  <a:gd name="connsiteY2" fmla="*/ 120316 h 240632"/>
                  <a:gd name="connsiteX3" fmla="*/ 0 w 372979"/>
                  <a:gd name="connsiteY3" fmla="*/ 240632 h 2406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72979" h="240632">
                    <a:moveTo>
                      <a:pt x="0" y="240632"/>
                    </a:moveTo>
                    <a:lnTo>
                      <a:pt x="204537" y="0"/>
                    </a:lnTo>
                    <a:lnTo>
                      <a:pt x="372979" y="120316"/>
                    </a:lnTo>
                    <a:lnTo>
                      <a:pt x="0" y="240632"/>
                    </a:lnTo>
                    <a:close/>
                  </a:path>
                </a:pathLst>
              </a:cu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9" name="Freeform: Shape 69">
                <a:extLst>
                  <a:ext uri="{FF2B5EF4-FFF2-40B4-BE49-F238E27FC236}">
                    <a16:creationId xmlns:a16="http://schemas.microsoft.com/office/drawing/2014/main" id="{0DBF045B-7F5C-4F70-AE56-542A7E4AE823}"/>
                  </a:ext>
                </a:extLst>
              </p:cNvPr>
              <p:cNvSpPr/>
              <p:nvPr/>
            </p:nvSpPr>
            <p:spPr>
              <a:xfrm>
                <a:off x="6683920" y="3191564"/>
                <a:ext cx="1627771" cy="4087516"/>
              </a:xfrm>
              <a:custGeom>
                <a:avLst/>
                <a:gdLst>
                  <a:gd name="connsiteX0" fmla="*/ 541421 w 541421"/>
                  <a:gd name="connsiteY0" fmla="*/ 12032 h 1359569"/>
                  <a:gd name="connsiteX1" fmla="*/ 156410 w 541421"/>
                  <a:gd name="connsiteY1" fmla="*/ 1359569 h 1359569"/>
                  <a:gd name="connsiteX2" fmla="*/ 0 w 541421"/>
                  <a:gd name="connsiteY2" fmla="*/ 0 h 1359569"/>
                  <a:gd name="connsiteX3" fmla="*/ 541421 w 541421"/>
                  <a:gd name="connsiteY3" fmla="*/ 12032 h 13595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1421" h="1359569">
                    <a:moveTo>
                      <a:pt x="541421" y="12032"/>
                    </a:moveTo>
                    <a:lnTo>
                      <a:pt x="156410" y="1359569"/>
                    </a:lnTo>
                    <a:lnTo>
                      <a:pt x="0" y="0"/>
                    </a:lnTo>
                    <a:lnTo>
                      <a:pt x="541421" y="12032"/>
                    </a:lnTo>
                    <a:close/>
                  </a:path>
                </a:pathLst>
              </a:cu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20" name="Freeform: Shape 70">
                <a:extLst>
                  <a:ext uri="{FF2B5EF4-FFF2-40B4-BE49-F238E27FC236}">
                    <a16:creationId xmlns:a16="http://schemas.microsoft.com/office/drawing/2014/main" id="{29D60EE4-031A-47C6-8A55-4DAEC50067B2}"/>
                  </a:ext>
                </a:extLst>
              </p:cNvPr>
              <p:cNvSpPr/>
              <p:nvPr/>
            </p:nvSpPr>
            <p:spPr>
              <a:xfrm>
                <a:off x="4296520" y="1708483"/>
                <a:ext cx="1917154" cy="1917154"/>
              </a:xfrm>
              <a:custGeom>
                <a:avLst/>
                <a:gdLst>
                  <a:gd name="connsiteX0" fmla="*/ 0 w 637674"/>
                  <a:gd name="connsiteY0" fmla="*/ 0 h 637674"/>
                  <a:gd name="connsiteX1" fmla="*/ 553453 w 637674"/>
                  <a:gd name="connsiteY1" fmla="*/ 48127 h 637674"/>
                  <a:gd name="connsiteX2" fmla="*/ 637674 w 637674"/>
                  <a:gd name="connsiteY2" fmla="*/ 637674 h 637674"/>
                  <a:gd name="connsiteX3" fmla="*/ 0 w 637674"/>
                  <a:gd name="connsiteY3" fmla="*/ 0 h 637674"/>
                  <a:gd name="connsiteX0" fmla="*/ 0 w 637674"/>
                  <a:gd name="connsiteY0" fmla="*/ 0 h 637674"/>
                  <a:gd name="connsiteX1" fmla="*/ 537445 w 637674"/>
                  <a:gd name="connsiteY1" fmla="*/ 16112 h 637674"/>
                  <a:gd name="connsiteX2" fmla="*/ 637674 w 637674"/>
                  <a:gd name="connsiteY2" fmla="*/ 637674 h 637674"/>
                  <a:gd name="connsiteX3" fmla="*/ 0 w 637674"/>
                  <a:gd name="connsiteY3" fmla="*/ 0 h 637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37674" h="637674">
                    <a:moveTo>
                      <a:pt x="0" y="0"/>
                    </a:moveTo>
                    <a:lnTo>
                      <a:pt x="537445" y="16112"/>
                    </a:lnTo>
                    <a:lnTo>
                      <a:pt x="637674" y="63767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21" name="Freeform: Shape 71">
                <a:extLst>
                  <a:ext uri="{FF2B5EF4-FFF2-40B4-BE49-F238E27FC236}">
                    <a16:creationId xmlns:a16="http://schemas.microsoft.com/office/drawing/2014/main" id="{A42CFED2-7586-449C-B852-8D5C003D64C3}"/>
                  </a:ext>
                </a:extLst>
              </p:cNvPr>
              <p:cNvSpPr/>
              <p:nvPr/>
            </p:nvSpPr>
            <p:spPr>
              <a:xfrm>
                <a:off x="7479717" y="2106307"/>
                <a:ext cx="2206536" cy="1434953"/>
              </a:xfrm>
              <a:custGeom>
                <a:avLst/>
                <a:gdLst>
                  <a:gd name="connsiteX0" fmla="*/ 168442 w 733927"/>
                  <a:gd name="connsiteY0" fmla="*/ 0 h 493295"/>
                  <a:gd name="connsiteX1" fmla="*/ 733927 w 733927"/>
                  <a:gd name="connsiteY1" fmla="*/ 493295 h 493295"/>
                  <a:gd name="connsiteX2" fmla="*/ 0 w 733927"/>
                  <a:gd name="connsiteY2" fmla="*/ 457200 h 493295"/>
                  <a:gd name="connsiteX3" fmla="*/ 168442 w 733927"/>
                  <a:gd name="connsiteY3" fmla="*/ 0 h 493295"/>
                  <a:gd name="connsiteX0" fmla="*/ 196455 w 733927"/>
                  <a:gd name="connsiteY0" fmla="*/ 0 h 477287"/>
                  <a:gd name="connsiteX1" fmla="*/ 733927 w 733927"/>
                  <a:gd name="connsiteY1" fmla="*/ 477287 h 477287"/>
                  <a:gd name="connsiteX2" fmla="*/ 0 w 733927"/>
                  <a:gd name="connsiteY2" fmla="*/ 441192 h 477287"/>
                  <a:gd name="connsiteX3" fmla="*/ 196455 w 733927"/>
                  <a:gd name="connsiteY3" fmla="*/ 0 h 477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33927" h="477287">
                    <a:moveTo>
                      <a:pt x="196455" y="0"/>
                    </a:moveTo>
                    <a:lnTo>
                      <a:pt x="733927" y="477287"/>
                    </a:lnTo>
                    <a:lnTo>
                      <a:pt x="0" y="441192"/>
                    </a:lnTo>
                    <a:lnTo>
                      <a:pt x="196455" y="0"/>
                    </a:lnTo>
                    <a:close/>
                  </a:path>
                </a:pathLst>
              </a:cu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22" name="Freeform: Shape 72">
                <a:extLst>
                  <a:ext uri="{FF2B5EF4-FFF2-40B4-BE49-F238E27FC236}">
                    <a16:creationId xmlns:a16="http://schemas.microsoft.com/office/drawing/2014/main" id="{D834EE39-C7BE-4586-849F-2D7864C1DA2E}"/>
                  </a:ext>
                </a:extLst>
              </p:cNvPr>
              <p:cNvSpPr/>
              <p:nvPr/>
            </p:nvSpPr>
            <p:spPr>
              <a:xfrm>
                <a:off x="5888120" y="1744657"/>
                <a:ext cx="2170362" cy="5546479"/>
              </a:xfrm>
              <a:custGeom>
                <a:avLst/>
                <a:gdLst>
                  <a:gd name="connsiteX0" fmla="*/ 0 w 721895"/>
                  <a:gd name="connsiteY0" fmla="*/ 0 h 1844842"/>
                  <a:gd name="connsiteX1" fmla="*/ 176463 w 721895"/>
                  <a:gd name="connsiteY1" fmla="*/ 1844842 h 1844842"/>
                  <a:gd name="connsiteX2" fmla="*/ 721895 w 721895"/>
                  <a:gd name="connsiteY2" fmla="*/ 112295 h 1844842"/>
                  <a:gd name="connsiteX3" fmla="*/ 0 w 721895"/>
                  <a:gd name="connsiteY3" fmla="*/ 0 h 1844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21895" h="1844842">
                    <a:moveTo>
                      <a:pt x="0" y="0"/>
                    </a:moveTo>
                    <a:lnTo>
                      <a:pt x="176463" y="1844842"/>
                    </a:lnTo>
                    <a:lnTo>
                      <a:pt x="721895" y="112295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>
                  <a:latin typeface="Calibri" panose="020F0502020204030204" pitchFamily="34" charset="0"/>
                </a:endParaRPr>
              </a:p>
            </p:txBody>
          </p:sp>
        </p:grpSp>
      </p:grpSp>
      <p:grpSp>
        <p:nvGrpSpPr>
          <p:cNvPr id="100" name="Group 150">
            <a:extLst>
              <a:ext uri="{FF2B5EF4-FFF2-40B4-BE49-F238E27FC236}">
                <a16:creationId xmlns:a16="http://schemas.microsoft.com/office/drawing/2014/main" id="{80776265-E791-459B-9930-C66D68E5AA15}"/>
              </a:ext>
            </a:extLst>
          </p:cNvPr>
          <p:cNvGrpSpPr/>
          <p:nvPr/>
        </p:nvGrpSpPr>
        <p:grpSpPr>
          <a:xfrm>
            <a:off x="3978171" y="7751728"/>
            <a:ext cx="10099463" cy="2687672"/>
            <a:chOff x="3960971" y="2767117"/>
            <a:chExt cx="4267200" cy="1321489"/>
          </a:xfrm>
        </p:grpSpPr>
        <p:sp>
          <p:nvSpPr>
            <p:cNvPr id="101" name="Freeform: Shape 151">
              <a:extLst>
                <a:ext uri="{FF2B5EF4-FFF2-40B4-BE49-F238E27FC236}">
                  <a16:creationId xmlns:a16="http://schemas.microsoft.com/office/drawing/2014/main" id="{B9268163-6BCB-455B-A3D5-7682666FFC89}"/>
                </a:ext>
              </a:extLst>
            </p:cNvPr>
            <p:cNvSpPr/>
            <p:nvPr/>
          </p:nvSpPr>
          <p:spPr>
            <a:xfrm>
              <a:off x="4049553" y="3359522"/>
              <a:ext cx="4086225" cy="657225"/>
            </a:xfrm>
            <a:custGeom>
              <a:avLst/>
              <a:gdLst>
                <a:gd name="connsiteX0" fmla="*/ 3881914 w 4086225"/>
                <a:gd name="connsiteY0" fmla="*/ 86622 h 657225"/>
                <a:gd name="connsiteX1" fmla="*/ 2049304 w 4086225"/>
                <a:gd name="connsiteY1" fmla="*/ 319032 h 657225"/>
                <a:gd name="connsiteX2" fmla="*/ 2049304 w 4086225"/>
                <a:gd name="connsiteY2" fmla="*/ 313317 h 657225"/>
                <a:gd name="connsiteX3" fmla="*/ 210979 w 4086225"/>
                <a:gd name="connsiteY3" fmla="*/ 78050 h 657225"/>
                <a:gd name="connsiteX4" fmla="*/ 7144 w 4086225"/>
                <a:gd name="connsiteY4" fmla="*/ 603830 h 657225"/>
                <a:gd name="connsiteX5" fmla="*/ 1779746 w 4086225"/>
                <a:gd name="connsiteY5" fmla="*/ 375230 h 657225"/>
                <a:gd name="connsiteX6" fmla="*/ 2043589 w 4086225"/>
                <a:gd name="connsiteY6" fmla="*/ 643835 h 657225"/>
                <a:gd name="connsiteX7" fmla="*/ 2043589 w 4086225"/>
                <a:gd name="connsiteY7" fmla="*/ 652407 h 657225"/>
                <a:gd name="connsiteX8" fmla="*/ 2312194 w 4086225"/>
                <a:gd name="connsiteY8" fmla="*/ 383802 h 657225"/>
                <a:gd name="connsiteX9" fmla="*/ 4084796 w 4086225"/>
                <a:gd name="connsiteY9" fmla="*/ 612402 h 657225"/>
                <a:gd name="connsiteX10" fmla="*/ 3881914 w 4086225"/>
                <a:gd name="connsiteY10" fmla="*/ 86622 h 657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086225" h="657225">
                  <a:moveTo>
                    <a:pt x="3881914" y="86622"/>
                  </a:moveTo>
                  <a:cubicBezTo>
                    <a:pt x="3555206" y="-1960"/>
                    <a:pt x="2711291" y="-80065"/>
                    <a:pt x="2049304" y="319032"/>
                  </a:cubicBezTo>
                  <a:lnTo>
                    <a:pt x="2049304" y="313317"/>
                  </a:lnTo>
                  <a:cubicBezTo>
                    <a:pt x="1385411" y="-88638"/>
                    <a:pt x="538639" y="-9580"/>
                    <a:pt x="210979" y="78050"/>
                  </a:cubicBezTo>
                  <a:cubicBezTo>
                    <a:pt x="210979" y="78050"/>
                    <a:pt x="17621" y="294267"/>
                    <a:pt x="7144" y="603830"/>
                  </a:cubicBezTo>
                  <a:lnTo>
                    <a:pt x="1779746" y="375230"/>
                  </a:lnTo>
                  <a:cubicBezTo>
                    <a:pt x="1779746" y="521915"/>
                    <a:pt x="1897856" y="640977"/>
                    <a:pt x="2043589" y="643835"/>
                  </a:cubicBezTo>
                  <a:lnTo>
                    <a:pt x="2043589" y="652407"/>
                  </a:lnTo>
                  <a:cubicBezTo>
                    <a:pt x="2192179" y="652407"/>
                    <a:pt x="2312194" y="532392"/>
                    <a:pt x="2312194" y="383802"/>
                  </a:cubicBezTo>
                  <a:lnTo>
                    <a:pt x="4084796" y="612402"/>
                  </a:lnTo>
                  <a:cubicBezTo>
                    <a:pt x="4076224" y="302840"/>
                    <a:pt x="3881914" y="86622"/>
                    <a:pt x="3881914" y="86622"/>
                  </a:cubicBezTo>
                  <a:close/>
                </a:path>
              </a:pathLst>
            </a:custGeom>
            <a:solidFill>
              <a:srgbClr val="F9F8F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 dirty="0">
                <a:latin typeface="Calibri" panose="020F0502020204030204" pitchFamily="34" charset="0"/>
              </a:endParaRPr>
            </a:p>
          </p:txBody>
        </p:sp>
        <p:sp>
          <p:nvSpPr>
            <p:cNvPr id="102" name="Freeform: Shape 152">
              <a:extLst>
                <a:ext uri="{FF2B5EF4-FFF2-40B4-BE49-F238E27FC236}">
                  <a16:creationId xmlns:a16="http://schemas.microsoft.com/office/drawing/2014/main" id="{2FD4377B-2208-4D1E-B64C-35C14C4078DC}"/>
                </a:ext>
              </a:extLst>
            </p:cNvPr>
            <p:cNvSpPr/>
            <p:nvPr/>
          </p:nvSpPr>
          <p:spPr>
            <a:xfrm>
              <a:off x="3960971" y="3698081"/>
              <a:ext cx="4267200" cy="390525"/>
            </a:xfrm>
            <a:custGeom>
              <a:avLst/>
              <a:gdLst>
                <a:gd name="connsiteX0" fmla="*/ 2127409 w 4267200"/>
                <a:gd name="connsiteY0" fmla="*/ 389096 h 390525"/>
                <a:gd name="connsiteX1" fmla="*/ 1806416 w 4267200"/>
                <a:gd name="connsiteY1" fmla="*/ 120491 h 390525"/>
                <a:gd name="connsiteX2" fmla="*/ 51911 w 4267200"/>
                <a:gd name="connsiteY2" fmla="*/ 330041 h 390525"/>
                <a:gd name="connsiteX3" fmla="*/ 7144 w 4267200"/>
                <a:gd name="connsiteY3" fmla="*/ 294799 h 390525"/>
                <a:gd name="connsiteX4" fmla="*/ 7144 w 4267200"/>
                <a:gd name="connsiteY4" fmla="*/ 251936 h 390525"/>
                <a:gd name="connsiteX5" fmla="*/ 51911 w 4267200"/>
                <a:gd name="connsiteY5" fmla="*/ 216694 h 390525"/>
                <a:gd name="connsiteX6" fmla="*/ 1859756 w 4267200"/>
                <a:gd name="connsiteY6" fmla="*/ 7144 h 390525"/>
                <a:gd name="connsiteX7" fmla="*/ 1915954 w 4267200"/>
                <a:gd name="connsiteY7" fmla="*/ 65246 h 390525"/>
                <a:gd name="connsiteX8" fmla="*/ 2127409 w 4267200"/>
                <a:gd name="connsiteY8" fmla="*/ 275749 h 390525"/>
                <a:gd name="connsiteX9" fmla="*/ 2338864 w 4267200"/>
                <a:gd name="connsiteY9" fmla="*/ 65246 h 390525"/>
                <a:gd name="connsiteX10" fmla="*/ 2395061 w 4267200"/>
                <a:gd name="connsiteY10" fmla="*/ 7144 h 390525"/>
                <a:gd name="connsiteX11" fmla="*/ 4231482 w 4267200"/>
                <a:gd name="connsiteY11" fmla="*/ 216694 h 390525"/>
                <a:gd name="connsiteX12" fmla="*/ 4266724 w 4267200"/>
                <a:gd name="connsiteY12" fmla="*/ 251936 h 390525"/>
                <a:gd name="connsiteX13" fmla="*/ 4266724 w 4267200"/>
                <a:gd name="connsiteY13" fmla="*/ 294799 h 390525"/>
                <a:gd name="connsiteX14" fmla="*/ 4231482 w 4267200"/>
                <a:gd name="connsiteY14" fmla="*/ 330041 h 390525"/>
                <a:gd name="connsiteX15" fmla="*/ 2448401 w 4267200"/>
                <a:gd name="connsiteY15" fmla="*/ 120491 h 390525"/>
                <a:gd name="connsiteX16" fmla="*/ 2127409 w 4267200"/>
                <a:gd name="connsiteY16" fmla="*/ 389096 h 390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267200" h="390525">
                  <a:moveTo>
                    <a:pt x="2127409" y="389096"/>
                  </a:moveTo>
                  <a:cubicBezTo>
                    <a:pt x="1967389" y="389096"/>
                    <a:pt x="1834039" y="272891"/>
                    <a:pt x="1806416" y="120491"/>
                  </a:cubicBezTo>
                  <a:lnTo>
                    <a:pt x="51911" y="330041"/>
                  </a:lnTo>
                  <a:cubicBezTo>
                    <a:pt x="31909" y="330041"/>
                    <a:pt x="7144" y="313849"/>
                    <a:pt x="7144" y="294799"/>
                  </a:cubicBezTo>
                  <a:lnTo>
                    <a:pt x="7144" y="251936"/>
                  </a:lnTo>
                  <a:cubicBezTo>
                    <a:pt x="7144" y="231934"/>
                    <a:pt x="32861" y="216694"/>
                    <a:pt x="51911" y="216694"/>
                  </a:cubicBezTo>
                  <a:lnTo>
                    <a:pt x="1859756" y="7144"/>
                  </a:lnTo>
                  <a:cubicBezTo>
                    <a:pt x="1891189" y="7144"/>
                    <a:pt x="1915954" y="32861"/>
                    <a:pt x="1915954" y="65246"/>
                  </a:cubicBezTo>
                  <a:cubicBezTo>
                    <a:pt x="1915954" y="181451"/>
                    <a:pt x="2011204" y="275749"/>
                    <a:pt x="2127409" y="275749"/>
                  </a:cubicBezTo>
                  <a:cubicBezTo>
                    <a:pt x="2243614" y="275749"/>
                    <a:pt x="2338864" y="181451"/>
                    <a:pt x="2338864" y="65246"/>
                  </a:cubicBezTo>
                  <a:cubicBezTo>
                    <a:pt x="2338864" y="33814"/>
                    <a:pt x="2363629" y="7144"/>
                    <a:pt x="2395061" y="7144"/>
                  </a:cubicBezTo>
                  <a:lnTo>
                    <a:pt x="4231482" y="216694"/>
                  </a:lnTo>
                  <a:cubicBezTo>
                    <a:pt x="4251484" y="216694"/>
                    <a:pt x="4266724" y="232886"/>
                    <a:pt x="4266724" y="251936"/>
                  </a:cubicBezTo>
                  <a:lnTo>
                    <a:pt x="4266724" y="294799"/>
                  </a:lnTo>
                  <a:cubicBezTo>
                    <a:pt x="4266724" y="314801"/>
                    <a:pt x="4250532" y="330041"/>
                    <a:pt x="4231482" y="330041"/>
                  </a:cubicBezTo>
                  <a:lnTo>
                    <a:pt x="2448401" y="120491"/>
                  </a:lnTo>
                  <a:cubicBezTo>
                    <a:pt x="2420779" y="272891"/>
                    <a:pt x="2287429" y="389096"/>
                    <a:pt x="2127409" y="389096"/>
                  </a:cubicBezTo>
                  <a:close/>
                </a:path>
              </a:pathLst>
            </a:custGeom>
            <a:solidFill>
              <a:srgbClr val="46DDB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 dirty="0">
                <a:latin typeface="Calibri" panose="020F0502020204030204" pitchFamily="34" charset="0"/>
              </a:endParaRPr>
            </a:p>
          </p:txBody>
        </p:sp>
        <p:sp>
          <p:nvSpPr>
            <p:cNvPr id="103" name="Freeform: Shape 153">
              <a:extLst>
                <a:ext uri="{FF2B5EF4-FFF2-40B4-BE49-F238E27FC236}">
                  <a16:creationId xmlns:a16="http://schemas.microsoft.com/office/drawing/2014/main" id="{4452F4F5-74BD-4277-AA3D-8A400E6A6BCA}"/>
                </a:ext>
              </a:extLst>
            </p:cNvPr>
            <p:cNvSpPr/>
            <p:nvPr/>
          </p:nvSpPr>
          <p:spPr>
            <a:xfrm>
              <a:off x="6068849" y="2857621"/>
              <a:ext cx="1809750" cy="857250"/>
            </a:xfrm>
            <a:custGeom>
              <a:avLst/>
              <a:gdLst>
                <a:gd name="connsiteX0" fmla="*/ 1806416 w 1809750"/>
                <a:gd name="connsiteY0" fmla="*/ 463748 h 857250"/>
                <a:gd name="connsiteX1" fmla="*/ 423386 w 1809750"/>
                <a:gd name="connsiteY1" fmla="*/ 638056 h 857250"/>
                <a:gd name="connsiteX2" fmla="*/ 437674 w 1809750"/>
                <a:gd name="connsiteY2" fmla="*/ 632341 h 857250"/>
                <a:gd name="connsiteX3" fmla="*/ 1751171 w 1809750"/>
                <a:gd name="connsiteY3" fmla="*/ 395168 h 857250"/>
                <a:gd name="connsiteX4" fmla="*/ 1769269 w 1809750"/>
                <a:gd name="connsiteY4" fmla="*/ 375166 h 857250"/>
                <a:gd name="connsiteX5" fmla="*/ 1749266 w 1809750"/>
                <a:gd name="connsiteY5" fmla="*/ 357068 h 857250"/>
                <a:gd name="connsiteX6" fmla="*/ 421481 w 1809750"/>
                <a:gd name="connsiteY6" fmla="*/ 598051 h 857250"/>
                <a:gd name="connsiteX7" fmla="*/ 343376 w 1809750"/>
                <a:gd name="connsiteY7" fmla="*/ 631388 h 857250"/>
                <a:gd name="connsiteX8" fmla="*/ 1721644 w 1809750"/>
                <a:gd name="connsiteY8" fmla="*/ 305633 h 857250"/>
                <a:gd name="connsiteX9" fmla="*/ 1726406 w 1809750"/>
                <a:gd name="connsiteY9" fmla="*/ 300871 h 857250"/>
                <a:gd name="connsiteX10" fmla="*/ 1721644 w 1809750"/>
                <a:gd name="connsiteY10" fmla="*/ 296108 h 857250"/>
                <a:gd name="connsiteX11" fmla="*/ 381476 w 1809750"/>
                <a:gd name="connsiteY11" fmla="*/ 603766 h 857250"/>
                <a:gd name="connsiteX12" fmla="*/ 454819 w 1809750"/>
                <a:gd name="connsiteY12" fmla="*/ 566618 h 857250"/>
                <a:gd name="connsiteX13" fmla="*/ 1654016 w 1809750"/>
                <a:gd name="connsiteY13" fmla="*/ 252293 h 857250"/>
                <a:gd name="connsiteX14" fmla="*/ 1671161 w 1809750"/>
                <a:gd name="connsiteY14" fmla="*/ 232291 h 857250"/>
                <a:gd name="connsiteX15" fmla="*/ 1650206 w 1809750"/>
                <a:gd name="connsiteY15" fmla="*/ 214193 h 857250"/>
                <a:gd name="connsiteX16" fmla="*/ 435769 w 1809750"/>
                <a:gd name="connsiteY16" fmla="*/ 532328 h 857250"/>
                <a:gd name="connsiteX17" fmla="*/ 104299 w 1809750"/>
                <a:gd name="connsiteY17" fmla="*/ 725686 h 857250"/>
                <a:gd name="connsiteX18" fmla="*/ 1428274 w 1809750"/>
                <a:gd name="connsiteY18" fmla="*/ 17026 h 857250"/>
                <a:gd name="connsiteX19" fmla="*/ 1431131 w 1809750"/>
                <a:gd name="connsiteY19" fmla="*/ 10358 h 857250"/>
                <a:gd name="connsiteX20" fmla="*/ 1424464 w 1809750"/>
                <a:gd name="connsiteY20" fmla="*/ 7501 h 857250"/>
                <a:gd name="connsiteX21" fmla="*/ 57626 w 1809750"/>
                <a:gd name="connsiteY21" fmla="*/ 759023 h 857250"/>
                <a:gd name="connsiteX22" fmla="*/ 9049 w 1809750"/>
                <a:gd name="connsiteY22" fmla="*/ 799028 h 857250"/>
                <a:gd name="connsiteX23" fmla="*/ 21431 w 1809750"/>
                <a:gd name="connsiteY23" fmla="*/ 812363 h 857250"/>
                <a:gd name="connsiteX24" fmla="*/ 7144 w 1809750"/>
                <a:gd name="connsiteY24" fmla="*/ 823793 h 857250"/>
                <a:gd name="connsiteX25" fmla="*/ 31909 w 1809750"/>
                <a:gd name="connsiteY25" fmla="*/ 852368 h 857250"/>
                <a:gd name="connsiteX26" fmla="*/ 327184 w 1809750"/>
                <a:gd name="connsiteY26" fmla="*/ 679013 h 857250"/>
                <a:gd name="connsiteX27" fmla="*/ 330994 w 1809750"/>
                <a:gd name="connsiteY27" fmla="*/ 681871 h 857250"/>
                <a:gd name="connsiteX28" fmla="*/ 332899 w 1809750"/>
                <a:gd name="connsiteY28" fmla="*/ 681871 h 857250"/>
                <a:gd name="connsiteX29" fmla="*/ 1805464 w 1809750"/>
                <a:gd name="connsiteY29" fmla="*/ 472321 h 857250"/>
                <a:gd name="connsiteX30" fmla="*/ 1810226 w 1809750"/>
                <a:gd name="connsiteY30" fmla="*/ 467558 h 857250"/>
                <a:gd name="connsiteX31" fmla="*/ 1806416 w 1809750"/>
                <a:gd name="connsiteY31" fmla="*/ 463748 h 857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809750" h="857250">
                  <a:moveTo>
                    <a:pt x="1806416" y="463748"/>
                  </a:moveTo>
                  <a:cubicBezTo>
                    <a:pt x="1798796" y="463748"/>
                    <a:pt x="1060609" y="411361"/>
                    <a:pt x="423386" y="638056"/>
                  </a:cubicBezTo>
                  <a:cubicBezTo>
                    <a:pt x="428149" y="636151"/>
                    <a:pt x="432911" y="634246"/>
                    <a:pt x="437674" y="632341"/>
                  </a:cubicBezTo>
                  <a:cubicBezTo>
                    <a:pt x="691039" y="529471"/>
                    <a:pt x="1122521" y="420886"/>
                    <a:pt x="1751171" y="395168"/>
                  </a:cubicBezTo>
                  <a:cubicBezTo>
                    <a:pt x="1761649" y="395168"/>
                    <a:pt x="1770221" y="385643"/>
                    <a:pt x="1769269" y="375166"/>
                  </a:cubicBezTo>
                  <a:cubicBezTo>
                    <a:pt x="1769269" y="364688"/>
                    <a:pt x="1759744" y="356116"/>
                    <a:pt x="1749266" y="357068"/>
                  </a:cubicBezTo>
                  <a:cubicBezTo>
                    <a:pt x="1114901" y="383738"/>
                    <a:pt x="676751" y="494228"/>
                    <a:pt x="421481" y="598051"/>
                  </a:cubicBezTo>
                  <a:cubicBezTo>
                    <a:pt x="393859" y="609481"/>
                    <a:pt x="368141" y="619958"/>
                    <a:pt x="343376" y="631388"/>
                  </a:cubicBezTo>
                  <a:cubicBezTo>
                    <a:pt x="999649" y="316111"/>
                    <a:pt x="1713071" y="305633"/>
                    <a:pt x="1721644" y="305633"/>
                  </a:cubicBezTo>
                  <a:cubicBezTo>
                    <a:pt x="1724501" y="305633"/>
                    <a:pt x="1726406" y="303728"/>
                    <a:pt x="1726406" y="300871"/>
                  </a:cubicBezTo>
                  <a:cubicBezTo>
                    <a:pt x="1726406" y="298013"/>
                    <a:pt x="1724501" y="296108"/>
                    <a:pt x="1721644" y="296108"/>
                  </a:cubicBezTo>
                  <a:cubicBezTo>
                    <a:pt x="1713071" y="296108"/>
                    <a:pt x="1027271" y="306586"/>
                    <a:pt x="381476" y="603766"/>
                  </a:cubicBezTo>
                  <a:cubicBezTo>
                    <a:pt x="404336" y="591383"/>
                    <a:pt x="429101" y="579001"/>
                    <a:pt x="454819" y="566618"/>
                  </a:cubicBezTo>
                  <a:cubicBezTo>
                    <a:pt x="708184" y="443746"/>
                    <a:pt x="1073944" y="298013"/>
                    <a:pt x="1654016" y="252293"/>
                  </a:cubicBezTo>
                  <a:cubicBezTo>
                    <a:pt x="1664494" y="251341"/>
                    <a:pt x="1672114" y="242768"/>
                    <a:pt x="1671161" y="232291"/>
                  </a:cubicBezTo>
                  <a:cubicBezTo>
                    <a:pt x="1670209" y="221813"/>
                    <a:pt x="1660684" y="214193"/>
                    <a:pt x="1650206" y="214193"/>
                  </a:cubicBezTo>
                  <a:cubicBezTo>
                    <a:pt x="1062514" y="259913"/>
                    <a:pt x="691991" y="407551"/>
                    <a:pt x="435769" y="532328"/>
                  </a:cubicBezTo>
                  <a:cubicBezTo>
                    <a:pt x="284321" y="605671"/>
                    <a:pt x="174784" y="676156"/>
                    <a:pt x="104299" y="725686"/>
                  </a:cubicBezTo>
                  <a:cubicBezTo>
                    <a:pt x="620554" y="206573"/>
                    <a:pt x="1420654" y="19883"/>
                    <a:pt x="1428274" y="17026"/>
                  </a:cubicBezTo>
                  <a:cubicBezTo>
                    <a:pt x="1431131" y="16073"/>
                    <a:pt x="1432084" y="13216"/>
                    <a:pt x="1431131" y="10358"/>
                  </a:cubicBezTo>
                  <a:cubicBezTo>
                    <a:pt x="1430179" y="7501"/>
                    <a:pt x="1427321" y="6548"/>
                    <a:pt x="1424464" y="7501"/>
                  </a:cubicBezTo>
                  <a:cubicBezTo>
                    <a:pt x="1415891" y="11311"/>
                    <a:pt x="573881" y="207526"/>
                    <a:pt x="57626" y="759023"/>
                  </a:cubicBezTo>
                  <a:cubicBezTo>
                    <a:pt x="27146" y="782836"/>
                    <a:pt x="10954" y="797123"/>
                    <a:pt x="9049" y="799028"/>
                  </a:cubicBezTo>
                  <a:lnTo>
                    <a:pt x="21431" y="812363"/>
                  </a:lnTo>
                  <a:cubicBezTo>
                    <a:pt x="12859" y="819031"/>
                    <a:pt x="8096" y="822841"/>
                    <a:pt x="7144" y="823793"/>
                  </a:cubicBezTo>
                  <a:lnTo>
                    <a:pt x="31909" y="852368"/>
                  </a:lnTo>
                  <a:cubicBezTo>
                    <a:pt x="32861" y="851416"/>
                    <a:pt x="126206" y="772358"/>
                    <a:pt x="327184" y="679013"/>
                  </a:cubicBezTo>
                  <a:cubicBezTo>
                    <a:pt x="328136" y="680918"/>
                    <a:pt x="329089" y="681871"/>
                    <a:pt x="330994" y="681871"/>
                  </a:cubicBezTo>
                  <a:cubicBezTo>
                    <a:pt x="331946" y="681871"/>
                    <a:pt x="332899" y="681871"/>
                    <a:pt x="332899" y="681871"/>
                  </a:cubicBezTo>
                  <a:cubicBezTo>
                    <a:pt x="986314" y="414218"/>
                    <a:pt x="1797844" y="472321"/>
                    <a:pt x="1805464" y="472321"/>
                  </a:cubicBezTo>
                  <a:cubicBezTo>
                    <a:pt x="1808321" y="472321"/>
                    <a:pt x="1810226" y="470416"/>
                    <a:pt x="1810226" y="467558"/>
                  </a:cubicBezTo>
                  <a:cubicBezTo>
                    <a:pt x="1811179" y="465653"/>
                    <a:pt x="1808321" y="463748"/>
                    <a:pt x="1806416" y="463748"/>
                  </a:cubicBezTo>
                  <a:close/>
                </a:path>
              </a:pathLst>
            </a:custGeom>
            <a:solidFill>
              <a:srgbClr val="F9F8F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 dirty="0">
                <a:latin typeface="Calibri" panose="020F0502020204030204" pitchFamily="34" charset="0"/>
              </a:endParaRPr>
            </a:p>
          </p:txBody>
        </p:sp>
        <p:sp>
          <p:nvSpPr>
            <p:cNvPr id="104" name="Freeform: Shape 154">
              <a:extLst>
                <a:ext uri="{FF2B5EF4-FFF2-40B4-BE49-F238E27FC236}">
                  <a16:creationId xmlns:a16="http://schemas.microsoft.com/office/drawing/2014/main" id="{80DD2980-3734-42F8-BE18-6DD2EF85E9C2}"/>
                </a:ext>
              </a:extLst>
            </p:cNvPr>
            <p:cNvSpPr/>
            <p:nvPr/>
          </p:nvSpPr>
          <p:spPr>
            <a:xfrm>
              <a:off x="4297199" y="2767117"/>
              <a:ext cx="1809750" cy="942975"/>
            </a:xfrm>
            <a:custGeom>
              <a:avLst/>
              <a:gdLst>
                <a:gd name="connsiteX0" fmla="*/ 1811179 w 1809750"/>
                <a:gd name="connsiteY0" fmla="*/ 915250 h 942975"/>
                <a:gd name="connsiteX1" fmla="*/ 1796891 w 1809750"/>
                <a:gd name="connsiteY1" fmla="*/ 903820 h 942975"/>
                <a:gd name="connsiteX2" fmla="*/ 1809274 w 1809750"/>
                <a:gd name="connsiteY2" fmla="*/ 890485 h 942975"/>
                <a:gd name="connsiteX3" fmla="*/ 1779746 w 1809750"/>
                <a:gd name="connsiteY3" fmla="*/ 865720 h 942975"/>
                <a:gd name="connsiteX4" fmla="*/ 451009 w 1809750"/>
                <a:gd name="connsiteY4" fmla="*/ 7517 h 942975"/>
                <a:gd name="connsiteX5" fmla="*/ 444341 w 1809750"/>
                <a:gd name="connsiteY5" fmla="*/ 9422 h 942975"/>
                <a:gd name="connsiteX6" fmla="*/ 446246 w 1809750"/>
                <a:gd name="connsiteY6" fmla="*/ 16090 h 942975"/>
                <a:gd name="connsiteX7" fmla="*/ 1745456 w 1809750"/>
                <a:gd name="connsiteY7" fmla="*/ 839050 h 942975"/>
                <a:gd name="connsiteX8" fmla="*/ 1381601 w 1809750"/>
                <a:gd name="connsiteY8" fmla="*/ 621880 h 942975"/>
                <a:gd name="connsiteX9" fmla="*/ 168116 w 1809750"/>
                <a:gd name="connsiteY9" fmla="*/ 304697 h 942975"/>
                <a:gd name="connsiteX10" fmla="*/ 147161 w 1809750"/>
                <a:gd name="connsiteY10" fmla="*/ 322795 h 942975"/>
                <a:gd name="connsiteX11" fmla="*/ 164306 w 1809750"/>
                <a:gd name="connsiteY11" fmla="*/ 342797 h 942975"/>
                <a:gd name="connsiteX12" fmla="*/ 1363504 w 1809750"/>
                <a:gd name="connsiteY12" fmla="*/ 657122 h 942975"/>
                <a:gd name="connsiteX13" fmla="*/ 1436846 w 1809750"/>
                <a:gd name="connsiteY13" fmla="*/ 694270 h 942975"/>
                <a:gd name="connsiteX14" fmla="*/ 97631 w 1809750"/>
                <a:gd name="connsiteY14" fmla="*/ 385660 h 942975"/>
                <a:gd name="connsiteX15" fmla="*/ 92869 w 1809750"/>
                <a:gd name="connsiteY15" fmla="*/ 390422 h 942975"/>
                <a:gd name="connsiteX16" fmla="*/ 97631 w 1809750"/>
                <a:gd name="connsiteY16" fmla="*/ 395185 h 942975"/>
                <a:gd name="connsiteX17" fmla="*/ 1475899 w 1809750"/>
                <a:gd name="connsiteY17" fmla="*/ 720940 h 942975"/>
                <a:gd name="connsiteX18" fmla="*/ 1397794 w 1809750"/>
                <a:gd name="connsiteY18" fmla="*/ 687602 h 942975"/>
                <a:gd name="connsiteX19" fmla="*/ 70009 w 1809750"/>
                <a:gd name="connsiteY19" fmla="*/ 446620 h 942975"/>
                <a:gd name="connsiteX20" fmla="*/ 50006 w 1809750"/>
                <a:gd name="connsiteY20" fmla="*/ 464717 h 942975"/>
                <a:gd name="connsiteX21" fmla="*/ 68104 w 1809750"/>
                <a:gd name="connsiteY21" fmla="*/ 484720 h 942975"/>
                <a:gd name="connsiteX22" fmla="*/ 1381601 w 1809750"/>
                <a:gd name="connsiteY22" fmla="*/ 721892 h 942975"/>
                <a:gd name="connsiteX23" fmla="*/ 1395889 w 1809750"/>
                <a:gd name="connsiteY23" fmla="*/ 727607 h 942975"/>
                <a:gd name="connsiteX24" fmla="*/ 11906 w 1809750"/>
                <a:gd name="connsiteY24" fmla="*/ 554252 h 942975"/>
                <a:gd name="connsiteX25" fmla="*/ 7144 w 1809750"/>
                <a:gd name="connsiteY25" fmla="*/ 559015 h 942975"/>
                <a:gd name="connsiteX26" fmla="*/ 11906 w 1809750"/>
                <a:gd name="connsiteY26" fmla="*/ 563777 h 942975"/>
                <a:gd name="connsiteX27" fmla="*/ 1484471 w 1809750"/>
                <a:gd name="connsiteY27" fmla="*/ 773327 h 942975"/>
                <a:gd name="connsiteX28" fmla="*/ 1486376 w 1809750"/>
                <a:gd name="connsiteY28" fmla="*/ 773327 h 942975"/>
                <a:gd name="connsiteX29" fmla="*/ 1490186 w 1809750"/>
                <a:gd name="connsiteY29" fmla="*/ 770470 h 942975"/>
                <a:gd name="connsiteX30" fmla="*/ 1785461 w 1809750"/>
                <a:gd name="connsiteY30" fmla="*/ 943825 h 942975"/>
                <a:gd name="connsiteX31" fmla="*/ 1811179 w 1809750"/>
                <a:gd name="connsiteY31" fmla="*/ 915250 h 942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809750" h="942975">
                  <a:moveTo>
                    <a:pt x="1811179" y="915250"/>
                  </a:moveTo>
                  <a:cubicBezTo>
                    <a:pt x="1810226" y="914297"/>
                    <a:pt x="1805464" y="910487"/>
                    <a:pt x="1796891" y="903820"/>
                  </a:cubicBezTo>
                  <a:lnTo>
                    <a:pt x="1809274" y="890485"/>
                  </a:lnTo>
                  <a:cubicBezTo>
                    <a:pt x="1807369" y="889532"/>
                    <a:pt x="1797844" y="880007"/>
                    <a:pt x="1779746" y="865720"/>
                  </a:cubicBezTo>
                  <a:cubicBezTo>
                    <a:pt x="1303496" y="268502"/>
                    <a:pt x="459581" y="12280"/>
                    <a:pt x="451009" y="7517"/>
                  </a:cubicBezTo>
                  <a:cubicBezTo>
                    <a:pt x="448151" y="6565"/>
                    <a:pt x="446246" y="7517"/>
                    <a:pt x="444341" y="9422"/>
                  </a:cubicBezTo>
                  <a:cubicBezTo>
                    <a:pt x="443389" y="11327"/>
                    <a:pt x="444341" y="14185"/>
                    <a:pt x="446246" y="16090"/>
                  </a:cubicBezTo>
                  <a:cubicBezTo>
                    <a:pt x="453866" y="19900"/>
                    <a:pt x="1267301" y="266597"/>
                    <a:pt x="1745456" y="839050"/>
                  </a:cubicBezTo>
                  <a:cubicBezTo>
                    <a:pt x="1678781" y="789520"/>
                    <a:pt x="1558766" y="707605"/>
                    <a:pt x="1381601" y="621880"/>
                  </a:cubicBezTo>
                  <a:cubicBezTo>
                    <a:pt x="1126331" y="498055"/>
                    <a:pt x="754856" y="350417"/>
                    <a:pt x="168116" y="304697"/>
                  </a:cubicBezTo>
                  <a:cubicBezTo>
                    <a:pt x="157639" y="303745"/>
                    <a:pt x="148114" y="311365"/>
                    <a:pt x="147161" y="322795"/>
                  </a:cubicBezTo>
                  <a:cubicBezTo>
                    <a:pt x="146209" y="333272"/>
                    <a:pt x="153829" y="341845"/>
                    <a:pt x="164306" y="342797"/>
                  </a:cubicBezTo>
                  <a:cubicBezTo>
                    <a:pt x="744379" y="388517"/>
                    <a:pt x="1110139" y="534250"/>
                    <a:pt x="1363504" y="657122"/>
                  </a:cubicBezTo>
                  <a:cubicBezTo>
                    <a:pt x="1389221" y="669505"/>
                    <a:pt x="1413986" y="681887"/>
                    <a:pt x="1436846" y="694270"/>
                  </a:cubicBezTo>
                  <a:cubicBezTo>
                    <a:pt x="791051" y="396137"/>
                    <a:pt x="105251" y="385660"/>
                    <a:pt x="97631" y="385660"/>
                  </a:cubicBezTo>
                  <a:cubicBezTo>
                    <a:pt x="94774" y="385660"/>
                    <a:pt x="92869" y="387565"/>
                    <a:pt x="92869" y="390422"/>
                  </a:cubicBezTo>
                  <a:cubicBezTo>
                    <a:pt x="92869" y="393280"/>
                    <a:pt x="94774" y="395185"/>
                    <a:pt x="97631" y="395185"/>
                  </a:cubicBezTo>
                  <a:cubicBezTo>
                    <a:pt x="106204" y="395185"/>
                    <a:pt x="819626" y="405662"/>
                    <a:pt x="1475899" y="720940"/>
                  </a:cubicBezTo>
                  <a:cubicBezTo>
                    <a:pt x="1451134" y="710462"/>
                    <a:pt x="1425416" y="699032"/>
                    <a:pt x="1397794" y="687602"/>
                  </a:cubicBezTo>
                  <a:cubicBezTo>
                    <a:pt x="1141571" y="582827"/>
                    <a:pt x="704374" y="473290"/>
                    <a:pt x="70009" y="446620"/>
                  </a:cubicBezTo>
                  <a:cubicBezTo>
                    <a:pt x="59531" y="446620"/>
                    <a:pt x="50959" y="454240"/>
                    <a:pt x="50006" y="464717"/>
                  </a:cubicBezTo>
                  <a:cubicBezTo>
                    <a:pt x="50006" y="475195"/>
                    <a:pt x="57626" y="483767"/>
                    <a:pt x="68104" y="484720"/>
                  </a:cubicBezTo>
                  <a:cubicBezTo>
                    <a:pt x="695801" y="511390"/>
                    <a:pt x="1128236" y="619975"/>
                    <a:pt x="1381601" y="721892"/>
                  </a:cubicBezTo>
                  <a:cubicBezTo>
                    <a:pt x="1386364" y="723797"/>
                    <a:pt x="1391126" y="725702"/>
                    <a:pt x="1395889" y="727607"/>
                  </a:cubicBezTo>
                  <a:cubicBezTo>
                    <a:pt x="758666" y="501865"/>
                    <a:pt x="19526" y="554252"/>
                    <a:pt x="11906" y="554252"/>
                  </a:cubicBezTo>
                  <a:cubicBezTo>
                    <a:pt x="9049" y="554252"/>
                    <a:pt x="7144" y="556157"/>
                    <a:pt x="7144" y="559015"/>
                  </a:cubicBezTo>
                  <a:cubicBezTo>
                    <a:pt x="7144" y="561872"/>
                    <a:pt x="9049" y="563777"/>
                    <a:pt x="11906" y="563777"/>
                  </a:cubicBezTo>
                  <a:cubicBezTo>
                    <a:pt x="20479" y="563777"/>
                    <a:pt x="831056" y="505675"/>
                    <a:pt x="1484471" y="773327"/>
                  </a:cubicBezTo>
                  <a:cubicBezTo>
                    <a:pt x="1485424" y="773327"/>
                    <a:pt x="1486376" y="773327"/>
                    <a:pt x="1486376" y="773327"/>
                  </a:cubicBezTo>
                  <a:cubicBezTo>
                    <a:pt x="1488281" y="773327"/>
                    <a:pt x="1489234" y="772375"/>
                    <a:pt x="1490186" y="770470"/>
                  </a:cubicBezTo>
                  <a:cubicBezTo>
                    <a:pt x="1690211" y="863815"/>
                    <a:pt x="1783556" y="942872"/>
                    <a:pt x="1785461" y="943825"/>
                  </a:cubicBezTo>
                  <a:lnTo>
                    <a:pt x="1811179" y="915250"/>
                  </a:lnTo>
                  <a:close/>
                </a:path>
              </a:pathLst>
            </a:custGeom>
            <a:solidFill>
              <a:srgbClr val="F9F8F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 dirty="0">
                <a:latin typeface="Calibri" panose="020F0502020204030204" pitchFamily="34" charset="0"/>
              </a:endParaRPr>
            </a:p>
          </p:txBody>
        </p:sp>
      </p:grpSp>
      <p:sp>
        <p:nvSpPr>
          <p:cNvPr id="105" name="Заголовок 1"/>
          <p:cNvSpPr txBox="1">
            <a:spLocks/>
          </p:cNvSpPr>
          <p:nvPr/>
        </p:nvSpPr>
        <p:spPr>
          <a:xfrm>
            <a:off x="0" y="214056"/>
            <a:ext cx="13489730" cy="732790"/>
          </a:xfrm>
          <a:prstGeom prst="rect">
            <a:avLst/>
          </a:prstGeom>
        </p:spPr>
        <p:txBody>
          <a:bodyPr>
            <a:normAutofit fontScale="67500" lnSpcReduction="20000"/>
          </a:bodyPr>
          <a:lstStyle>
            <a:lvl1pPr algn="l" defTabSz="135002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496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Почему обучение должно иметь активные формы?</a:t>
            </a:r>
          </a:p>
        </p:txBody>
      </p:sp>
      <p:sp>
        <p:nvSpPr>
          <p:cNvPr id="106" name="Объект 2"/>
          <p:cNvSpPr txBox="1">
            <a:spLocks/>
          </p:cNvSpPr>
          <p:nvPr/>
        </p:nvSpPr>
        <p:spPr>
          <a:xfrm>
            <a:off x="2521244" y="1241601"/>
            <a:ext cx="14954823" cy="2640437"/>
          </a:xfrm>
          <a:prstGeom prst="rect">
            <a:avLst/>
          </a:prstGeom>
        </p:spPr>
        <p:txBody>
          <a:bodyPr/>
          <a:lstStyle>
            <a:lvl1pPr marL="337505" indent="-337505" algn="l" defTabSz="1350020" rtl="0" eaLnBrk="1" latinLnBrk="0" hangingPunct="1">
              <a:lnSpc>
                <a:spcPct val="90000"/>
              </a:lnSpc>
              <a:spcBef>
                <a:spcPts val="1476"/>
              </a:spcBef>
              <a:buFont typeface="Arial" panose="020B0604020202020204" pitchFamily="34" charset="0"/>
              <a:buChar char="•"/>
              <a:defRPr sz="41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12515" indent="-337505" algn="l" defTabSz="1350020" rtl="0" eaLnBrk="1" latinLnBrk="0" hangingPunct="1">
              <a:lnSpc>
                <a:spcPct val="90000"/>
              </a:lnSpc>
              <a:spcBef>
                <a:spcPts val="738"/>
              </a:spcBef>
              <a:buFont typeface="Arial" panose="020B0604020202020204" pitchFamily="34" charset="0"/>
              <a:buChar char="•"/>
              <a:defRPr sz="3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87525" indent="-337505" algn="l" defTabSz="1350020" rtl="0" eaLnBrk="1" latinLnBrk="0" hangingPunct="1">
              <a:lnSpc>
                <a:spcPct val="90000"/>
              </a:lnSpc>
              <a:spcBef>
                <a:spcPts val="738"/>
              </a:spcBef>
              <a:buFont typeface="Arial" panose="020B0604020202020204" pitchFamily="34" charset="0"/>
              <a:buChar char="•"/>
              <a:defRPr sz="29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62535" indent="-337505" algn="l" defTabSz="1350020" rtl="0" eaLnBrk="1" latinLnBrk="0" hangingPunct="1">
              <a:lnSpc>
                <a:spcPct val="90000"/>
              </a:lnSpc>
              <a:spcBef>
                <a:spcPts val="738"/>
              </a:spcBef>
              <a:buFont typeface="Arial" panose="020B0604020202020204" pitchFamily="34" charset="0"/>
              <a:buChar char="•"/>
              <a:defRPr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37545" indent="-337505" algn="l" defTabSz="1350020" rtl="0" eaLnBrk="1" latinLnBrk="0" hangingPunct="1">
              <a:lnSpc>
                <a:spcPct val="90000"/>
              </a:lnSpc>
              <a:spcBef>
                <a:spcPts val="738"/>
              </a:spcBef>
              <a:buFont typeface="Arial" panose="020B0604020202020204" pitchFamily="34" charset="0"/>
              <a:buChar char="•"/>
              <a:defRPr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12555" indent="-337505" algn="l" defTabSz="1350020" rtl="0" eaLnBrk="1" latinLnBrk="0" hangingPunct="1">
              <a:lnSpc>
                <a:spcPct val="90000"/>
              </a:lnSpc>
              <a:spcBef>
                <a:spcPts val="738"/>
              </a:spcBef>
              <a:buFont typeface="Arial" panose="020B0604020202020204" pitchFamily="34" charset="0"/>
              <a:buChar char="•"/>
              <a:defRPr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87566" indent="-337505" algn="l" defTabSz="1350020" rtl="0" eaLnBrk="1" latinLnBrk="0" hangingPunct="1">
              <a:lnSpc>
                <a:spcPct val="90000"/>
              </a:lnSpc>
              <a:spcBef>
                <a:spcPts val="738"/>
              </a:spcBef>
              <a:buFont typeface="Arial" panose="020B0604020202020204" pitchFamily="34" charset="0"/>
              <a:buChar char="•"/>
              <a:defRPr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62576" indent="-337505" algn="l" defTabSz="1350020" rtl="0" eaLnBrk="1" latinLnBrk="0" hangingPunct="1">
              <a:lnSpc>
                <a:spcPct val="90000"/>
              </a:lnSpc>
              <a:spcBef>
                <a:spcPts val="738"/>
              </a:spcBef>
              <a:buFont typeface="Arial" panose="020B0604020202020204" pitchFamily="34" charset="0"/>
              <a:buChar char="•"/>
              <a:defRPr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737586" indent="-337505" algn="l" defTabSz="1350020" rtl="0" eaLnBrk="1" latinLnBrk="0" hangingPunct="1">
              <a:lnSpc>
                <a:spcPct val="90000"/>
              </a:lnSpc>
              <a:spcBef>
                <a:spcPts val="738"/>
              </a:spcBef>
              <a:buFont typeface="Arial" panose="020B0604020202020204" pitchFamily="34" charset="0"/>
              <a:buChar char="•"/>
              <a:defRPr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«Скажи мне, и я забуду. Покажи мне, и я запомню. Позволь мне сделать, и это станет моим навсегда».</a:t>
            </a:r>
          </a:p>
          <a:p>
            <a:pPr marL="0" indent="0" algn="r">
              <a:buFont typeface="Arial" panose="020B0604020202020204" pitchFamily="34" charset="0"/>
              <a:buNone/>
            </a:pP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Древняя китайская поговорка</a:t>
            </a:r>
          </a:p>
        </p:txBody>
      </p:sp>
    </p:spTree>
    <p:extLst>
      <p:ext uri="{BB962C8B-B14F-4D97-AF65-F5344CB8AC3E}">
        <p14:creationId xmlns:p14="http://schemas.microsoft.com/office/powerpoint/2010/main" val="208490208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Конус обучения Эдгара Дейла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0B45F-ECDA-4A22-874D-35AB4A9401B6}" type="slidenum">
              <a:rPr lang="ru-RU" smtClean="0"/>
              <a:pPr/>
              <a:t>57</a:t>
            </a:fld>
            <a:endParaRPr lang="ru-RU" dirty="0"/>
          </a:p>
        </p:txBody>
      </p:sp>
      <p:pic>
        <p:nvPicPr>
          <p:cNvPr id="2050" name="Picture 2" descr="https://trenings.ru/images/nlp/%D0%A1oneOfExperience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91"/>
          <a:stretch/>
        </p:blipFill>
        <p:spPr bwMode="auto">
          <a:xfrm>
            <a:off x="2481943" y="2002321"/>
            <a:ext cx="14646192" cy="74273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823045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>
            <a:extLst>
              <a:ext uri="{FF2B5EF4-FFF2-40B4-BE49-F238E27FC236}">
                <a16:creationId xmlns:a16="http://schemas.microsoft.com/office/drawing/2014/main" id="{5D6BD8D9-80C6-4A0C-BE32-1C32D5134D3E}"/>
              </a:ext>
            </a:extLst>
          </p:cNvPr>
          <p:cNvGrpSpPr/>
          <p:nvPr/>
        </p:nvGrpSpPr>
        <p:grpSpPr>
          <a:xfrm>
            <a:off x="5704648" y="2547986"/>
            <a:ext cx="6480190" cy="6455588"/>
            <a:chOff x="4459346" y="2412404"/>
            <a:chExt cx="3092318" cy="3080578"/>
          </a:xfrm>
        </p:grpSpPr>
        <p:sp>
          <p:nvSpPr>
            <p:cNvPr id="36" name="Pie 18">
              <a:extLst>
                <a:ext uri="{FF2B5EF4-FFF2-40B4-BE49-F238E27FC236}">
                  <a16:creationId xmlns:a16="http://schemas.microsoft.com/office/drawing/2014/main" id="{9C156373-03F9-4254-9751-6FB009E0E08A}"/>
                </a:ext>
              </a:extLst>
            </p:cNvPr>
            <p:cNvSpPr/>
            <p:nvPr/>
          </p:nvSpPr>
          <p:spPr>
            <a:xfrm rot="18900000">
              <a:off x="4459346" y="3208639"/>
              <a:ext cx="1699093" cy="1065994"/>
            </a:xfrm>
            <a:custGeom>
              <a:avLst/>
              <a:gdLst/>
              <a:ahLst/>
              <a:cxnLst/>
              <a:rect l="l" t="t" r="r" b="b"/>
              <a:pathLst>
                <a:path w="1699093" h="1065994">
                  <a:moveTo>
                    <a:pt x="1387804" y="220434"/>
                  </a:moveTo>
                  <a:lnTo>
                    <a:pt x="1699093" y="531725"/>
                  </a:lnTo>
                  <a:lnTo>
                    <a:pt x="1387803" y="843015"/>
                  </a:lnTo>
                  <a:lnTo>
                    <a:pt x="1387804" y="687370"/>
                  </a:lnTo>
                  <a:lnTo>
                    <a:pt x="1056568" y="687370"/>
                  </a:lnTo>
                  <a:lnTo>
                    <a:pt x="1056568" y="1056568"/>
                  </a:lnTo>
                  <a:lnTo>
                    <a:pt x="42" y="1065994"/>
                  </a:lnTo>
                  <a:cubicBezTo>
                    <a:pt x="-2473" y="784152"/>
                    <a:pt x="107727" y="512989"/>
                    <a:pt x="306136" y="312802"/>
                  </a:cubicBezTo>
                  <a:cubicBezTo>
                    <a:pt x="504545" y="112615"/>
                    <a:pt x="774715" y="0"/>
                    <a:pt x="1056568" y="0"/>
                  </a:cubicBezTo>
                  <a:lnTo>
                    <a:pt x="1056568" y="376079"/>
                  </a:lnTo>
                  <a:lnTo>
                    <a:pt x="1387803" y="376079"/>
                  </a:lnTo>
                  <a:close/>
                </a:path>
              </a:pathLst>
            </a:custGeom>
            <a:solidFill>
              <a:srgbClr val="FFC3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5005" tIns="67502" rIns="135005" bIns="6750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3986" dirty="0">
                <a:solidFill>
                  <a:schemeClr val="tx1"/>
                </a:solidFill>
              </a:endParaRPr>
            </a:p>
          </p:txBody>
        </p:sp>
        <p:sp>
          <p:nvSpPr>
            <p:cNvPr id="37" name="Right Arrow 2">
              <a:extLst>
                <a:ext uri="{FF2B5EF4-FFF2-40B4-BE49-F238E27FC236}">
                  <a16:creationId xmlns:a16="http://schemas.microsoft.com/office/drawing/2014/main" id="{F3623B17-609D-47AE-AE82-0CCB11BD9619}"/>
                </a:ext>
              </a:extLst>
            </p:cNvPr>
            <p:cNvSpPr/>
            <p:nvPr/>
          </p:nvSpPr>
          <p:spPr>
            <a:xfrm rot="13500000">
              <a:off x="4923559" y="4103773"/>
              <a:ext cx="1712425" cy="1065994"/>
            </a:xfrm>
            <a:custGeom>
              <a:avLst/>
              <a:gdLst/>
              <a:ahLst/>
              <a:cxnLst/>
              <a:rect l="l" t="t" r="r" b="b"/>
              <a:pathLst>
                <a:path w="1712425" h="1065994">
                  <a:moveTo>
                    <a:pt x="1056568" y="0"/>
                  </a:moveTo>
                  <a:lnTo>
                    <a:pt x="1056568" y="376079"/>
                  </a:lnTo>
                  <a:lnTo>
                    <a:pt x="1401135" y="376079"/>
                  </a:lnTo>
                  <a:lnTo>
                    <a:pt x="1401135" y="220434"/>
                  </a:lnTo>
                  <a:lnTo>
                    <a:pt x="1712425" y="531725"/>
                  </a:lnTo>
                  <a:lnTo>
                    <a:pt x="1401135" y="843015"/>
                  </a:lnTo>
                  <a:lnTo>
                    <a:pt x="1401135" y="687370"/>
                  </a:lnTo>
                  <a:lnTo>
                    <a:pt x="1056568" y="687370"/>
                  </a:lnTo>
                  <a:lnTo>
                    <a:pt x="1056568" y="1056568"/>
                  </a:lnTo>
                  <a:lnTo>
                    <a:pt x="42" y="1065994"/>
                  </a:lnTo>
                  <a:cubicBezTo>
                    <a:pt x="-2473" y="784152"/>
                    <a:pt x="107727" y="512989"/>
                    <a:pt x="306136" y="312802"/>
                  </a:cubicBezTo>
                  <a:cubicBezTo>
                    <a:pt x="504545" y="112615"/>
                    <a:pt x="774715" y="0"/>
                    <a:pt x="1056568" y="0"/>
                  </a:cubicBezTo>
                  <a:close/>
                </a:path>
              </a:pathLst>
            </a:custGeom>
            <a:solidFill>
              <a:srgbClr val="529C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5005" tIns="67502" rIns="135005" bIns="6750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3986" dirty="0"/>
            </a:p>
          </p:txBody>
        </p:sp>
        <p:sp>
          <p:nvSpPr>
            <p:cNvPr id="38" name="Right Arrow 2">
              <a:extLst>
                <a:ext uri="{FF2B5EF4-FFF2-40B4-BE49-F238E27FC236}">
                  <a16:creationId xmlns:a16="http://schemas.microsoft.com/office/drawing/2014/main" id="{742E912B-0B61-4B5C-B3AF-65418CBE88EE}"/>
                </a:ext>
              </a:extLst>
            </p:cNvPr>
            <p:cNvSpPr/>
            <p:nvPr/>
          </p:nvSpPr>
          <p:spPr>
            <a:xfrm rot="8100000">
              <a:off x="5839239" y="3646691"/>
              <a:ext cx="1712425" cy="1065994"/>
            </a:xfrm>
            <a:custGeom>
              <a:avLst/>
              <a:gdLst/>
              <a:ahLst/>
              <a:cxnLst/>
              <a:rect l="l" t="t" r="r" b="b"/>
              <a:pathLst>
                <a:path w="1712425" h="1065994">
                  <a:moveTo>
                    <a:pt x="1056568" y="0"/>
                  </a:moveTo>
                  <a:lnTo>
                    <a:pt x="1056568" y="376079"/>
                  </a:lnTo>
                  <a:lnTo>
                    <a:pt x="1401135" y="376079"/>
                  </a:lnTo>
                  <a:lnTo>
                    <a:pt x="1401135" y="220434"/>
                  </a:lnTo>
                  <a:lnTo>
                    <a:pt x="1712425" y="531725"/>
                  </a:lnTo>
                  <a:lnTo>
                    <a:pt x="1401135" y="843015"/>
                  </a:lnTo>
                  <a:lnTo>
                    <a:pt x="1401135" y="687370"/>
                  </a:lnTo>
                  <a:lnTo>
                    <a:pt x="1056568" y="687370"/>
                  </a:lnTo>
                  <a:lnTo>
                    <a:pt x="1056568" y="1056568"/>
                  </a:lnTo>
                  <a:lnTo>
                    <a:pt x="42" y="1065994"/>
                  </a:lnTo>
                  <a:cubicBezTo>
                    <a:pt x="-2473" y="784152"/>
                    <a:pt x="107727" y="512989"/>
                    <a:pt x="306136" y="312802"/>
                  </a:cubicBezTo>
                  <a:cubicBezTo>
                    <a:pt x="504545" y="112615"/>
                    <a:pt x="774715" y="0"/>
                    <a:pt x="1056568" y="0"/>
                  </a:cubicBezTo>
                  <a:close/>
                </a:path>
              </a:pathLst>
            </a:custGeom>
            <a:solidFill>
              <a:srgbClr val="8E90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5005" tIns="67502" rIns="135005" bIns="6750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3986" dirty="0"/>
            </a:p>
          </p:txBody>
        </p:sp>
        <p:sp>
          <p:nvSpPr>
            <p:cNvPr id="39" name="Right Arrow 2">
              <a:extLst>
                <a:ext uri="{FF2B5EF4-FFF2-40B4-BE49-F238E27FC236}">
                  <a16:creationId xmlns:a16="http://schemas.microsoft.com/office/drawing/2014/main" id="{099FC982-22B5-4F7A-8276-7DD0AB4A2CF1}"/>
                </a:ext>
              </a:extLst>
            </p:cNvPr>
            <p:cNvSpPr/>
            <p:nvPr/>
          </p:nvSpPr>
          <p:spPr>
            <a:xfrm rot="2700000">
              <a:off x="5372596" y="2735620"/>
              <a:ext cx="1712426" cy="1065994"/>
            </a:xfrm>
            <a:custGeom>
              <a:avLst/>
              <a:gdLst/>
              <a:ahLst/>
              <a:cxnLst/>
              <a:rect l="l" t="t" r="r" b="b"/>
              <a:pathLst>
                <a:path w="1712426" h="1065994">
                  <a:moveTo>
                    <a:pt x="306137" y="312802"/>
                  </a:moveTo>
                  <a:cubicBezTo>
                    <a:pt x="504546" y="112615"/>
                    <a:pt x="774715" y="0"/>
                    <a:pt x="1056569" y="0"/>
                  </a:cubicBezTo>
                  <a:lnTo>
                    <a:pt x="1056569" y="376079"/>
                  </a:lnTo>
                  <a:lnTo>
                    <a:pt x="1401136" y="376079"/>
                  </a:lnTo>
                  <a:lnTo>
                    <a:pt x="1401136" y="220434"/>
                  </a:lnTo>
                  <a:lnTo>
                    <a:pt x="1712426" y="531725"/>
                  </a:lnTo>
                  <a:lnTo>
                    <a:pt x="1401136" y="843015"/>
                  </a:lnTo>
                  <a:lnTo>
                    <a:pt x="1401136" y="687370"/>
                  </a:lnTo>
                  <a:lnTo>
                    <a:pt x="1056569" y="687370"/>
                  </a:lnTo>
                  <a:lnTo>
                    <a:pt x="1056569" y="1056568"/>
                  </a:lnTo>
                  <a:lnTo>
                    <a:pt x="694296" y="1059800"/>
                  </a:lnTo>
                  <a:lnTo>
                    <a:pt x="694295" y="978719"/>
                  </a:lnTo>
                  <a:lnTo>
                    <a:pt x="849940" y="978719"/>
                  </a:lnTo>
                  <a:lnTo>
                    <a:pt x="538651" y="667429"/>
                  </a:lnTo>
                  <a:lnTo>
                    <a:pt x="227360" y="978719"/>
                  </a:lnTo>
                  <a:lnTo>
                    <a:pt x="383005" y="978719"/>
                  </a:lnTo>
                  <a:lnTo>
                    <a:pt x="383005" y="1062578"/>
                  </a:lnTo>
                  <a:lnTo>
                    <a:pt x="42" y="1065994"/>
                  </a:lnTo>
                  <a:cubicBezTo>
                    <a:pt x="-2473" y="784152"/>
                    <a:pt x="107728" y="512989"/>
                    <a:pt x="306137" y="312802"/>
                  </a:cubicBezTo>
                  <a:close/>
                </a:path>
              </a:pathLst>
            </a:custGeom>
            <a:solidFill>
              <a:srgbClr val="84C2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5005" tIns="67502" rIns="135005" bIns="6750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3986" dirty="0"/>
            </a:p>
          </p:txBody>
        </p:sp>
      </p:grpSp>
      <p:sp>
        <p:nvSpPr>
          <p:cNvPr id="40" name="Rectangle 39">
            <a:extLst>
              <a:ext uri="{FF2B5EF4-FFF2-40B4-BE49-F238E27FC236}">
                <a16:creationId xmlns:a16="http://schemas.microsoft.com/office/drawing/2014/main" id="{B7177AD8-3843-4C35-B2AF-487B69215582}"/>
              </a:ext>
            </a:extLst>
          </p:cNvPr>
          <p:cNvSpPr/>
          <p:nvPr/>
        </p:nvSpPr>
        <p:spPr>
          <a:xfrm>
            <a:off x="8655935" y="3334881"/>
            <a:ext cx="1079297" cy="1319272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ru-RU" altLang="ko-KR" sz="7973" b="1" dirty="0">
                <a:solidFill>
                  <a:schemeClr val="bg1"/>
                </a:solidFill>
                <a:cs typeface="Arial" pitchFamily="34" charset="0"/>
              </a:rPr>
              <a:t>К</a:t>
            </a:r>
            <a:endParaRPr lang="ko-KR" altLang="en-US" sz="7973" dirty="0">
              <a:cs typeface="Arial" pitchFamily="34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9B0A9C67-6408-4D4E-ADA9-28EA55F8171F}"/>
              </a:ext>
            </a:extLst>
          </p:cNvPr>
          <p:cNvSpPr/>
          <p:nvPr/>
        </p:nvSpPr>
        <p:spPr>
          <a:xfrm>
            <a:off x="6560389" y="4734228"/>
            <a:ext cx="1079297" cy="1319272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ru-RU" altLang="ko-KR" sz="7973" b="1" dirty="0">
                <a:solidFill>
                  <a:schemeClr val="bg1"/>
                </a:solidFill>
                <a:cs typeface="Arial" pitchFamily="34" charset="0"/>
              </a:rPr>
              <a:t>К</a:t>
            </a:r>
            <a:endParaRPr lang="ko-KR" altLang="en-US" sz="7973" dirty="0">
              <a:cs typeface="Arial" pitchFamily="34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0F08FFAF-3F33-48DC-9CD4-21FED468166A}"/>
              </a:ext>
            </a:extLst>
          </p:cNvPr>
          <p:cNvSpPr/>
          <p:nvPr/>
        </p:nvSpPr>
        <p:spPr>
          <a:xfrm>
            <a:off x="10185736" y="5397789"/>
            <a:ext cx="1079297" cy="1319272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ru-RU" altLang="ko-KR" sz="7973" b="1" dirty="0">
                <a:solidFill>
                  <a:schemeClr val="bg1"/>
                </a:solidFill>
                <a:cs typeface="Arial" pitchFamily="34" charset="0"/>
              </a:rPr>
              <a:t>К</a:t>
            </a:r>
            <a:endParaRPr lang="ko-KR" altLang="en-US" sz="7973" dirty="0">
              <a:cs typeface="Arial" pitchFamily="34" charset="0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2E582B09-EC66-4A4A-96DD-54893F75D51B}"/>
              </a:ext>
            </a:extLst>
          </p:cNvPr>
          <p:cNvSpPr/>
          <p:nvPr/>
        </p:nvSpPr>
        <p:spPr>
          <a:xfrm>
            <a:off x="7928423" y="6768200"/>
            <a:ext cx="1079297" cy="1319272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ru-RU" altLang="ko-KR" sz="7973" b="1" dirty="0">
                <a:solidFill>
                  <a:schemeClr val="bg1"/>
                </a:solidFill>
                <a:cs typeface="Arial" pitchFamily="34" charset="0"/>
              </a:rPr>
              <a:t>К</a:t>
            </a:r>
            <a:endParaRPr lang="ko-KR" altLang="en-US" sz="7973" dirty="0">
              <a:cs typeface="Arial" pitchFamily="34" charset="0"/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4270EAEF-1119-4F92-B90F-3F4DD5D72256}"/>
              </a:ext>
            </a:extLst>
          </p:cNvPr>
          <p:cNvGrpSpPr/>
          <p:nvPr/>
        </p:nvGrpSpPr>
        <p:grpSpPr>
          <a:xfrm>
            <a:off x="489215" y="1782570"/>
            <a:ext cx="5816795" cy="2941217"/>
            <a:chOff x="572117" y="2297666"/>
            <a:chExt cx="2436536" cy="1992111"/>
          </a:xfrm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E89BF361-66AE-4903-8B5C-C8D0655F7058}"/>
                </a:ext>
              </a:extLst>
            </p:cNvPr>
            <p:cNvSpPr txBox="1"/>
            <p:nvPr/>
          </p:nvSpPr>
          <p:spPr>
            <a:xfrm>
              <a:off x="572117" y="2297666"/>
              <a:ext cx="2436535" cy="3126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altLang="ko-KR"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Arial" pitchFamily="34" charset="0"/>
                </a:rPr>
                <a:t>КРИТИЧЕСКОЕ МЫШЛЕНИЕ</a:t>
              </a:r>
              <a:endParaRPr lang="ko-KR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Arial" pitchFamily="34" charset="0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AC7BF468-2324-4F3F-BC83-9DDF7769DCC5}"/>
                </a:ext>
              </a:extLst>
            </p:cNvPr>
            <p:cNvSpPr txBox="1"/>
            <p:nvPr/>
          </p:nvSpPr>
          <p:spPr>
            <a:xfrm>
              <a:off x="572118" y="2564904"/>
              <a:ext cx="2436535" cy="17248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altLang="ko-KR" sz="1772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Arial" pitchFamily="34" charset="0"/>
                </a:rPr>
                <a:t>Анализ</a:t>
              </a:r>
              <a:r>
                <a:rPr lang="ru-RU" altLang="ko-KR" sz="1772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Arial" pitchFamily="34" charset="0"/>
                </a:rPr>
                <a:t> — способность выявлять логические связи между утверждениями, аргументами и вопросами.</a:t>
              </a:r>
            </a:p>
            <a:p>
              <a:r>
                <a:rPr lang="ru-RU" altLang="ko-KR" sz="1772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Arial" pitchFamily="34" charset="0"/>
                </a:rPr>
                <a:t>Оценка</a:t>
              </a:r>
              <a:r>
                <a:rPr lang="ru-RU" altLang="ko-KR" sz="1772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Arial" pitchFamily="34" charset="0"/>
                </a:rPr>
                <a:t> — способность определять убедительность и твердость аргументов.</a:t>
              </a:r>
            </a:p>
            <a:p>
              <a:r>
                <a:rPr lang="ru-RU" altLang="ko-KR" sz="1772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Arial" pitchFamily="34" charset="0"/>
                </a:rPr>
                <a:t>Объяснение</a:t>
              </a:r>
              <a:r>
                <a:rPr lang="ru-RU" altLang="ko-KR" sz="1772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Arial" pitchFamily="34" charset="0"/>
                </a:rPr>
                <a:t> — способность приводить аргументы к собственной точке зрения.</a:t>
              </a:r>
            </a:p>
            <a:p>
              <a:r>
                <a:rPr lang="ru-RU" altLang="ko-KR" sz="1772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Arial" pitchFamily="34" charset="0"/>
                </a:rPr>
                <a:t>Выдвижение гипотез </a:t>
              </a:r>
              <a:r>
                <a:rPr lang="ru-RU" altLang="ko-KR" sz="1772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Arial" pitchFamily="34" charset="0"/>
                </a:rPr>
                <a:t>— способность выявлять недостаток информации и, на основании этого, самостоятельно формировать собственное мнение.</a:t>
              </a:r>
            </a:p>
          </p:txBody>
        </p:sp>
      </p:grpSp>
      <p:pic>
        <p:nvPicPr>
          <p:cNvPr id="24" name="Рисунок 23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44671" y="471158"/>
            <a:ext cx="1106127" cy="7042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5" name="Group 43">
            <a:extLst>
              <a:ext uri="{FF2B5EF4-FFF2-40B4-BE49-F238E27FC236}">
                <a16:creationId xmlns:a16="http://schemas.microsoft.com/office/drawing/2014/main" id="{4270EAEF-1119-4F92-B90F-3F4DD5D72256}"/>
              </a:ext>
            </a:extLst>
          </p:cNvPr>
          <p:cNvGrpSpPr/>
          <p:nvPr/>
        </p:nvGrpSpPr>
        <p:grpSpPr>
          <a:xfrm>
            <a:off x="477670" y="6238646"/>
            <a:ext cx="5816795" cy="3486625"/>
            <a:chOff x="572117" y="2297666"/>
            <a:chExt cx="2436536" cy="2361520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E89BF361-66AE-4903-8B5C-C8D0655F7058}"/>
                </a:ext>
              </a:extLst>
            </p:cNvPr>
            <p:cNvSpPr txBox="1"/>
            <p:nvPr/>
          </p:nvSpPr>
          <p:spPr>
            <a:xfrm>
              <a:off x="572117" y="2297666"/>
              <a:ext cx="2436535" cy="3126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altLang="ko-KR"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Arial" pitchFamily="34" charset="0"/>
                </a:rPr>
                <a:t>КРЕАТИВНОСТЬ</a:t>
              </a:r>
              <a:endParaRPr lang="ko-KR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Arial" pitchFamily="34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C7BF468-2324-4F3F-BC83-9DDF7769DCC5}"/>
                </a:ext>
              </a:extLst>
            </p:cNvPr>
            <p:cNvSpPr txBox="1"/>
            <p:nvPr/>
          </p:nvSpPr>
          <p:spPr>
            <a:xfrm>
              <a:off x="572118" y="2564904"/>
              <a:ext cx="2436535" cy="20942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altLang="ko-KR" sz="1772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Arial" pitchFamily="34" charset="0"/>
                </a:rPr>
                <a:t>Креативность предполагает способность генерировать идеи, неординарные подходы к решению задач. Это понятие можно разделить на составляющие:</a:t>
              </a:r>
            </a:p>
            <a:p>
              <a:r>
                <a:rPr lang="ru-RU" altLang="ko-KR" sz="1772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Arial" pitchFamily="34" charset="0"/>
                </a:rPr>
                <a:t>любознательность</a:t>
              </a:r>
              <a:r>
                <a:rPr lang="ru-RU" altLang="ko-KR" sz="1772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Arial" pitchFamily="34" charset="0"/>
                </a:rPr>
                <a:t> — интерес и открытость к окружающему миру, желание познавать его, самостоятельный поиск требуемой информации и необходимых ответов на собственные вопросы;</a:t>
              </a:r>
            </a:p>
            <a:p>
              <a:r>
                <a:rPr lang="ru-RU" altLang="ko-KR" sz="1772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Arial" pitchFamily="34" charset="0"/>
                </a:rPr>
                <a:t>воображение</a:t>
              </a:r>
              <a:r>
                <a:rPr lang="ru-RU" altLang="ko-KR" sz="1772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Arial" pitchFamily="34" charset="0"/>
                </a:rPr>
                <a:t> — способность к генерации оригинальных идей;</a:t>
              </a:r>
            </a:p>
            <a:p>
              <a:r>
                <a:rPr lang="ru-RU" altLang="ko-KR" sz="1772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Arial" pitchFamily="34" charset="0"/>
                </a:rPr>
                <a:t>развитие идей </a:t>
              </a:r>
              <a:r>
                <a:rPr lang="ru-RU" altLang="ko-KR" sz="1772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Arial" pitchFamily="34" charset="0"/>
                </a:rPr>
                <a:t>— оценка идей с различных точек зрения, выявление их плюсов и минусов и т.д.</a:t>
              </a:r>
            </a:p>
          </p:txBody>
        </p:sp>
      </p:grpSp>
      <p:grpSp>
        <p:nvGrpSpPr>
          <p:cNvPr id="28" name="Group 43">
            <a:extLst>
              <a:ext uri="{FF2B5EF4-FFF2-40B4-BE49-F238E27FC236}">
                <a16:creationId xmlns:a16="http://schemas.microsoft.com/office/drawing/2014/main" id="{4270EAEF-1119-4F92-B90F-3F4DD5D72256}"/>
              </a:ext>
            </a:extLst>
          </p:cNvPr>
          <p:cNvGrpSpPr/>
          <p:nvPr/>
        </p:nvGrpSpPr>
        <p:grpSpPr>
          <a:xfrm>
            <a:off x="11583481" y="1782572"/>
            <a:ext cx="5816795" cy="1577703"/>
            <a:chOff x="572117" y="2297666"/>
            <a:chExt cx="2436536" cy="1068591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E89BF361-66AE-4903-8B5C-C8D0655F7058}"/>
                </a:ext>
              </a:extLst>
            </p:cNvPr>
            <p:cNvSpPr txBox="1"/>
            <p:nvPr/>
          </p:nvSpPr>
          <p:spPr>
            <a:xfrm>
              <a:off x="572117" y="2297666"/>
              <a:ext cx="2436535" cy="3126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altLang="ko-KR"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Arial" pitchFamily="34" charset="0"/>
                </a:rPr>
                <a:t>КОММУНИКАЦИЯ</a:t>
              </a:r>
              <a:endParaRPr lang="ko-KR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Arial" pitchFamily="34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AC7BF468-2324-4F3F-BC83-9DDF7769DCC5}"/>
                </a:ext>
              </a:extLst>
            </p:cNvPr>
            <p:cNvSpPr txBox="1"/>
            <p:nvPr/>
          </p:nvSpPr>
          <p:spPr>
            <a:xfrm>
              <a:off x="572118" y="2564904"/>
              <a:ext cx="2436535" cy="8013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altLang="ko-KR" sz="1772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Arial" pitchFamily="34" charset="0"/>
                </a:rPr>
                <a:t>Коммуникация предполагает способность к выражению и восприятию мысли, чувства и фактов в устной и письменной форме, а также продуктивно общаться в разных условиях (социальных, культурных и др.).</a:t>
              </a:r>
            </a:p>
          </p:txBody>
        </p:sp>
      </p:grpSp>
      <p:grpSp>
        <p:nvGrpSpPr>
          <p:cNvPr id="31" name="Group 43">
            <a:extLst>
              <a:ext uri="{FF2B5EF4-FFF2-40B4-BE49-F238E27FC236}">
                <a16:creationId xmlns:a16="http://schemas.microsoft.com/office/drawing/2014/main" id="{4270EAEF-1119-4F92-B90F-3F4DD5D72256}"/>
              </a:ext>
            </a:extLst>
          </p:cNvPr>
          <p:cNvGrpSpPr/>
          <p:nvPr/>
        </p:nvGrpSpPr>
        <p:grpSpPr>
          <a:xfrm>
            <a:off x="11583479" y="6238647"/>
            <a:ext cx="5816795" cy="3213921"/>
            <a:chOff x="572117" y="2297666"/>
            <a:chExt cx="2436536" cy="2176815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E89BF361-66AE-4903-8B5C-C8D0655F7058}"/>
                </a:ext>
              </a:extLst>
            </p:cNvPr>
            <p:cNvSpPr txBox="1"/>
            <p:nvPr/>
          </p:nvSpPr>
          <p:spPr>
            <a:xfrm>
              <a:off x="572117" y="2297666"/>
              <a:ext cx="2436535" cy="3126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altLang="ko-KR"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Arial" pitchFamily="34" charset="0"/>
                </a:rPr>
                <a:t>КООПЕРАЦИЯ</a:t>
              </a:r>
              <a:endParaRPr lang="ko-KR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Arial" pitchFamily="34" charset="0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AC7BF468-2324-4F3F-BC83-9DDF7769DCC5}"/>
                </a:ext>
              </a:extLst>
            </p:cNvPr>
            <p:cNvSpPr txBox="1"/>
            <p:nvPr/>
          </p:nvSpPr>
          <p:spPr>
            <a:xfrm>
              <a:off x="572118" y="2564904"/>
              <a:ext cx="2436535" cy="1909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altLang="ko-KR" sz="1772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Arial" pitchFamily="34" charset="0"/>
                </a:rPr>
                <a:t>Кооперацией называется способность к эффективному взаимодействию с другими людьми и работе с ними в команде для достижения общих целей.</a:t>
              </a:r>
            </a:p>
            <a:p>
              <a:r>
                <a:rPr lang="ru-RU" altLang="ko-KR" sz="1772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Arial" pitchFamily="34" charset="0"/>
                </a:rPr>
                <a:t>Это качество проявляется в:</a:t>
              </a:r>
            </a:p>
            <a:p>
              <a:r>
                <a:rPr lang="ru-RU" altLang="ko-KR" sz="1772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Arial" pitchFamily="34" charset="0"/>
                </a:rPr>
                <a:t>— умении воспринимать общие цели как собственные;</a:t>
              </a:r>
            </a:p>
            <a:p>
              <a:r>
                <a:rPr lang="ru-RU" altLang="ko-KR" sz="1772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Arial" pitchFamily="34" charset="0"/>
                </a:rPr>
                <a:t>— социальном взаимодействии, то есть обсуждении общих целей, умении находить консенсус, соотносить свои действия с действиями других людей;</a:t>
              </a:r>
            </a:p>
            <a:p>
              <a:r>
                <a:rPr lang="ru-RU" altLang="ko-KR" sz="1772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Arial" pitchFamily="34" charset="0"/>
                </a:rPr>
                <a:t>— выполнении принятых на себя обязательств;</a:t>
              </a:r>
            </a:p>
            <a:p>
              <a:r>
                <a:rPr lang="ru-RU" altLang="ko-KR" sz="1772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Arial" pitchFamily="34" charset="0"/>
                </a:rPr>
                <a:t>— самостоятельности и инициативности.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0006828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0B45F-ECDA-4A22-874D-35AB4A9401B6}" type="slidenum">
              <a:rPr lang="ru-RU" smtClean="0"/>
              <a:pPr/>
              <a:t>59</a:t>
            </a:fld>
            <a:endParaRPr lang="ru-RU" dirty="0"/>
          </a:p>
        </p:txBody>
      </p:sp>
      <p:pic>
        <p:nvPicPr>
          <p:cNvPr id="5122" name="Picture 2" descr="https://avatars.dzeninfra.ru/get-zen_doc/3952637/pub_60a25b8985151531ba35290b_60a25ee813b38951a02f4ca1/scale_1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850090" cy="58875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fsd.multiurok.ru/html/2018/12/22/s_5c1e870f574b7/1034323_11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6579" y="4309236"/>
            <a:ext cx="8091488" cy="58875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8185992" y="2482119"/>
            <a:ext cx="428033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Рассадка № 1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143644" y="6791355"/>
            <a:ext cx="428033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Рассадка № 2</a:t>
            </a:r>
          </a:p>
        </p:txBody>
      </p:sp>
    </p:spTree>
    <p:extLst>
      <p:ext uri="{BB962C8B-B14F-4D97-AF65-F5344CB8AC3E}">
        <p14:creationId xmlns:p14="http://schemas.microsoft.com/office/powerpoint/2010/main" val="36713273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0B45F-ECDA-4A22-874D-35AB4A9401B6}" type="slidenum">
              <a:rPr lang="ru-RU" smtClean="0"/>
              <a:pPr/>
              <a:t>6</a:t>
            </a:fld>
            <a:endParaRPr lang="ru-R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D87B57A-1ADC-3E4E-95B1-3EB07D76D5FA}"/>
              </a:ext>
            </a:extLst>
          </p:cNvPr>
          <p:cNvSpPr txBox="1"/>
          <p:nvPr/>
        </p:nvSpPr>
        <p:spPr>
          <a:xfrm>
            <a:off x="998377" y="113507"/>
            <a:ext cx="15059608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>
                <a:solidFill>
                  <a:schemeClr val="bg1"/>
                </a:solidFill>
                <a:latin typeface="Cera Pro" panose="00000500000000000000" pitchFamily="2" charset="0"/>
              </a:rPr>
              <a:t>ОРКСЭ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  <a:latin typeface="Cera Pro" panose="00000500000000000000" pitchFamily="2" charset="0"/>
              </a:rPr>
              <a:t>ФГОС НОО: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  <a:latin typeface="Cera Pro" panose="00000500000000000000" pitchFamily="2" charset="0"/>
              </a:rPr>
              <a:t>(приказ </a:t>
            </a:r>
            <a:r>
              <a:rPr lang="ru-RU" sz="2400" b="1" dirty="0" err="1">
                <a:solidFill>
                  <a:schemeClr val="bg1"/>
                </a:solidFill>
                <a:latin typeface="Cera Pro" panose="00000500000000000000" pitchFamily="2" charset="0"/>
              </a:rPr>
              <a:t>Минпросвещения</a:t>
            </a:r>
            <a:r>
              <a:rPr lang="ru-RU" sz="2400" b="1" dirty="0">
                <a:solidFill>
                  <a:schemeClr val="bg1"/>
                </a:solidFill>
                <a:latin typeface="Cera Pro" panose="00000500000000000000" pitchFamily="2" charset="0"/>
              </a:rPr>
              <a:t> России от 31.05.2021 г. № 286) </a:t>
            </a:r>
          </a:p>
          <a:p>
            <a:pPr algn="ctr"/>
            <a:endParaRPr lang="ru-RU" sz="4000" b="1" dirty="0">
              <a:solidFill>
                <a:schemeClr val="bg1"/>
              </a:solidFill>
              <a:latin typeface="Cera Pro" panose="00000500000000000000" pitchFamily="2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58069" y="1495604"/>
            <a:ext cx="8997950" cy="3539430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sz="3200" dirty="0">
              <a:latin typeface="Cera Pro" panose="00000500000000000000" pitchFamily="2" charset="0"/>
            </a:endParaRPr>
          </a:p>
          <a:p>
            <a:r>
              <a:rPr lang="ru-RU" sz="3200" b="1" dirty="0">
                <a:latin typeface="Cera Pro" panose="00000500000000000000" pitchFamily="2" charset="0"/>
              </a:rPr>
              <a:t>Основы православной культуры</a:t>
            </a:r>
          </a:p>
          <a:p>
            <a:r>
              <a:rPr lang="ru-RU" sz="3200" b="1" dirty="0">
                <a:latin typeface="Cera Pro" panose="00000500000000000000" pitchFamily="2" charset="0"/>
              </a:rPr>
              <a:t>Основы исламской культуры</a:t>
            </a:r>
          </a:p>
          <a:p>
            <a:r>
              <a:rPr lang="ru-RU" sz="3200" b="1" dirty="0">
                <a:latin typeface="Cera Pro" panose="00000500000000000000" pitchFamily="2" charset="0"/>
              </a:rPr>
              <a:t>Основы буддийской культуры</a:t>
            </a:r>
          </a:p>
          <a:p>
            <a:r>
              <a:rPr lang="ru-RU" sz="3200" b="1" dirty="0">
                <a:latin typeface="Cera Pro" panose="00000500000000000000" pitchFamily="2" charset="0"/>
              </a:rPr>
              <a:t>Основы иудейской культуры</a:t>
            </a:r>
          </a:p>
          <a:p>
            <a:r>
              <a:rPr lang="ru-RU" sz="3200" b="1" dirty="0">
                <a:latin typeface="Cera Pro" panose="00000500000000000000" pitchFamily="2" charset="0"/>
              </a:rPr>
              <a:t>Основы мировых религиозных культур Основы светской этики</a:t>
            </a:r>
          </a:p>
        </p:txBody>
      </p:sp>
      <p:sp>
        <p:nvSpPr>
          <p:cNvPr id="5" name="Стрелка вправо 4"/>
          <p:cNvSpPr/>
          <p:nvPr/>
        </p:nvSpPr>
        <p:spPr>
          <a:xfrm>
            <a:off x="8528181" y="3881534"/>
            <a:ext cx="1511558" cy="746449"/>
          </a:xfrm>
          <a:prstGeom prst="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9356019" y="3716149"/>
            <a:ext cx="749507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atin typeface="Cera Pro" panose="00000500000000000000" pitchFamily="2" charset="0"/>
              </a:rPr>
              <a:t>Основы религиозных культур народов России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8604581" y="2583744"/>
            <a:ext cx="8997950" cy="1107996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  <a:p>
            <a:pPr algn="ctr"/>
            <a:r>
              <a:rPr lang="ru-RU" sz="2400" b="1" i="1" dirty="0">
                <a:latin typeface="Cera Pro" panose="00000500000000000000" pitchFamily="2" charset="0"/>
              </a:rPr>
              <a:t>приказ </a:t>
            </a:r>
            <a:r>
              <a:rPr lang="ru-RU" sz="2400" b="1" i="1" dirty="0" err="1">
                <a:latin typeface="Cera Pro" panose="00000500000000000000" pitchFamily="2" charset="0"/>
              </a:rPr>
              <a:t>Минпросвещения</a:t>
            </a:r>
            <a:r>
              <a:rPr lang="ru-RU" sz="2400" b="1" i="1" dirty="0">
                <a:latin typeface="Cera Pro" panose="00000500000000000000" pitchFamily="2" charset="0"/>
              </a:rPr>
              <a:t> России </a:t>
            </a:r>
          </a:p>
          <a:p>
            <a:pPr algn="ctr"/>
            <a:r>
              <a:rPr lang="ru-RU" sz="2400" b="1" i="1" dirty="0">
                <a:latin typeface="Cera Pro" panose="00000500000000000000" pitchFamily="2" charset="0"/>
              </a:rPr>
              <a:t>от 31.05.2021 г. № 286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071397" y="4958752"/>
            <a:ext cx="1398658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i="1" dirty="0">
              <a:latin typeface="Cera Pro" panose="00000500000000000000" pitchFamily="2" charset="0"/>
            </a:endParaRPr>
          </a:p>
          <a:p>
            <a:pPr algn="ctr"/>
            <a:r>
              <a:rPr lang="ru-RU" sz="2800" b="1" i="1" dirty="0">
                <a:latin typeface="Cera Pro" panose="00000500000000000000" pitchFamily="2" charset="0"/>
              </a:rPr>
              <a:t>П. 32.1. </a:t>
            </a:r>
            <a:r>
              <a:rPr lang="ru-RU" sz="2800" i="1" dirty="0">
                <a:latin typeface="Cera Pro" panose="00000500000000000000" pitchFamily="2" charset="0"/>
              </a:rPr>
              <a:t>В учебный план входят обязательная для изучения предметная область «Основы религиозных культур и светской этики» и обязательные для изучения </a:t>
            </a:r>
            <a:r>
              <a:rPr lang="ru-RU" sz="2800" b="1" i="1" dirty="0">
                <a:latin typeface="Cera Pro" panose="00000500000000000000" pitchFamily="2" charset="0"/>
              </a:rPr>
              <a:t>по выбору и заявлению родителей (законных представителей) </a:t>
            </a:r>
            <a:r>
              <a:rPr lang="ru-RU" sz="2800" i="1" dirty="0">
                <a:latin typeface="Cera Pro" panose="00000500000000000000" pitchFamily="2" charset="0"/>
              </a:rPr>
              <a:t>несовершеннолетних обучающихся учебные модули</a:t>
            </a:r>
          </a:p>
          <a:p>
            <a:pPr algn="ctr"/>
            <a:r>
              <a:rPr lang="ru-RU" sz="2800" b="1" i="1" dirty="0">
                <a:latin typeface="Cera Pro" panose="00000500000000000000" pitchFamily="2" charset="0"/>
              </a:rPr>
              <a:t>П. 43.6. </a:t>
            </a:r>
            <a:r>
              <a:rPr lang="ru-RU" sz="2800" i="1" dirty="0">
                <a:latin typeface="Cera Pro" panose="00000500000000000000" pitchFamily="2" charset="0"/>
              </a:rPr>
              <a:t>Предметные результаты по предметной области ОРКСЭ</a:t>
            </a:r>
          </a:p>
          <a:p>
            <a:pPr algn="ctr"/>
            <a:r>
              <a:rPr lang="ru-RU" sz="2800" i="1" dirty="0">
                <a:latin typeface="Cera Pro" panose="00000500000000000000" pitchFamily="2" charset="0"/>
              </a:rPr>
              <a:t>ПООП НОО:</a:t>
            </a:r>
          </a:p>
          <a:p>
            <a:pPr algn="ctr"/>
            <a:r>
              <a:rPr lang="ru-RU" sz="2800" i="1" dirty="0">
                <a:latin typeface="Cera Pro" panose="00000500000000000000" pitchFamily="2" charset="0"/>
              </a:rPr>
              <a:t>Основное содержание (</a:t>
            </a:r>
            <a:r>
              <a:rPr lang="ru-RU" sz="2800" i="1" dirty="0" err="1">
                <a:latin typeface="Cera Pro" panose="00000500000000000000" pitchFamily="2" charset="0"/>
              </a:rPr>
              <a:t>сс</a:t>
            </a:r>
            <a:r>
              <a:rPr lang="ru-RU" sz="2800" i="1" dirty="0">
                <a:latin typeface="Cera Pro" panose="00000500000000000000" pitchFamily="2" charset="0"/>
              </a:rPr>
              <a:t>. 371–373) и предметные результаты обучения (</a:t>
            </a:r>
            <a:r>
              <a:rPr lang="ru-RU" sz="2800" i="1" dirty="0" err="1">
                <a:latin typeface="Cera Pro" panose="00000500000000000000" pitchFamily="2" charset="0"/>
              </a:rPr>
              <a:t>сс</a:t>
            </a:r>
            <a:r>
              <a:rPr lang="ru-RU" sz="2800" i="1" dirty="0">
                <a:latin typeface="Cera Pro" panose="00000500000000000000" pitchFamily="2" charset="0"/>
              </a:rPr>
              <a:t>. 377–389) по модулям предметной области ОРКСЭ.</a:t>
            </a:r>
          </a:p>
          <a:p>
            <a:pPr algn="ctr"/>
            <a:r>
              <a:rPr lang="ru-RU" sz="2800" i="1" dirty="0">
                <a:latin typeface="Cera Pro" panose="00000500000000000000" pitchFamily="2" charset="0"/>
              </a:rPr>
              <a:t>П. 3.1. Примерный учебный план НОО (4-й класс, 34 часа в год, 1 час в неделю).</a:t>
            </a:r>
          </a:p>
        </p:txBody>
      </p:sp>
      <p:grpSp>
        <p:nvGrpSpPr>
          <p:cNvPr id="15" name="Группа 14"/>
          <p:cNvGrpSpPr/>
          <p:nvPr/>
        </p:nvGrpSpPr>
        <p:grpSpPr>
          <a:xfrm>
            <a:off x="16243565" y="496332"/>
            <a:ext cx="1145517" cy="740559"/>
            <a:chOff x="14755180" y="8033190"/>
            <a:chExt cx="2485251" cy="1581258"/>
          </a:xfrm>
        </p:grpSpPr>
        <p:sp>
          <p:nvSpPr>
            <p:cNvPr id="16" name="Google Shape;52;p2"/>
            <p:cNvSpPr/>
            <p:nvPr/>
          </p:nvSpPr>
          <p:spPr>
            <a:xfrm>
              <a:off x="14755180" y="8033190"/>
              <a:ext cx="1543050" cy="1578610"/>
            </a:xfrm>
            <a:custGeom>
              <a:avLst/>
              <a:gdLst/>
              <a:ahLst/>
              <a:cxnLst/>
              <a:rect l="l" t="t" r="r" b="b"/>
              <a:pathLst>
                <a:path w="1543050" h="1578609" extrusionOk="0">
                  <a:moveTo>
                    <a:pt x="246415" y="1875"/>
                  </a:moveTo>
                  <a:lnTo>
                    <a:pt x="196754" y="6881"/>
                  </a:lnTo>
                  <a:lnTo>
                    <a:pt x="150499" y="21239"/>
                  </a:lnTo>
                  <a:lnTo>
                    <a:pt x="108642" y="43958"/>
                  </a:lnTo>
                  <a:lnTo>
                    <a:pt x="72173" y="74048"/>
                  </a:lnTo>
                  <a:lnTo>
                    <a:pt x="42084" y="110517"/>
                  </a:lnTo>
                  <a:lnTo>
                    <a:pt x="19364" y="152376"/>
                  </a:lnTo>
                  <a:lnTo>
                    <a:pt x="5006" y="198633"/>
                  </a:lnTo>
                  <a:lnTo>
                    <a:pt x="0" y="248298"/>
                  </a:lnTo>
                  <a:lnTo>
                    <a:pt x="0" y="1317114"/>
                  </a:lnTo>
                  <a:lnTo>
                    <a:pt x="5132" y="1368933"/>
                  </a:lnTo>
                  <a:lnTo>
                    <a:pt x="20000" y="1417698"/>
                  </a:lnTo>
                  <a:lnTo>
                    <a:pt x="43810" y="1462219"/>
                  </a:lnTo>
                  <a:lnTo>
                    <a:pt x="75769" y="1501305"/>
                  </a:lnTo>
                  <a:lnTo>
                    <a:pt x="115083" y="1533766"/>
                  </a:lnTo>
                  <a:lnTo>
                    <a:pt x="160958" y="1558411"/>
                  </a:lnTo>
                  <a:lnTo>
                    <a:pt x="210815" y="1573584"/>
                  </a:lnTo>
                  <a:lnTo>
                    <a:pt x="261589" y="1578582"/>
                  </a:lnTo>
                  <a:lnTo>
                    <a:pt x="311821" y="1573688"/>
                  </a:lnTo>
                  <a:lnTo>
                    <a:pt x="360167" y="1559190"/>
                  </a:lnTo>
                  <a:lnTo>
                    <a:pt x="405221" y="1535364"/>
                  </a:lnTo>
                  <a:lnTo>
                    <a:pt x="445578" y="1502484"/>
                  </a:lnTo>
                  <a:lnTo>
                    <a:pt x="1175776" y="731772"/>
                  </a:lnTo>
                  <a:lnTo>
                    <a:pt x="492832" y="731772"/>
                  </a:lnTo>
                  <a:lnTo>
                    <a:pt x="492832" y="248298"/>
                  </a:lnTo>
                  <a:lnTo>
                    <a:pt x="487826" y="198633"/>
                  </a:lnTo>
                  <a:lnTo>
                    <a:pt x="473467" y="152376"/>
                  </a:lnTo>
                  <a:lnTo>
                    <a:pt x="450747" y="110517"/>
                  </a:lnTo>
                  <a:lnTo>
                    <a:pt x="420657" y="74048"/>
                  </a:lnTo>
                  <a:lnTo>
                    <a:pt x="384188" y="43958"/>
                  </a:lnTo>
                  <a:lnTo>
                    <a:pt x="342331" y="21239"/>
                  </a:lnTo>
                  <a:lnTo>
                    <a:pt x="296076" y="6881"/>
                  </a:lnTo>
                  <a:lnTo>
                    <a:pt x="246415" y="1875"/>
                  </a:lnTo>
                  <a:close/>
                </a:path>
                <a:path w="1543050" h="1578609" extrusionOk="0">
                  <a:moveTo>
                    <a:pt x="1310598" y="0"/>
                  </a:moveTo>
                  <a:lnTo>
                    <a:pt x="1282322" y="0"/>
                  </a:lnTo>
                  <a:lnTo>
                    <a:pt x="1237091" y="6826"/>
                  </a:lnTo>
                  <a:lnTo>
                    <a:pt x="1193569" y="22039"/>
                  </a:lnTo>
                  <a:lnTo>
                    <a:pt x="1153026" y="45599"/>
                  </a:lnTo>
                  <a:lnTo>
                    <a:pt x="1116726" y="77464"/>
                  </a:lnTo>
                  <a:lnTo>
                    <a:pt x="492832" y="731772"/>
                  </a:lnTo>
                  <a:lnTo>
                    <a:pt x="1175776" y="731772"/>
                  </a:lnTo>
                  <a:lnTo>
                    <a:pt x="1476240" y="414558"/>
                  </a:lnTo>
                  <a:lnTo>
                    <a:pt x="1506556" y="374903"/>
                  </a:lnTo>
                  <a:lnTo>
                    <a:pt x="1527721" y="331338"/>
                  </a:lnTo>
                  <a:lnTo>
                    <a:pt x="1539778" y="285263"/>
                  </a:lnTo>
                  <a:lnTo>
                    <a:pt x="1542774" y="238078"/>
                  </a:lnTo>
                  <a:lnTo>
                    <a:pt x="1536752" y="191184"/>
                  </a:lnTo>
                  <a:lnTo>
                    <a:pt x="1521757" y="145982"/>
                  </a:lnTo>
                  <a:lnTo>
                    <a:pt x="1497835" y="103870"/>
                  </a:lnTo>
                  <a:lnTo>
                    <a:pt x="1465030" y="66250"/>
                  </a:lnTo>
                  <a:lnTo>
                    <a:pt x="1430227" y="38995"/>
                  </a:lnTo>
                  <a:lnTo>
                    <a:pt x="1392243" y="18889"/>
                  </a:lnTo>
                  <a:lnTo>
                    <a:pt x="1352045" y="5902"/>
                  </a:lnTo>
                  <a:lnTo>
                    <a:pt x="13105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53;p2"/>
            <p:cNvSpPr/>
            <p:nvPr/>
          </p:nvSpPr>
          <p:spPr>
            <a:xfrm>
              <a:off x="14755180" y="8035066"/>
              <a:ext cx="868680" cy="1576705"/>
            </a:xfrm>
            <a:custGeom>
              <a:avLst/>
              <a:gdLst/>
              <a:ahLst/>
              <a:cxnLst/>
              <a:rect l="l" t="t" r="r" b="b"/>
              <a:pathLst>
                <a:path w="868680" h="1576704" extrusionOk="0">
                  <a:moveTo>
                    <a:pt x="246415" y="0"/>
                  </a:moveTo>
                  <a:lnTo>
                    <a:pt x="196754" y="5006"/>
                  </a:lnTo>
                  <a:lnTo>
                    <a:pt x="150499" y="19363"/>
                  </a:lnTo>
                  <a:lnTo>
                    <a:pt x="108642" y="42082"/>
                  </a:lnTo>
                  <a:lnTo>
                    <a:pt x="72173" y="72172"/>
                  </a:lnTo>
                  <a:lnTo>
                    <a:pt x="42084" y="108641"/>
                  </a:lnTo>
                  <a:lnTo>
                    <a:pt x="19364" y="150500"/>
                  </a:lnTo>
                  <a:lnTo>
                    <a:pt x="5006" y="196757"/>
                  </a:lnTo>
                  <a:lnTo>
                    <a:pt x="0" y="246423"/>
                  </a:lnTo>
                  <a:lnTo>
                    <a:pt x="0" y="1315238"/>
                  </a:lnTo>
                  <a:lnTo>
                    <a:pt x="5132" y="1367057"/>
                  </a:lnTo>
                  <a:lnTo>
                    <a:pt x="20000" y="1415822"/>
                  </a:lnTo>
                  <a:lnTo>
                    <a:pt x="43810" y="1460343"/>
                  </a:lnTo>
                  <a:lnTo>
                    <a:pt x="75769" y="1499430"/>
                  </a:lnTo>
                  <a:lnTo>
                    <a:pt x="115083" y="1531891"/>
                  </a:lnTo>
                  <a:lnTo>
                    <a:pt x="160958" y="1556536"/>
                  </a:lnTo>
                  <a:lnTo>
                    <a:pt x="210815" y="1571708"/>
                  </a:lnTo>
                  <a:lnTo>
                    <a:pt x="261589" y="1576706"/>
                  </a:lnTo>
                  <a:lnTo>
                    <a:pt x="311821" y="1571812"/>
                  </a:lnTo>
                  <a:lnTo>
                    <a:pt x="360167" y="1557314"/>
                  </a:lnTo>
                  <a:lnTo>
                    <a:pt x="405221" y="1533488"/>
                  </a:lnTo>
                  <a:lnTo>
                    <a:pt x="445578" y="1500609"/>
                  </a:lnTo>
                  <a:lnTo>
                    <a:pt x="868391" y="1054422"/>
                  </a:lnTo>
                  <a:lnTo>
                    <a:pt x="801997" y="1053127"/>
                  </a:lnTo>
                  <a:lnTo>
                    <a:pt x="743391" y="1049498"/>
                  </a:lnTo>
                  <a:lnTo>
                    <a:pt x="692154" y="1043097"/>
                  </a:lnTo>
                  <a:lnTo>
                    <a:pt x="647865" y="1033484"/>
                  </a:lnTo>
                  <a:lnTo>
                    <a:pt x="610108" y="1020219"/>
                  </a:lnTo>
                  <a:lnTo>
                    <a:pt x="552506" y="980976"/>
                  </a:lnTo>
                  <a:lnTo>
                    <a:pt x="515995" y="921852"/>
                  </a:lnTo>
                  <a:lnTo>
                    <a:pt x="504601" y="883736"/>
                  </a:lnTo>
                  <a:lnTo>
                    <a:pt x="497221" y="839331"/>
                  </a:lnTo>
                  <a:lnTo>
                    <a:pt x="493438" y="788198"/>
                  </a:lnTo>
                  <a:lnTo>
                    <a:pt x="492832" y="729896"/>
                  </a:lnTo>
                  <a:lnTo>
                    <a:pt x="492832" y="246423"/>
                  </a:lnTo>
                  <a:lnTo>
                    <a:pt x="487826" y="196757"/>
                  </a:lnTo>
                  <a:lnTo>
                    <a:pt x="473467" y="150500"/>
                  </a:lnTo>
                  <a:lnTo>
                    <a:pt x="450747" y="108641"/>
                  </a:lnTo>
                  <a:lnTo>
                    <a:pt x="420657" y="72172"/>
                  </a:lnTo>
                  <a:lnTo>
                    <a:pt x="384188" y="42082"/>
                  </a:lnTo>
                  <a:lnTo>
                    <a:pt x="342331" y="19363"/>
                  </a:lnTo>
                  <a:lnTo>
                    <a:pt x="296076" y="5006"/>
                  </a:lnTo>
                  <a:lnTo>
                    <a:pt x="246415" y="0"/>
                  </a:lnTo>
                  <a:close/>
                </a:path>
              </a:pathLst>
            </a:custGeom>
            <a:solidFill>
              <a:srgbClr val="FFC35B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54;p2"/>
            <p:cNvSpPr/>
            <p:nvPr/>
          </p:nvSpPr>
          <p:spPr>
            <a:xfrm>
              <a:off x="15705250" y="8035203"/>
              <a:ext cx="1532255" cy="1579245"/>
            </a:xfrm>
            <a:custGeom>
              <a:avLst/>
              <a:gdLst/>
              <a:ahLst/>
              <a:cxnLst/>
              <a:rect l="l" t="t" r="r" b="b"/>
              <a:pathLst>
                <a:path w="1532255" h="1579245" extrusionOk="0">
                  <a:moveTo>
                    <a:pt x="1272229" y="0"/>
                  </a:moveTo>
                  <a:lnTo>
                    <a:pt x="1222351" y="4860"/>
                  </a:lnTo>
                  <a:lnTo>
                    <a:pt x="1174345" y="19256"/>
                  </a:lnTo>
                  <a:lnTo>
                    <a:pt x="1129605" y="42915"/>
                  </a:lnTo>
                  <a:lnTo>
                    <a:pt x="1089526" y="75559"/>
                  </a:lnTo>
                  <a:lnTo>
                    <a:pt x="66064" y="1166935"/>
                  </a:lnTo>
                  <a:lnTo>
                    <a:pt x="35960" y="1206309"/>
                  </a:lnTo>
                  <a:lnTo>
                    <a:pt x="14945" y="1249567"/>
                  </a:lnTo>
                  <a:lnTo>
                    <a:pt x="2973" y="1295318"/>
                  </a:lnTo>
                  <a:lnTo>
                    <a:pt x="0" y="1342172"/>
                  </a:lnTo>
                  <a:lnTo>
                    <a:pt x="5981" y="1388737"/>
                  </a:lnTo>
                  <a:lnTo>
                    <a:pt x="20871" y="1433622"/>
                  </a:lnTo>
                  <a:lnTo>
                    <a:pt x="44627" y="1475438"/>
                  </a:lnTo>
                  <a:lnTo>
                    <a:pt x="77202" y="1512792"/>
                  </a:lnTo>
                  <a:lnTo>
                    <a:pt x="116577" y="1542901"/>
                  </a:lnTo>
                  <a:lnTo>
                    <a:pt x="159837" y="1563920"/>
                  </a:lnTo>
                  <a:lnTo>
                    <a:pt x="205589" y="1575895"/>
                  </a:lnTo>
                  <a:lnTo>
                    <a:pt x="252444" y="1578869"/>
                  </a:lnTo>
                  <a:lnTo>
                    <a:pt x="299011" y="1572888"/>
                  </a:lnTo>
                  <a:lnTo>
                    <a:pt x="343899" y="1557996"/>
                  </a:lnTo>
                  <a:lnTo>
                    <a:pt x="385718" y="1534238"/>
                  </a:lnTo>
                  <a:lnTo>
                    <a:pt x="423077" y="1501660"/>
                  </a:lnTo>
                  <a:lnTo>
                    <a:pt x="1042607" y="840891"/>
                  </a:lnTo>
                  <a:lnTo>
                    <a:pt x="1531995" y="840891"/>
                  </a:lnTo>
                  <a:lnTo>
                    <a:pt x="1531995" y="259638"/>
                  </a:lnTo>
                  <a:lnTo>
                    <a:pt x="1526899" y="208181"/>
                  </a:lnTo>
                  <a:lnTo>
                    <a:pt x="1512135" y="159757"/>
                  </a:lnTo>
                  <a:lnTo>
                    <a:pt x="1488492" y="115549"/>
                  </a:lnTo>
                  <a:lnTo>
                    <a:pt x="1456758" y="76737"/>
                  </a:lnTo>
                  <a:lnTo>
                    <a:pt x="1417719" y="44503"/>
                  </a:lnTo>
                  <a:lnTo>
                    <a:pt x="1372165" y="20030"/>
                  </a:lnTo>
                  <a:lnTo>
                    <a:pt x="1322656" y="4962"/>
                  </a:lnTo>
                  <a:lnTo>
                    <a:pt x="1297472" y="1234"/>
                  </a:lnTo>
                  <a:lnTo>
                    <a:pt x="1272229" y="0"/>
                  </a:lnTo>
                  <a:close/>
                </a:path>
                <a:path w="1532255" h="1579245" extrusionOk="0">
                  <a:moveTo>
                    <a:pt x="1531995" y="840891"/>
                  </a:moveTo>
                  <a:lnTo>
                    <a:pt x="1042607" y="840891"/>
                  </a:lnTo>
                  <a:lnTo>
                    <a:pt x="1042607" y="1332104"/>
                  </a:lnTo>
                  <a:lnTo>
                    <a:pt x="1047578" y="1381420"/>
                  </a:lnTo>
                  <a:lnTo>
                    <a:pt x="1061835" y="1427353"/>
                  </a:lnTo>
                  <a:lnTo>
                    <a:pt x="1084396" y="1468919"/>
                  </a:lnTo>
                  <a:lnTo>
                    <a:pt x="1114275" y="1505133"/>
                  </a:lnTo>
                  <a:lnTo>
                    <a:pt x="1150489" y="1535013"/>
                  </a:lnTo>
                  <a:lnTo>
                    <a:pt x="1192055" y="1557573"/>
                  </a:lnTo>
                  <a:lnTo>
                    <a:pt x="1237989" y="1571831"/>
                  </a:lnTo>
                  <a:lnTo>
                    <a:pt x="1287306" y="1576802"/>
                  </a:lnTo>
                  <a:lnTo>
                    <a:pt x="1336619" y="1571831"/>
                  </a:lnTo>
                  <a:lnTo>
                    <a:pt x="1382550" y="1557573"/>
                  </a:lnTo>
                  <a:lnTo>
                    <a:pt x="1424114" y="1535013"/>
                  </a:lnTo>
                  <a:lnTo>
                    <a:pt x="1460327" y="1505133"/>
                  </a:lnTo>
                  <a:lnTo>
                    <a:pt x="1490206" y="1468919"/>
                  </a:lnTo>
                  <a:lnTo>
                    <a:pt x="1512766" y="1427353"/>
                  </a:lnTo>
                  <a:lnTo>
                    <a:pt x="1527024" y="1381420"/>
                  </a:lnTo>
                  <a:lnTo>
                    <a:pt x="1531995" y="1332104"/>
                  </a:lnTo>
                  <a:lnTo>
                    <a:pt x="1531995" y="840891"/>
                  </a:lnTo>
                  <a:close/>
                </a:path>
              </a:pathLst>
            </a:custGeom>
            <a:solidFill>
              <a:srgbClr val="66C2A9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55;p2"/>
            <p:cNvSpPr/>
            <p:nvPr/>
          </p:nvSpPr>
          <p:spPr>
            <a:xfrm>
              <a:off x="16374291" y="8035203"/>
              <a:ext cx="866140" cy="1579245"/>
            </a:xfrm>
            <a:custGeom>
              <a:avLst/>
              <a:gdLst/>
              <a:ahLst/>
              <a:cxnLst/>
              <a:rect l="l" t="t" r="r" b="b"/>
              <a:pathLst>
                <a:path w="866140" h="1579245" extrusionOk="0">
                  <a:moveTo>
                    <a:pt x="603190" y="0"/>
                  </a:moveTo>
                  <a:lnTo>
                    <a:pt x="553015" y="4954"/>
                  </a:lnTo>
                  <a:lnTo>
                    <a:pt x="504783" y="19589"/>
                  </a:lnTo>
                  <a:lnTo>
                    <a:pt x="459840" y="43559"/>
                  </a:lnTo>
                  <a:lnTo>
                    <a:pt x="419533" y="76517"/>
                  </a:lnTo>
                  <a:lnTo>
                    <a:pt x="0" y="523825"/>
                  </a:lnTo>
                  <a:lnTo>
                    <a:pt x="66350" y="525120"/>
                  </a:lnTo>
                  <a:lnTo>
                    <a:pt x="124837" y="528750"/>
                  </a:lnTo>
                  <a:lnTo>
                    <a:pt x="175893" y="535154"/>
                  </a:lnTo>
                  <a:lnTo>
                    <a:pt x="219951" y="544772"/>
                  </a:lnTo>
                  <a:lnTo>
                    <a:pt x="257444" y="558044"/>
                  </a:lnTo>
                  <a:lnTo>
                    <a:pt x="314469" y="597311"/>
                  </a:lnTo>
                  <a:lnTo>
                    <a:pt x="350431" y="656474"/>
                  </a:lnTo>
                  <a:lnTo>
                    <a:pt x="361596" y="694617"/>
                  </a:lnTo>
                  <a:lnTo>
                    <a:pt x="368795" y="739054"/>
                  </a:lnTo>
                  <a:lnTo>
                    <a:pt x="372460" y="790224"/>
                  </a:lnTo>
                  <a:lnTo>
                    <a:pt x="373024" y="848569"/>
                  </a:lnTo>
                  <a:lnTo>
                    <a:pt x="373024" y="1332402"/>
                  </a:lnTo>
                  <a:lnTo>
                    <a:pt x="378030" y="1382101"/>
                  </a:lnTo>
                  <a:lnTo>
                    <a:pt x="392387" y="1428389"/>
                  </a:lnTo>
                  <a:lnTo>
                    <a:pt x="415105" y="1470276"/>
                  </a:lnTo>
                  <a:lnTo>
                    <a:pt x="445193" y="1506770"/>
                  </a:lnTo>
                  <a:lnTo>
                    <a:pt x="481661" y="1536880"/>
                  </a:lnTo>
                  <a:lnTo>
                    <a:pt x="523517" y="1559615"/>
                  </a:lnTo>
                  <a:lnTo>
                    <a:pt x="569771" y="1573982"/>
                  </a:lnTo>
                  <a:lnTo>
                    <a:pt x="619433" y="1578992"/>
                  </a:lnTo>
                  <a:lnTo>
                    <a:pt x="669094" y="1573982"/>
                  </a:lnTo>
                  <a:lnTo>
                    <a:pt x="715350" y="1559615"/>
                  </a:lnTo>
                  <a:lnTo>
                    <a:pt x="757208" y="1536880"/>
                  </a:lnTo>
                  <a:lnTo>
                    <a:pt x="793677" y="1506770"/>
                  </a:lnTo>
                  <a:lnTo>
                    <a:pt x="823768" y="1470276"/>
                  </a:lnTo>
                  <a:lnTo>
                    <a:pt x="846488" y="1428389"/>
                  </a:lnTo>
                  <a:lnTo>
                    <a:pt x="860847" y="1382101"/>
                  </a:lnTo>
                  <a:lnTo>
                    <a:pt x="865854" y="1332402"/>
                  </a:lnTo>
                  <a:lnTo>
                    <a:pt x="865854" y="262807"/>
                  </a:lnTo>
                  <a:lnTo>
                    <a:pt x="860721" y="210947"/>
                  </a:lnTo>
                  <a:lnTo>
                    <a:pt x="845853" y="162145"/>
                  </a:lnTo>
                  <a:lnTo>
                    <a:pt x="822043" y="117591"/>
                  </a:lnTo>
                  <a:lnTo>
                    <a:pt x="790084" y="78477"/>
                  </a:lnTo>
                  <a:lnTo>
                    <a:pt x="750770" y="45993"/>
                  </a:lnTo>
                  <a:lnTo>
                    <a:pt x="704894" y="21329"/>
                  </a:lnTo>
                  <a:lnTo>
                    <a:pt x="654500" y="5574"/>
                  </a:lnTo>
                  <a:lnTo>
                    <a:pt x="628774" y="1423"/>
                  </a:lnTo>
                  <a:lnTo>
                    <a:pt x="603190" y="0"/>
                  </a:lnTo>
                  <a:close/>
                </a:path>
              </a:pathLst>
            </a:custGeom>
            <a:solidFill>
              <a:srgbClr val="FFC35B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56;p2"/>
            <p:cNvSpPr/>
            <p:nvPr/>
          </p:nvSpPr>
          <p:spPr>
            <a:xfrm>
              <a:off x="15693152" y="9088296"/>
              <a:ext cx="521970" cy="525780"/>
            </a:xfrm>
            <a:custGeom>
              <a:avLst/>
              <a:gdLst/>
              <a:ahLst/>
              <a:cxnLst/>
              <a:rect l="l" t="t" r="r" b="b"/>
              <a:pathLst>
                <a:path w="521969" h="525779" extrusionOk="0">
                  <a:moveTo>
                    <a:pt x="235018" y="0"/>
                  </a:moveTo>
                  <a:lnTo>
                    <a:pt x="27953" y="0"/>
                  </a:lnTo>
                  <a:lnTo>
                    <a:pt x="17098" y="2191"/>
                  </a:lnTo>
                  <a:lnTo>
                    <a:pt x="8231" y="8167"/>
                  </a:lnTo>
                  <a:lnTo>
                    <a:pt x="2253" y="17031"/>
                  </a:lnTo>
                  <a:lnTo>
                    <a:pt x="60" y="27886"/>
                  </a:lnTo>
                  <a:lnTo>
                    <a:pt x="0" y="293062"/>
                  </a:lnTo>
                  <a:lnTo>
                    <a:pt x="5774" y="339821"/>
                  </a:lnTo>
                  <a:lnTo>
                    <a:pt x="20607" y="382764"/>
                  </a:lnTo>
                  <a:lnTo>
                    <a:pt x="43406" y="421269"/>
                  </a:lnTo>
                  <a:lnTo>
                    <a:pt x="73076" y="454711"/>
                  </a:lnTo>
                  <a:lnTo>
                    <a:pt x="108528" y="482466"/>
                  </a:lnTo>
                  <a:lnTo>
                    <a:pt x="148666" y="503912"/>
                  </a:lnTo>
                  <a:lnTo>
                    <a:pt x="192400" y="518424"/>
                  </a:lnTo>
                  <a:lnTo>
                    <a:pt x="238636" y="525379"/>
                  </a:lnTo>
                  <a:lnTo>
                    <a:pt x="286282" y="524153"/>
                  </a:lnTo>
                  <a:lnTo>
                    <a:pt x="332723" y="514547"/>
                  </a:lnTo>
                  <a:lnTo>
                    <a:pt x="375630" y="497337"/>
                  </a:lnTo>
                  <a:lnTo>
                    <a:pt x="414341" y="473344"/>
                  </a:lnTo>
                  <a:lnTo>
                    <a:pt x="448190" y="443392"/>
                  </a:lnTo>
                  <a:lnTo>
                    <a:pt x="476515" y="408303"/>
                  </a:lnTo>
                  <a:lnTo>
                    <a:pt x="498652" y="368898"/>
                  </a:lnTo>
                  <a:lnTo>
                    <a:pt x="513938" y="326001"/>
                  </a:lnTo>
                  <a:lnTo>
                    <a:pt x="521709" y="280433"/>
                  </a:lnTo>
                  <a:lnTo>
                    <a:pt x="521301" y="233017"/>
                  </a:lnTo>
                  <a:lnTo>
                    <a:pt x="512471" y="187039"/>
                  </a:lnTo>
                  <a:lnTo>
                    <a:pt x="495973" y="145443"/>
                  </a:lnTo>
                  <a:lnTo>
                    <a:pt x="472631" y="108502"/>
                  </a:lnTo>
                  <a:lnTo>
                    <a:pt x="443271" y="76492"/>
                  </a:lnTo>
                  <a:lnTo>
                    <a:pt x="408715" y="49687"/>
                  </a:lnTo>
                  <a:lnTo>
                    <a:pt x="369787" y="28360"/>
                  </a:lnTo>
                  <a:lnTo>
                    <a:pt x="327313" y="12787"/>
                  </a:lnTo>
                  <a:lnTo>
                    <a:pt x="282115" y="3242"/>
                  </a:lnTo>
                  <a:lnTo>
                    <a:pt x="235018" y="0"/>
                  </a:lnTo>
                  <a:close/>
                </a:path>
              </a:pathLst>
            </a:custGeom>
            <a:solidFill>
              <a:srgbClr val="FFC35B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0384737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7938588"/>
            <a:ext cx="18000663" cy="2500812"/>
          </a:xfrm>
          <a:prstGeom prst="rect">
            <a:avLst/>
          </a:prstGeom>
          <a:solidFill>
            <a:schemeClr val="bg1"/>
          </a:solidFill>
          <a:ln>
            <a:solidFill>
              <a:srgbClr val="8E90E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23" r="17223"/>
          <a:stretch>
            <a:fillRect/>
          </a:stretch>
        </p:blipFill>
        <p:spPr>
          <a:xfrm>
            <a:off x="9498563" y="2686208"/>
            <a:ext cx="7546702" cy="7673945"/>
          </a:xfrm>
        </p:spPr>
      </p:pic>
      <p:grpSp>
        <p:nvGrpSpPr>
          <p:cNvPr id="10" name="Group 52">
            <a:extLst>
              <a:ext uri="{FF2B5EF4-FFF2-40B4-BE49-F238E27FC236}">
                <a16:creationId xmlns:a16="http://schemas.microsoft.com/office/drawing/2014/main" id="{75753B3B-E8F7-4602-9B73-7698E9C717F9}"/>
              </a:ext>
            </a:extLst>
          </p:cNvPr>
          <p:cNvGrpSpPr/>
          <p:nvPr/>
        </p:nvGrpSpPr>
        <p:grpSpPr>
          <a:xfrm>
            <a:off x="0" y="3536821"/>
            <a:ext cx="5971591" cy="6823332"/>
            <a:chOff x="136327" y="2187108"/>
            <a:chExt cx="6956676" cy="7948919"/>
          </a:xfrm>
        </p:grpSpPr>
        <p:sp>
          <p:nvSpPr>
            <p:cNvPr id="11" name="Freeform 2">
              <a:extLst>
                <a:ext uri="{FF2B5EF4-FFF2-40B4-BE49-F238E27FC236}">
                  <a16:creationId xmlns:a16="http://schemas.microsoft.com/office/drawing/2014/main" id="{E5613825-5FE8-4F87-BB63-E14AE8879BEE}"/>
                </a:ext>
              </a:extLst>
            </p:cNvPr>
            <p:cNvSpPr/>
            <p:nvPr/>
          </p:nvSpPr>
          <p:spPr>
            <a:xfrm>
              <a:off x="136327" y="2284439"/>
              <a:ext cx="6956676" cy="7851588"/>
            </a:xfrm>
            <a:custGeom>
              <a:avLst/>
              <a:gdLst>
                <a:gd name="connsiteX0" fmla="*/ 2428875 w 4000500"/>
                <a:gd name="connsiteY0" fmla="*/ 3952875 h 4600575"/>
                <a:gd name="connsiteX1" fmla="*/ 2628900 w 4000500"/>
                <a:gd name="connsiteY1" fmla="*/ 3257550 h 4600575"/>
                <a:gd name="connsiteX2" fmla="*/ 3533775 w 4000500"/>
                <a:gd name="connsiteY2" fmla="*/ 3314700 h 4600575"/>
                <a:gd name="connsiteX3" fmla="*/ 3543300 w 4000500"/>
                <a:gd name="connsiteY3" fmla="*/ 2847975 h 4600575"/>
                <a:gd name="connsiteX4" fmla="*/ 3724275 w 4000500"/>
                <a:gd name="connsiteY4" fmla="*/ 2705100 h 4600575"/>
                <a:gd name="connsiteX5" fmla="*/ 3629025 w 4000500"/>
                <a:gd name="connsiteY5" fmla="*/ 2600325 h 4600575"/>
                <a:gd name="connsiteX6" fmla="*/ 3752850 w 4000500"/>
                <a:gd name="connsiteY6" fmla="*/ 2524125 h 4600575"/>
                <a:gd name="connsiteX7" fmla="*/ 3686175 w 4000500"/>
                <a:gd name="connsiteY7" fmla="*/ 2295525 h 4600575"/>
                <a:gd name="connsiteX8" fmla="*/ 4000500 w 4000500"/>
                <a:gd name="connsiteY8" fmla="*/ 2085975 h 4600575"/>
                <a:gd name="connsiteX9" fmla="*/ 3552825 w 4000500"/>
                <a:gd name="connsiteY9" fmla="*/ 1457325 h 4600575"/>
                <a:gd name="connsiteX10" fmla="*/ 2028825 w 4000500"/>
                <a:gd name="connsiteY10" fmla="*/ 0 h 4600575"/>
                <a:gd name="connsiteX11" fmla="*/ 533400 w 4000500"/>
                <a:gd name="connsiteY11" fmla="*/ 933450 h 4600575"/>
                <a:gd name="connsiteX12" fmla="*/ 1028700 w 4000500"/>
                <a:gd name="connsiteY12" fmla="*/ 2838450 h 4600575"/>
                <a:gd name="connsiteX13" fmla="*/ 0 w 4000500"/>
                <a:gd name="connsiteY13" fmla="*/ 4600575 h 4600575"/>
                <a:gd name="connsiteX14" fmla="*/ 0 w 4000500"/>
                <a:gd name="connsiteY14" fmla="*/ 4600575 h 4600575"/>
                <a:gd name="connsiteX0" fmla="*/ 2428875 w 4000500"/>
                <a:gd name="connsiteY0" fmla="*/ 3952875 h 4600575"/>
                <a:gd name="connsiteX1" fmla="*/ 2628900 w 4000500"/>
                <a:gd name="connsiteY1" fmla="*/ 3257550 h 4600575"/>
                <a:gd name="connsiteX2" fmla="*/ 3509921 w 4000500"/>
                <a:gd name="connsiteY2" fmla="*/ 3306749 h 4600575"/>
                <a:gd name="connsiteX3" fmla="*/ 3543300 w 4000500"/>
                <a:gd name="connsiteY3" fmla="*/ 2847975 h 4600575"/>
                <a:gd name="connsiteX4" fmla="*/ 3724275 w 4000500"/>
                <a:gd name="connsiteY4" fmla="*/ 2705100 h 4600575"/>
                <a:gd name="connsiteX5" fmla="*/ 3629025 w 4000500"/>
                <a:gd name="connsiteY5" fmla="*/ 2600325 h 4600575"/>
                <a:gd name="connsiteX6" fmla="*/ 3752850 w 4000500"/>
                <a:gd name="connsiteY6" fmla="*/ 2524125 h 4600575"/>
                <a:gd name="connsiteX7" fmla="*/ 3686175 w 4000500"/>
                <a:gd name="connsiteY7" fmla="*/ 2295525 h 4600575"/>
                <a:gd name="connsiteX8" fmla="*/ 4000500 w 4000500"/>
                <a:gd name="connsiteY8" fmla="*/ 2085975 h 4600575"/>
                <a:gd name="connsiteX9" fmla="*/ 3552825 w 4000500"/>
                <a:gd name="connsiteY9" fmla="*/ 1457325 h 4600575"/>
                <a:gd name="connsiteX10" fmla="*/ 2028825 w 4000500"/>
                <a:gd name="connsiteY10" fmla="*/ 0 h 4600575"/>
                <a:gd name="connsiteX11" fmla="*/ 533400 w 4000500"/>
                <a:gd name="connsiteY11" fmla="*/ 933450 h 4600575"/>
                <a:gd name="connsiteX12" fmla="*/ 1028700 w 4000500"/>
                <a:gd name="connsiteY12" fmla="*/ 2838450 h 4600575"/>
                <a:gd name="connsiteX13" fmla="*/ 0 w 4000500"/>
                <a:gd name="connsiteY13" fmla="*/ 4600575 h 4600575"/>
                <a:gd name="connsiteX14" fmla="*/ 0 w 4000500"/>
                <a:gd name="connsiteY14" fmla="*/ 4600575 h 4600575"/>
                <a:gd name="connsiteX0" fmla="*/ 2428875 w 4000500"/>
                <a:gd name="connsiteY0" fmla="*/ 3952875 h 4600575"/>
                <a:gd name="connsiteX1" fmla="*/ 2628900 w 4000500"/>
                <a:gd name="connsiteY1" fmla="*/ 3257550 h 4600575"/>
                <a:gd name="connsiteX2" fmla="*/ 3509921 w 4000500"/>
                <a:gd name="connsiteY2" fmla="*/ 3306749 h 4600575"/>
                <a:gd name="connsiteX3" fmla="*/ 3543300 w 4000500"/>
                <a:gd name="connsiteY3" fmla="*/ 2847975 h 4600575"/>
                <a:gd name="connsiteX4" fmla="*/ 3724275 w 4000500"/>
                <a:gd name="connsiteY4" fmla="*/ 2705100 h 4600575"/>
                <a:gd name="connsiteX5" fmla="*/ 3629025 w 4000500"/>
                <a:gd name="connsiteY5" fmla="*/ 2600325 h 4600575"/>
                <a:gd name="connsiteX6" fmla="*/ 3752850 w 4000500"/>
                <a:gd name="connsiteY6" fmla="*/ 2524125 h 4600575"/>
                <a:gd name="connsiteX7" fmla="*/ 3686175 w 4000500"/>
                <a:gd name="connsiteY7" fmla="*/ 2295525 h 4600575"/>
                <a:gd name="connsiteX8" fmla="*/ 4000500 w 4000500"/>
                <a:gd name="connsiteY8" fmla="*/ 2085975 h 4600575"/>
                <a:gd name="connsiteX9" fmla="*/ 3552825 w 4000500"/>
                <a:gd name="connsiteY9" fmla="*/ 1457325 h 4600575"/>
                <a:gd name="connsiteX10" fmla="*/ 2028825 w 4000500"/>
                <a:gd name="connsiteY10" fmla="*/ 0 h 4600575"/>
                <a:gd name="connsiteX11" fmla="*/ 533400 w 4000500"/>
                <a:gd name="connsiteY11" fmla="*/ 933450 h 4600575"/>
                <a:gd name="connsiteX12" fmla="*/ 1028700 w 4000500"/>
                <a:gd name="connsiteY12" fmla="*/ 2838450 h 4600575"/>
                <a:gd name="connsiteX13" fmla="*/ 0 w 4000500"/>
                <a:gd name="connsiteY13" fmla="*/ 4600575 h 4600575"/>
                <a:gd name="connsiteX14" fmla="*/ 0 w 4000500"/>
                <a:gd name="connsiteY14" fmla="*/ 4600575 h 4600575"/>
                <a:gd name="connsiteX0" fmla="*/ 2428875 w 4000500"/>
                <a:gd name="connsiteY0" fmla="*/ 3952875 h 4600575"/>
                <a:gd name="connsiteX1" fmla="*/ 2628900 w 4000500"/>
                <a:gd name="connsiteY1" fmla="*/ 3257550 h 4600575"/>
                <a:gd name="connsiteX2" fmla="*/ 3509921 w 4000500"/>
                <a:gd name="connsiteY2" fmla="*/ 3306749 h 4600575"/>
                <a:gd name="connsiteX3" fmla="*/ 3563178 w 4000500"/>
                <a:gd name="connsiteY3" fmla="*/ 2847975 h 4600575"/>
                <a:gd name="connsiteX4" fmla="*/ 3724275 w 4000500"/>
                <a:gd name="connsiteY4" fmla="*/ 2705100 h 4600575"/>
                <a:gd name="connsiteX5" fmla="*/ 3629025 w 4000500"/>
                <a:gd name="connsiteY5" fmla="*/ 2600325 h 4600575"/>
                <a:gd name="connsiteX6" fmla="*/ 3752850 w 4000500"/>
                <a:gd name="connsiteY6" fmla="*/ 2524125 h 4600575"/>
                <a:gd name="connsiteX7" fmla="*/ 3686175 w 4000500"/>
                <a:gd name="connsiteY7" fmla="*/ 2295525 h 4600575"/>
                <a:gd name="connsiteX8" fmla="*/ 4000500 w 4000500"/>
                <a:gd name="connsiteY8" fmla="*/ 2085975 h 4600575"/>
                <a:gd name="connsiteX9" fmla="*/ 3552825 w 4000500"/>
                <a:gd name="connsiteY9" fmla="*/ 1457325 h 4600575"/>
                <a:gd name="connsiteX10" fmla="*/ 2028825 w 4000500"/>
                <a:gd name="connsiteY10" fmla="*/ 0 h 4600575"/>
                <a:gd name="connsiteX11" fmla="*/ 533400 w 4000500"/>
                <a:gd name="connsiteY11" fmla="*/ 933450 h 4600575"/>
                <a:gd name="connsiteX12" fmla="*/ 1028700 w 4000500"/>
                <a:gd name="connsiteY12" fmla="*/ 2838450 h 4600575"/>
                <a:gd name="connsiteX13" fmla="*/ 0 w 4000500"/>
                <a:gd name="connsiteY13" fmla="*/ 4600575 h 4600575"/>
                <a:gd name="connsiteX14" fmla="*/ 0 w 4000500"/>
                <a:gd name="connsiteY14" fmla="*/ 4600575 h 4600575"/>
                <a:gd name="connsiteX0" fmla="*/ 2428875 w 4000500"/>
                <a:gd name="connsiteY0" fmla="*/ 3952875 h 4600575"/>
                <a:gd name="connsiteX1" fmla="*/ 2628900 w 4000500"/>
                <a:gd name="connsiteY1" fmla="*/ 3257550 h 4600575"/>
                <a:gd name="connsiteX2" fmla="*/ 3509921 w 4000500"/>
                <a:gd name="connsiteY2" fmla="*/ 3306749 h 4600575"/>
                <a:gd name="connsiteX3" fmla="*/ 3563178 w 4000500"/>
                <a:gd name="connsiteY3" fmla="*/ 2847975 h 4600575"/>
                <a:gd name="connsiteX4" fmla="*/ 3724275 w 4000500"/>
                <a:gd name="connsiteY4" fmla="*/ 2705100 h 4600575"/>
                <a:gd name="connsiteX5" fmla="*/ 3629025 w 4000500"/>
                <a:gd name="connsiteY5" fmla="*/ 2600325 h 4600575"/>
                <a:gd name="connsiteX6" fmla="*/ 3752850 w 4000500"/>
                <a:gd name="connsiteY6" fmla="*/ 2524125 h 4600575"/>
                <a:gd name="connsiteX7" fmla="*/ 3686175 w 4000500"/>
                <a:gd name="connsiteY7" fmla="*/ 2295525 h 4600575"/>
                <a:gd name="connsiteX8" fmla="*/ 4000500 w 4000500"/>
                <a:gd name="connsiteY8" fmla="*/ 2085975 h 4600575"/>
                <a:gd name="connsiteX9" fmla="*/ 3552825 w 4000500"/>
                <a:gd name="connsiteY9" fmla="*/ 1457325 h 4600575"/>
                <a:gd name="connsiteX10" fmla="*/ 2028825 w 4000500"/>
                <a:gd name="connsiteY10" fmla="*/ 0 h 4600575"/>
                <a:gd name="connsiteX11" fmla="*/ 533400 w 4000500"/>
                <a:gd name="connsiteY11" fmla="*/ 933450 h 4600575"/>
                <a:gd name="connsiteX12" fmla="*/ 1028700 w 4000500"/>
                <a:gd name="connsiteY12" fmla="*/ 2838450 h 4600575"/>
                <a:gd name="connsiteX13" fmla="*/ 0 w 4000500"/>
                <a:gd name="connsiteY13" fmla="*/ 4600575 h 4600575"/>
                <a:gd name="connsiteX14" fmla="*/ 0 w 4000500"/>
                <a:gd name="connsiteY14" fmla="*/ 4600575 h 4600575"/>
                <a:gd name="connsiteX0" fmla="*/ 2428875 w 4000500"/>
                <a:gd name="connsiteY0" fmla="*/ 3952875 h 4600575"/>
                <a:gd name="connsiteX1" fmla="*/ 2628900 w 4000500"/>
                <a:gd name="connsiteY1" fmla="*/ 3257550 h 4600575"/>
                <a:gd name="connsiteX2" fmla="*/ 3509921 w 4000500"/>
                <a:gd name="connsiteY2" fmla="*/ 3306749 h 4600575"/>
                <a:gd name="connsiteX3" fmla="*/ 3563178 w 4000500"/>
                <a:gd name="connsiteY3" fmla="*/ 2847975 h 4600575"/>
                <a:gd name="connsiteX4" fmla="*/ 3724275 w 4000500"/>
                <a:gd name="connsiteY4" fmla="*/ 2705100 h 4600575"/>
                <a:gd name="connsiteX5" fmla="*/ 3629025 w 4000500"/>
                <a:gd name="connsiteY5" fmla="*/ 2600325 h 4600575"/>
                <a:gd name="connsiteX6" fmla="*/ 3752850 w 4000500"/>
                <a:gd name="connsiteY6" fmla="*/ 2524125 h 4600575"/>
                <a:gd name="connsiteX7" fmla="*/ 3686175 w 4000500"/>
                <a:gd name="connsiteY7" fmla="*/ 2295525 h 4600575"/>
                <a:gd name="connsiteX8" fmla="*/ 4000500 w 4000500"/>
                <a:gd name="connsiteY8" fmla="*/ 2085975 h 4600575"/>
                <a:gd name="connsiteX9" fmla="*/ 3552825 w 4000500"/>
                <a:gd name="connsiteY9" fmla="*/ 1457325 h 4600575"/>
                <a:gd name="connsiteX10" fmla="*/ 2028825 w 4000500"/>
                <a:gd name="connsiteY10" fmla="*/ 0 h 4600575"/>
                <a:gd name="connsiteX11" fmla="*/ 533400 w 4000500"/>
                <a:gd name="connsiteY11" fmla="*/ 933450 h 4600575"/>
                <a:gd name="connsiteX12" fmla="*/ 1028700 w 4000500"/>
                <a:gd name="connsiteY12" fmla="*/ 2838450 h 4600575"/>
                <a:gd name="connsiteX13" fmla="*/ 0 w 4000500"/>
                <a:gd name="connsiteY13" fmla="*/ 4600575 h 4600575"/>
                <a:gd name="connsiteX14" fmla="*/ 0 w 4000500"/>
                <a:gd name="connsiteY14" fmla="*/ 4600575 h 4600575"/>
                <a:gd name="connsiteX0" fmla="*/ 2428875 w 4000500"/>
                <a:gd name="connsiteY0" fmla="*/ 3952875 h 4600575"/>
                <a:gd name="connsiteX1" fmla="*/ 2628900 w 4000500"/>
                <a:gd name="connsiteY1" fmla="*/ 3257550 h 4600575"/>
                <a:gd name="connsiteX2" fmla="*/ 3509921 w 4000500"/>
                <a:gd name="connsiteY2" fmla="*/ 3306749 h 4600575"/>
                <a:gd name="connsiteX3" fmla="*/ 3563178 w 4000500"/>
                <a:gd name="connsiteY3" fmla="*/ 2847975 h 4600575"/>
                <a:gd name="connsiteX4" fmla="*/ 3724275 w 4000500"/>
                <a:gd name="connsiteY4" fmla="*/ 2705100 h 4600575"/>
                <a:gd name="connsiteX5" fmla="*/ 3629025 w 4000500"/>
                <a:gd name="connsiteY5" fmla="*/ 2600325 h 4600575"/>
                <a:gd name="connsiteX6" fmla="*/ 3752850 w 4000500"/>
                <a:gd name="connsiteY6" fmla="*/ 2524125 h 4600575"/>
                <a:gd name="connsiteX7" fmla="*/ 3686175 w 4000500"/>
                <a:gd name="connsiteY7" fmla="*/ 2295525 h 4600575"/>
                <a:gd name="connsiteX8" fmla="*/ 4000500 w 4000500"/>
                <a:gd name="connsiteY8" fmla="*/ 2085975 h 4600575"/>
                <a:gd name="connsiteX9" fmla="*/ 3552825 w 4000500"/>
                <a:gd name="connsiteY9" fmla="*/ 1457325 h 4600575"/>
                <a:gd name="connsiteX10" fmla="*/ 2028825 w 4000500"/>
                <a:gd name="connsiteY10" fmla="*/ 0 h 4600575"/>
                <a:gd name="connsiteX11" fmla="*/ 533400 w 4000500"/>
                <a:gd name="connsiteY11" fmla="*/ 933450 h 4600575"/>
                <a:gd name="connsiteX12" fmla="*/ 1028700 w 4000500"/>
                <a:gd name="connsiteY12" fmla="*/ 2838450 h 4600575"/>
                <a:gd name="connsiteX13" fmla="*/ 0 w 4000500"/>
                <a:gd name="connsiteY13" fmla="*/ 4600575 h 4600575"/>
                <a:gd name="connsiteX14" fmla="*/ 0 w 4000500"/>
                <a:gd name="connsiteY14" fmla="*/ 4600575 h 4600575"/>
                <a:gd name="connsiteX0" fmla="*/ 2428875 w 4000500"/>
                <a:gd name="connsiteY0" fmla="*/ 3952875 h 4600575"/>
                <a:gd name="connsiteX1" fmla="*/ 2632875 w 4000500"/>
                <a:gd name="connsiteY1" fmla="*/ 3281404 h 4600575"/>
                <a:gd name="connsiteX2" fmla="*/ 3509921 w 4000500"/>
                <a:gd name="connsiteY2" fmla="*/ 3306749 h 4600575"/>
                <a:gd name="connsiteX3" fmla="*/ 3563178 w 4000500"/>
                <a:gd name="connsiteY3" fmla="*/ 2847975 h 4600575"/>
                <a:gd name="connsiteX4" fmla="*/ 3724275 w 4000500"/>
                <a:gd name="connsiteY4" fmla="*/ 2705100 h 4600575"/>
                <a:gd name="connsiteX5" fmla="*/ 3629025 w 4000500"/>
                <a:gd name="connsiteY5" fmla="*/ 2600325 h 4600575"/>
                <a:gd name="connsiteX6" fmla="*/ 3752850 w 4000500"/>
                <a:gd name="connsiteY6" fmla="*/ 2524125 h 4600575"/>
                <a:gd name="connsiteX7" fmla="*/ 3686175 w 4000500"/>
                <a:gd name="connsiteY7" fmla="*/ 2295525 h 4600575"/>
                <a:gd name="connsiteX8" fmla="*/ 4000500 w 4000500"/>
                <a:gd name="connsiteY8" fmla="*/ 2085975 h 4600575"/>
                <a:gd name="connsiteX9" fmla="*/ 3552825 w 4000500"/>
                <a:gd name="connsiteY9" fmla="*/ 1457325 h 4600575"/>
                <a:gd name="connsiteX10" fmla="*/ 2028825 w 4000500"/>
                <a:gd name="connsiteY10" fmla="*/ 0 h 4600575"/>
                <a:gd name="connsiteX11" fmla="*/ 533400 w 4000500"/>
                <a:gd name="connsiteY11" fmla="*/ 933450 h 4600575"/>
                <a:gd name="connsiteX12" fmla="*/ 1028700 w 4000500"/>
                <a:gd name="connsiteY12" fmla="*/ 2838450 h 4600575"/>
                <a:gd name="connsiteX13" fmla="*/ 0 w 4000500"/>
                <a:gd name="connsiteY13" fmla="*/ 4600575 h 4600575"/>
                <a:gd name="connsiteX14" fmla="*/ 0 w 4000500"/>
                <a:gd name="connsiteY14" fmla="*/ 4600575 h 4600575"/>
                <a:gd name="connsiteX0" fmla="*/ 2428875 w 4000500"/>
                <a:gd name="connsiteY0" fmla="*/ 3952875 h 4600575"/>
                <a:gd name="connsiteX1" fmla="*/ 2632875 w 4000500"/>
                <a:gd name="connsiteY1" fmla="*/ 3281404 h 4600575"/>
                <a:gd name="connsiteX2" fmla="*/ 3509921 w 4000500"/>
                <a:gd name="connsiteY2" fmla="*/ 3306749 h 4600575"/>
                <a:gd name="connsiteX3" fmla="*/ 3563178 w 4000500"/>
                <a:gd name="connsiteY3" fmla="*/ 2847975 h 4600575"/>
                <a:gd name="connsiteX4" fmla="*/ 3724275 w 4000500"/>
                <a:gd name="connsiteY4" fmla="*/ 2705100 h 4600575"/>
                <a:gd name="connsiteX5" fmla="*/ 3629025 w 4000500"/>
                <a:gd name="connsiteY5" fmla="*/ 2600325 h 4600575"/>
                <a:gd name="connsiteX6" fmla="*/ 3752850 w 4000500"/>
                <a:gd name="connsiteY6" fmla="*/ 2524125 h 4600575"/>
                <a:gd name="connsiteX7" fmla="*/ 3686175 w 4000500"/>
                <a:gd name="connsiteY7" fmla="*/ 2295525 h 4600575"/>
                <a:gd name="connsiteX8" fmla="*/ 4000500 w 4000500"/>
                <a:gd name="connsiteY8" fmla="*/ 2085975 h 4600575"/>
                <a:gd name="connsiteX9" fmla="*/ 3552825 w 4000500"/>
                <a:gd name="connsiteY9" fmla="*/ 1457325 h 4600575"/>
                <a:gd name="connsiteX10" fmla="*/ 2028825 w 4000500"/>
                <a:gd name="connsiteY10" fmla="*/ 0 h 4600575"/>
                <a:gd name="connsiteX11" fmla="*/ 533400 w 4000500"/>
                <a:gd name="connsiteY11" fmla="*/ 933450 h 4600575"/>
                <a:gd name="connsiteX12" fmla="*/ 1028700 w 4000500"/>
                <a:gd name="connsiteY12" fmla="*/ 2838450 h 4600575"/>
                <a:gd name="connsiteX13" fmla="*/ 0 w 4000500"/>
                <a:gd name="connsiteY13" fmla="*/ 4600575 h 4600575"/>
                <a:gd name="connsiteX14" fmla="*/ 0 w 4000500"/>
                <a:gd name="connsiteY14" fmla="*/ 4600575 h 4600575"/>
                <a:gd name="connsiteX0" fmla="*/ 2428875 w 4000500"/>
                <a:gd name="connsiteY0" fmla="*/ 3952875 h 4600575"/>
                <a:gd name="connsiteX1" fmla="*/ 2632875 w 4000500"/>
                <a:gd name="connsiteY1" fmla="*/ 3281404 h 4600575"/>
                <a:gd name="connsiteX2" fmla="*/ 3509921 w 4000500"/>
                <a:gd name="connsiteY2" fmla="*/ 3306749 h 4600575"/>
                <a:gd name="connsiteX3" fmla="*/ 3563178 w 4000500"/>
                <a:gd name="connsiteY3" fmla="*/ 2847975 h 4600575"/>
                <a:gd name="connsiteX4" fmla="*/ 3724275 w 4000500"/>
                <a:gd name="connsiteY4" fmla="*/ 2705100 h 4600575"/>
                <a:gd name="connsiteX5" fmla="*/ 3629025 w 4000500"/>
                <a:gd name="connsiteY5" fmla="*/ 2600325 h 4600575"/>
                <a:gd name="connsiteX6" fmla="*/ 3752850 w 4000500"/>
                <a:gd name="connsiteY6" fmla="*/ 2524125 h 4600575"/>
                <a:gd name="connsiteX7" fmla="*/ 3686175 w 4000500"/>
                <a:gd name="connsiteY7" fmla="*/ 2295525 h 4600575"/>
                <a:gd name="connsiteX8" fmla="*/ 4000500 w 4000500"/>
                <a:gd name="connsiteY8" fmla="*/ 2085975 h 4600575"/>
                <a:gd name="connsiteX9" fmla="*/ 3552825 w 4000500"/>
                <a:gd name="connsiteY9" fmla="*/ 1457325 h 4600575"/>
                <a:gd name="connsiteX10" fmla="*/ 2028825 w 4000500"/>
                <a:gd name="connsiteY10" fmla="*/ 0 h 4600575"/>
                <a:gd name="connsiteX11" fmla="*/ 533400 w 4000500"/>
                <a:gd name="connsiteY11" fmla="*/ 933450 h 4600575"/>
                <a:gd name="connsiteX12" fmla="*/ 1028700 w 4000500"/>
                <a:gd name="connsiteY12" fmla="*/ 2838450 h 4600575"/>
                <a:gd name="connsiteX13" fmla="*/ 0 w 4000500"/>
                <a:gd name="connsiteY13" fmla="*/ 4600575 h 4600575"/>
                <a:gd name="connsiteX14" fmla="*/ 0 w 4000500"/>
                <a:gd name="connsiteY14" fmla="*/ 4600575 h 4600575"/>
                <a:gd name="connsiteX0" fmla="*/ 2428875 w 4000500"/>
                <a:gd name="connsiteY0" fmla="*/ 3952875 h 4600575"/>
                <a:gd name="connsiteX1" fmla="*/ 2632875 w 4000500"/>
                <a:gd name="connsiteY1" fmla="*/ 3281404 h 4600575"/>
                <a:gd name="connsiteX2" fmla="*/ 3509921 w 4000500"/>
                <a:gd name="connsiteY2" fmla="*/ 3306749 h 4600575"/>
                <a:gd name="connsiteX3" fmla="*/ 3563178 w 4000500"/>
                <a:gd name="connsiteY3" fmla="*/ 2847975 h 4600575"/>
                <a:gd name="connsiteX4" fmla="*/ 3724275 w 4000500"/>
                <a:gd name="connsiteY4" fmla="*/ 2705100 h 4600575"/>
                <a:gd name="connsiteX5" fmla="*/ 3629025 w 4000500"/>
                <a:gd name="connsiteY5" fmla="*/ 2600325 h 4600575"/>
                <a:gd name="connsiteX6" fmla="*/ 3752850 w 4000500"/>
                <a:gd name="connsiteY6" fmla="*/ 2524125 h 4600575"/>
                <a:gd name="connsiteX7" fmla="*/ 3686175 w 4000500"/>
                <a:gd name="connsiteY7" fmla="*/ 2295525 h 4600575"/>
                <a:gd name="connsiteX8" fmla="*/ 4000500 w 4000500"/>
                <a:gd name="connsiteY8" fmla="*/ 2085975 h 4600575"/>
                <a:gd name="connsiteX9" fmla="*/ 3552825 w 4000500"/>
                <a:gd name="connsiteY9" fmla="*/ 1457325 h 4600575"/>
                <a:gd name="connsiteX10" fmla="*/ 2028825 w 4000500"/>
                <a:gd name="connsiteY10" fmla="*/ 0 h 4600575"/>
                <a:gd name="connsiteX11" fmla="*/ 533400 w 4000500"/>
                <a:gd name="connsiteY11" fmla="*/ 933450 h 4600575"/>
                <a:gd name="connsiteX12" fmla="*/ 1028700 w 4000500"/>
                <a:gd name="connsiteY12" fmla="*/ 2838450 h 4600575"/>
                <a:gd name="connsiteX13" fmla="*/ 0 w 4000500"/>
                <a:gd name="connsiteY13" fmla="*/ 4600575 h 4600575"/>
                <a:gd name="connsiteX14" fmla="*/ 0 w 4000500"/>
                <a:gd name="connsiteY14" fmla="*/ 4600575 h 4600575"/>
                <a:gd name="connsiteX0" fmla="*/ 2428875 w 4000500"/>
                <a:gd name="connsiteY0" fmla="*/ 3952875 h 4600575"/>
                <a:gd name="connsiteX1" fmla="*/ 2632875 w 4000500"/>
                <a:gd name="connsiteY1" fmla="*/ 3281404 h 4600575"/>
                <a:gd name="connsiteX2" fmla="*/ 3509921 w 4000500"/>
                <a:gd name="connsiteY2" fmla="*/ 3306749 h 4600575"/>
                <a:gd name="connsiteX3" fmla="*/ 3555226 w 4000500"/>
                <a:gd name="connsiteY3" fmla="*/ 2851950 h 4600575"/>
                <a:gd name="connsiteX4" fmla="*/ 3724275 w 4000500"/>
                <a:gd name="connsiteY4" fmla="*/ 2705100 h 4600575"/>
                <a:gd name="connsiteX5" fmla="*/ 3629025 w 4000500"/>
                <a:gd name="connsiteY5" fmla="*/ 2600325 h 4600575"/>
                <a:gd name="connsiteX6" fmla="*/ 3752850 w 4000500"/>
                <a:gd name="connsiteY6" fmla="*/ 2524125 h 4600575"/>
                <a:gd name="connsiteX7" fmla="*/ 3686175 w 4000500"/>
                <a:gd name="connsiteY7" fmla="*/ 2295525 h 4600575"/>
                <a:gd name="connsiteX8" fmla="*/ 4000500 w 4000500"/>
                <a:gd name="connsiteY8" fmla="*/ 2085975 h 4600575"/>
                <a:gd name="connsiteX9" fmla="*/ 3552825 w 4000500"/>
                <a:gd name="connsiteY9" fmla="*/ 1457325 h 4600575"/>
                <a:gd name="connsiteX10" fmla="*/ 2028825 w 4000500"/>
                <a:gd name="connsiteY10" fmla="*/ 0 h 4600575"/>
                <a:gd name="connsiteX11" fmla="*/ 533400 w 4000500"/>
                <a:gd name="connsiteY11" fmla="*/ 933450 h 4600575"/>
                <a:gd name="connsiteX12" fmla="*/ 1028700 w 4000500"/>
                <a:gd name="connsiteY12" fmla="*/ 2838450 h 4600575"/>
                <a:gd name="connsiteX13" fmla="*/ 0 w 4000500"/>
                <a:gd name="connsiteY13" fmla="*/ 4600575 h 4600575"/>
                <a:gd name="connsiteX14" fmla="*/ 0 w 4000500"/>
                <a:gd name="connsiteY14" fmla="*/ 4600575 h 4600575"/>
                <a:gd name="connsiteX0" fmla="*/ 2428875 w 4000500"/>
                <a:gd name="connsiteY0" fmla="*/ 3952875 h 4600575"/>
                <a:gd name="connsiteX1" fmla="*/ 2632875 w 4000500"/>
                <a:gd name="connsiteY1" fmla="*/ 3281404 h 4600575"/>
                <a:gd name="connsiteX2" fmla="*/ 3509921 w 4000500"/>
                <a:gd name="connsiteY2" fmla="*/ 3306749 h 4600575"/>
                <a:gd name="connsiteX3" fmla="*/ 3555226 w 4000500"/>
                <a:gd name="connsiteY3" fmla="*/ 2851950 h 4600575"/>
                <a:gd name="connsiteX4" fmla="*/ 3631427 w 4000500"/>
                <a:gd name="connsiteY4" fmla="*/ 2800019 h 4600575"/>
                <a:gd name="connsiteX5" fmla="*/ 3724275 w 4000500"/>
                <a:gd name="connsiteY5" fmla="*/ 2705100 h 4600575"/>
                <a:gd name="connsiteX6" fmla="*/ 3629025 w 4000500"/>
                <a:gd name="connsiteY6" fmla="*/ 2600325 h 4600575"/>
                <a:gd name="connsiteX7" fmla="*/ 3752850 w 4000500"/>
                <a:gd name="connsiteY7" fmla="*/ 2524125 h 4600575"/>
                <a:gd name="connsiteX8" fmla="*/ 3686175 w 4000500"/>
                <a:gd name="connsiteY8" fmla="*/ 2295525 h 4600575"/>
                <a:gd name="connsiteX9" fmla="*/ 4000500 w 4000500"/>
                <a:gd name="connsiteY9" fmla="*/ 2085975 h 4600575"/>
                <a:gd name="connsiteX10" fmla="*/ 3552825 w 4000500"/>
                <a:gd name="connsiteY10" fmla="*/ 1457325 h 4600575"/>
                <a:gd name="connsiteX11" fmla="*/ 2028825 w 4000500"/>
                <a:gd name="connsiteY11" fmla="*/ 0 h 4600575"/>
                <a:gd name="connsiteX12" fmla="*/ 533400 w 4000500"/>
                <a:gd name="connsiteY12" fmla="*/ 933450 h 4600575"/>
                <a:gd name="connsiteX13" fmla="*/ 1028700 w 4000500"/>
                <a:gd name="connsiteY13" fmla="*/ 2838450 h 4600575"/>
                <a:gd name="connsiteX14" fmla="*/ 0 w 4000500"/>
                <a:gd name="connsiteY14" fmla="*/ 4600575 h 4600575"/>
                <a:gd name="connsiteX15" fmla="*/ 0 w 4000500"/>
                <a:gd name="connsiteY15" fmla="*/ 4600575 h 4600575"/>
                <a:gd name="connsiteX0" fmla="*/ 2428875 w 4000500"/>
                <a:gd name="connsiteY0" fmla="*/ 3952875 h 4600575"/>
                <a:gd name="connsiteX1" fmla="*/ 2632875 w 4000500"/>
                <a:gd name="connsiteY1" fmla="*/ 3281404 h 4600575"/>
                <a:gd name="connsiteX2" fmla="*/ 3509921 w 4000500"/>
                <a:gd name="connsiteY2" fmla="*/ 3306749 h 4600575"/>
                <a:gd name="connsiteX3" fmla="*/ 3555226 w 4000500"/>
                <a:gd name="connsiteY3" fmla="*/ 2851950 h 4600575"/>
                <a:gd name="connsiteX4" fmla="*/ 3724275 w 4000500"/>
                <a:gd name="connsiteY4" fmla="*/ 2705100 h 4600575"/>
                <a:gd name="connsiteX5" fmla="*/ 3629025 w 4000500"/>
                <a:gd name="connsiteY5" fmla="*/ 2600325 h 4600575"/>
                <a:gd name="connsiteX6" fmla="*/ 3752850 w 4000500"/>
                <a:gd name="connsiteY6" fmla="*/ 2524125 h 4600575"/>
                <a:gd name="connsiteX7" fmla="*/ 3686175 w 4000500"/>
                <a:gd name="connsiteY7" fmla="*/ 2295525 h 4600575"/>
                <a:gd name="connsiteX8" fmla="*/ 4000500 w 4000500"/>
                <a:gd name="connsiteY8" fmla="*/ 2085975 h 4600575"/>
                <a:gd name="connsiteX9" fmla="*/ 3552825 w 4000500"/>
                <a:gd name="connsiteY9" fmla="*/ 1457325 h 4600575"/>
                <a:gd name="connsiteX10" fmla="*/ 2028825 w 4000500"/>
                <a:gd name="connsiteY10" fmla="*/ 0 h 4600575"/>
                <a:gd name="connsiteX11" fmla="*/ 533400 w 4000500"/>
                <a:gd name="connsiteY11" fmla="*/ 933450 h 4600575"/>
                <a:gd name="connsiteX12" fmla="*/ 1028700 w 4000500"/>
                <a:gd name="connsiteY12" fmla="*/ 2838450 h 4600575"/>
                <a:gd name="connsiteX13" fmla="*/ 0 w 4000500"/>
                <a:gd name="connsiteY13" fmla="*/ 4600575 h 4600575"/>
                <a:gd name="connsiteX14" fmla="*/ 0 w 4000500"/>
                <a:gd name="connsiteY14" fmla="*/ 4600575 h 4600575"/>
                <a:gd name="connsiteX0" fmla="*/ 2428875 w 4000500"/>
                <a:gd name="connsiteY0" fmla="*/ 3952875 h 4600575"/>
                <a:gd name="connsiteX1" fmla="*/ 2632875 w 4000500"/>
                <a:gd name="connsiteY1" fmla="*/ 3281404 h 4600575"/>
                <a:gd name="connsiteX2" fmla="*/ 3509921 w 4000500"/>
                <a:gd name="connsiteY2" fmla="*/ 3306749 h 4600575"/>
                <a:gd name="connsiteX3" fmla="*/ 3555226 w 4000500"/>
                <a:gd name="connsiteY3" fmla="*/ 2851950 h 4600575"/>
                <a:gd name="connsiteX4" fmla="*/ 3712348 w 4000500"/>
                <a:gd name="connsiteY4" fmla="*/ 2709075 h 4600575"/>
                <a:gd name="connsiteX5" fmla="*/ 3629025 w 4000500"/>
                <a:gd name="connsiteY5" fmla="*/ 2600325 h 4600575"/>
                <a:gd name="connsiteX6" fmla="*/ 3752850 w 4000500"/>
                <a:gd name="connsiteY6" fmla="*/ 2524125 h 4600575"/>
                <a:gd name="connsiteX7" fmla="*/ 3686175 w 4000500"/>
                <a:gd name="connsiteY7" fmla="*/ 2295525 h 4600575"/>
                <a:gd name="connsiteX8" fmla="*/ 4000500 w 4000500"/>
                <a:gd name="connsiteY8" fmla="*/ 2085975 h 4600575"/>
                <a:gd name="connsiteX9" fmla="*/ 3552825 w 4000500"/>
                <a:gd name="connsiteY9" fmla="*/ 1457325 h 4600575"/>
                <a:gd name="connsiteX10" fmla="*/ 2028825 w 4000500"/>
                <a:gd name="connsiteY10" fmla="*/ 0 h 4600575"/>
                <a:gd name="connsiteX11" fmla="*/ 533400 w 4000500"/>
                <a:gd name="connsiteY11" fmla="*/ 933450 h 4600575"/>
                <a:gd name="connsiteX12" fmla="*/ 1028700 w 4000500"/>
                <a:gd name="connsiteY12" fmla="*/ 2838450 h 4600575"/>
                <a:gd name="connsiteX13" fmla="*/ 0 w 4000500"/>
                <a:gd name="connsiteY13" fmla="*/ 4600575 h 4600575"/>
                <a:gd name="connsiteX14" fmla="*/ 0 w 4000500"/>
                <a:gd name="connsiteY14" fmla="*/ 4600575 h 4600575"/>
                <a:gd name="connsiteX0" fmla="*/ 2428875 w 4000500"/>
                <a:gd name="connsiteY0" fmla="*/ 3952875 h 4600575"/>
                <a:gd name="connsiteX1" fmla="*/ 2632875 w 4000500"/>
                <a:gd name="connsiteY1" fmla="*/ 3281404 h 4600575"/>
                <a:gd name="connsiteX2" fmla="*/ 3509921 w 4000500"/>
                <a:gd name="connsiteY2" fmla="*/ 3306749 h 4600575"/>
                <a:gd name="connsiteX3" fmla="*/ 3555226 w 4000500"/>
                <a:gd name="connsiteY3" fmla="*/ 2851950 h 4600575"/>
                <a:gd name="connsiteX4" fmla="*/ 3712348 w 4000500"/>
                <a:gd name="connsiteY4" fmla="*/ 2709075 h 4600575"/>
                <a:gd name="connsiteX5" fmla="*/ 3629025 w 4000500"/>
                <a:gd name="connsiteY5" fmla="*/ 2600325 h 4600575"/>
                <a:gd name="connsiteX6" fmla="*/ 3752850 w 4000500"/>
                <a:gd name="connsiteY6" fmla="*/ 2524125 h 4600575"/>
                <a:gd name="connsiteX7" fmla="*/ 3686175 w 4000500"/>
                <a:gd name="connsiteY7" fmla="*/ 2295525 h 4600575"/>
                <a:gd name="connsiteX8" fmla="*/ 4000500 w 4000500"/>
                <a:gd name="connsiteY8" fmla="*/ 2085975 h 4600575"/>
                <a:gd name="connsiteX9" fmla="*/ 3552825 w 4000500"/>
                <a:gd name="connsiteY9" fmla="*/ 1457325 h 4600575"/>
                <a:gd name="connsiteX10" fmla="*/ 2028825 w 4000500"/>
                <a:gd name="connsiteY10" fmla="*/ 0 h 4600575"/>
                <a:gd name="connsiteX11" fmla="*/ 533400 w 4000500"/>
                <a:gd name="connsiteY11" fmla="*/ 933450 h 4600575"/>
                <a:gd name="connsiteX12" fmla="*/ 1028700 w 4000500"/>
                <a:gd name="connsiteY12" fmla="*/ 2838450 h 4600575"/>
                <a:gd name="connsiteX13" fmla="*/ 0 w 4000500"/>
                <a:gd name="connsiteY13" fmla="*/ 4600575 h 4600575"/>
                <a:gd name="connsiteX14" fmla="*/ 0 w 4000500"/>
                <a:gd name="connsiteY14" fmla="*/ 4600575 h 4600575"/>
                <a:gd name="connsiteX0" fmla="*/ 2428875 w 4000500"/>
                <a:gd name="connsiteY0" fmla="*/ 3952875 h 4600575"/>
                <a:gd name="connsiteX1" fmla="*/ 2632875 w 4000500"/>
                <a:gd name="connsiteY1" fmla="*/ 3281404 h 4600575"/>
                <a:gd name="connsiteX2" fmla="*/ 3509921 w 4000500"/>
                <a:gd name="connsiteY2" fmla="*/ 3306749 h 4600575"/>
                <a:gd name="connsiteX3" fmla="*/ 3555226 w 4000500"/>
                <a:gd name="connsiteY3" fmla="*/ 2851950 h 4600575"/>
                <a:gd name="connsiteX4" fmla="*/ 3712348 w 4000500"/>
                <a:gd name="connsiteY4" fmla="*/ 2709075 h 4600575"/>
                <a:gd name="connsiteX5" fmla="*/ 3629025 w 4000500"/>
                <a:gd name="connsiteY5" fmla="*/ 2600325 h 4600575"/>
                <a:gd name="connsiteX6" fmla="*/ 3752850 w 4000500"/>
                <a:gd name="connsiteY6" fmla="*/ 2524125 h 4600575"/>
                <a:gd name="connsiteX7" fmla="*/ 3686175 w 4000500"/>
                <a:gd name="connsiteY7" fmla="*/ 2295525 h 4600575"/>
                <a:gd name="connsiteX8" fmla="*/ 4000500 w 4000500"/>
                <a:gd name="connsiteY8" fmla="*/ 2085975 h 4600575"/>
                <a:gd name="connsiteX9" fmla="*/ 3552825 w 4000500"/>
                <a:gd name="connsiteY9" fmla="*/ 1457325 h 4600575"/>
                <a:gd name="connsiteX10" fmla="*/ 2028825 w 4000500"/>
                <a:gd name="connsiteY10" fmla="*/ 0 h 4600575"/>
                <a:gd name="connsiteX11" fmla="*/ 533400 w 4000500"/>
                <a:gd name="connsiteY11" fmla="*/ 933450 h 4600575"/>
                <a:gd name="connsiteX12" fmla="*/ 1028700 w 4000500"/>
                <a:gd name="connsiteY12" fmla="*/ 2838450 h 4600575"/>
                <a:gd name="connsiteX13" fmla="*/ 0 w 4000500"/>
                <a:gd name="connsiteY13" fmla="*/ 4600575 h 4600575"/>
                <a:gd name="connsiteX14" fmla="*/ 0 w 4000500"/>
                <a:gd name="connsiteY14" fmla="*/ 4600575 h 4600575"/>
                <a:gd name="connsiteX0" fmla="*/ 2428875 w 4000500"/>
                <a:gd name="connsiteY0" fmla="*/ 3952875 h 4600575"/>
                <a:gd name="connsiteX1" fmla="*/ 2632875 w 4000500"/>
                <a:gd name="connsiteY1" fmla="*/ 3281404 h 4600575"/>
                <a:gd name="connsiteX2" fmla="*/ 3509921 w 4000500"/>
                <a:gd name="connsiteY2" fmla="*/ 3306749 h 4600575"/>
                <a:gd name="connsiteX3" fmla="*/ 3555226 w 4000500"/>
                <a:gd name="connsiteY3" fmla="*/ 2851950 h 4600575"/>
                <a:gd name="connsiteX4" fmla="*/ 3696446 w 4000500"/>
                <a:gd name="connsiteY4" fmla="*/ 2701124 h 4600575"/>
                <a:gd name="connsiteX5" fmla="*/ 3629025 w 4000500"/>
                <a:gd name="connsiteY5" fmla="*/ 2600325 h 4600575"/>
                <a:gd name="connsiteX6" fmla="*/ 3752850 w 4000500"/>
                <a:gd name="connsiteY6" fmla="*/ 2524125 h 4600575"/>
                <a:gd name="connsiteX7" fmla="*/ 3686175 w 4000500"/>
                <a:gd name="connsiteY7" fmla="*/ 2295525 h 4600575"/>
                <a:gd name="connsiteX8" fmla="*/ 4000500 w 4000500"/>
                <a:gd name="connsiteY8" fmla="*/ 2085975 h 4600575"/>
                <a:gd name="connsiteX9" fmla="*/ 3552825 w 4000500"/>
                <a:gd name="connsiteY9" fmla="*/ 1457325 h 4600575"/>
                <a:gd name="connsiteX10" fmla="*/ 2028825 w 4000500"/>
                <a:gd name="connsiteY10" fmla="*/ 0 h 4600575"/>
                <a:gd name="connsiteX11" fmla="*/ 533400 w 4000500"/>
                <a:gd name="connsiteY11" fmla="*/ 933450 h 4600575"/>
                <a:gd name="connsiteX12" fmla="*/ 1028700 w 4000500"/>
                <a:gd name="connsiteY12" fmla="*/ 2838450 h 4600575"/>
                <a:gd name="connsiteX13" fmla="*/ 0 w 4000500"/>
                <a:gd name="connsiteY13" fmla="*/ 4600575 h 4600575"/>
                <a:gd name="connsiteX14" fmla="*/ 0 w 4000500"/>
                <a:gd name="connsiteY14" fmla="*/ 4600575 h 4600575"/>
                <a:gd name="connsiteX0" fmla="*/ 2428875 w 4000500"/>
                <a:gd name="connsiteY0" fmla="*/ 3952875 h 4600575"/>
                <a:gd name="connsiteX1" fmla="*/ 2632875 w 4000500"/>
                <a:gd name="connsiteY1" fmla="*/ 3281404 h 4600575"/>
                <a:gd name="connsiteX2" fmla="*/ 3509921 w 4000500"/>
                <a:gd name="connsiteY2" fmla="*/ 3306749 h 4600575"/>
                <a:gd name="connsiteX3" fmla="*/ 3555226 w 4000500"/>
                <a:gd name="connsiteY3" fmla="*/ 2851950 h 4600575"/>
                <a:gd name="connsiteX4" fmla="*/ 3696446 w 4000500"/>
                <a:gd name="connsiteY4" fmla="*/ 2701124 h 4600575"/>
                <a:gd name="connsiteX5" fmla="*/ 3629025 w 4000500"/>
                <a:gd name="connsiteY5" fmla="*/ 2600325 h 4600575"/>
                <a:gd name="connsiteX6" fmla="*/ 3752850 w 4000500"/>
                <a:gd name="connsiteY6" fmla="*/ 2524125 h 4600575"/>
                <a:gd name="connsiteX7" fmla="*/ 3686175 w 4000500"/>
                <a:gd name="connsiteY7" fmla="*/ 2295525 h 4600575"/>
                <a:gd name="connsiteX8" fmla="*/ 4000500 w 4000500"/>
                <a:gd name="connsiteY8" fmla="*/ 2085975 h 4600575"/>
                <a:gd name="connsiteX9" fmla="*/ 3552825 w 4000500"/>
                <a:gd name="connsiteY9" fmla="*/ 1457325 h 4600575"/>
                <a:gd name="connsiteX10" fmla="*/ 2028825 w 4000500"/>
                <a:gd name="connsiteY10" fmla="*/ 0 h 4600575"/>
                <a:gd name="connsiteX11" fmla="*/ 533400 w 4000500"/>
                <a:gd name="connsiteY11" fmla="*/ 933450 h 4600575"/>
                <a:gd name="connsiteX12" fmla="*/ 1028700 w 4000500"/>
                <a:gd name="connsiteY12" fmla="*/ 2838450 h 4600575"/>
                <a:gd name="connsiteX13" fmla="*/ 0 w 4000500"/>
                <a:gd name="connsiteY13" fmla="*/ 4600575 h 4600575"/>
                <a:gd name="connsiteX14" fmla="*/ 0 w 4000500"/>
                <a:gd name="connsiteY14" fmla="*/ 4600575 h 4600575"/>
                <a:gd name="connsiteX0" fmla="*/ 2428875 w 4000500"/>
                <a:gd name="connsiteY0" fmla="*/ 3952875 h 4600575"/>
                <a:gd name="connsiteX1" fmla="*/ 2632875 w 4000500"/>
                <a:gd name="connsiteY1" fmla="*/ 3281404 h 4600575"/>
                <a:gd name="connsiteX2" fmla="*/ 3509921 w 4000500"/>
                <a:gd name="connsiteY2" fmla="*/ 3306749 h 4600575"/>
                <a:gd name="connsiteX3" fmla="*/ 3555226 w 4000500"/>
                <a:gd name="connsiteY3" fmla="*/ 2851950 h 4600575"/>
                <a:gd name="connsiteX4" fmla="*/ 3696446 w 4000500"/>
                <a:gd name="connsiteY4" fmla="*/ 2701124 h 4600575"/>
                <a:gd name="connsiteX5" fmla="*/ 3629025 w 4000500"/>
                <a:gd name="connsiteY5" fmla="*/ 2600325 h 4600575"/>
                <a:gd name="connsiteX6" fmla="*/ 3752850 w 4000500"/>
                <a:gd name="connsiteY6" fmla="*/ 2524125 h 4600575"/>
                <a:gd name="connsiteX7" fmla="*/ 3686175 w 4000500"/>
                <a:gd name="connsiteY7" fmla="*/ 2295525 h 4600575"/>
                <a:gd name="connsiteX8" fmla="*/ 4000500 w 4000500"/>
                <a:gd name="connsiteY8" fmla="*/ 2085975 h 4600575"/>
                <a:gd name="connsiteX9" fmla="*/ 3552825 w 4000500"/>
                <a:gd name="connsiteY9" fmla="*/ 1457325 h 4600575"/>
                <a:gd name="connsiteX10" fmla="*/ 2028825 w 4000500"/>
                <a:gd name="connsiteY10" fmla="*/ 0 h 4600575"/>
                <a:gd name="connsiteX11" fmla="*/ 533400 w 4000500"/>
                <a:gd name="connsiteY11" fmla="*/ 933450 h 4600575"/>
                <a:gd name="connsiteX12" fmla="*/ 1028700 w 4000500"/>
                <a:gd name="connsiteY12" fmla="*/ 2838450 h 4600575"/>
                <a:gd name="connsiteX13" fmla="*/ 0 w 4000500"/>
                <a:gd name="connsiteY13" fmla="*/ 4600575 h 4600575"/>
                <a:gd name="connsiteX14" fmla="*/ 0 w 4000500"/>
                <a:gd name="connsiteY14" fmla="*/ 4600575 h 4600575"/>
                <a:gd name="connsiteX0" fmla="*/ 2428875 w 4000500"/>
                <a:gd name="connsiteY0" fmla="*/ 3952875 h 4600575"/>
                <a:gd name="connsiteX1" fmla="*/ 2632875 w 4000500"/>
                <a:gd name="connsiteY1" fmla="*/ 3281404 h 4600575"/>
                <a:gd name="connsiteX2" fmla="*/ 3509921 w 4000500"/>
                <a:gd name="connsiteY2" fmla="*/ 3306749 h 4600575"/>
                <a:gd name="connsiteX3" fmla="*/ 3555226 w 4000500"/>
                <a:gd name="connsiteY3" fmla="*/ 2851950 h 4600575"/>
                <a:gd name="connsiteX4" fmla="*/ 3696446 w 4000500"/>
                <a:gd name="connsiteY4" fmla="*/ 2701124 h 4600575"/>
                <a:gd name="connsiteX5" fmla="*/ 3664806 w 4000500"/>
                <a:gd name="connsiteY5" fmla="*/ 2620203 h 4600575"/>
                <a:gd name="connsiteX6" fmla="*/ 3752850 w 4000500"/>
                <a:gd name="connsiteY6" fmla="*/ 2524125 h 4600575"/>
                <a:gd name="connsiteX7" fmla="*/ 3686175 w 4000500"/>
                <a:gd name="connsiteY7" fmla="*/ 2295525 h 4600575"/>
                <a:gd name="connsiteX8" fmla="*/ 4000500 w 4000500"/>
                <a:gd name="connsiteY8" fmla="*/ 2085975 h 4600575"/>
                <a:gd name="connsiteX9" fmla="*/ 3552825 w 4000500"/>
                <a:gd name="connsiteY9" fmla="*/ 1457325 h 4600575"/>
                <a:gd name="connsiteX10" fmla="*/ 2028825 w 4000500"/>
                <a:gd name="connsiteY10" fmla="*/ 0 h 4600575"/>
                <a:gd name="connsiteX11" fmla="*/ 533400 w 4000500"/>
                <a:gd name="connsiteY11" fmla="*/ 933450 h 4600575"/>
                <a:gd name="connsiteX12" fmla="*/ 1028700 w 4000500"/>
                <a:gd name="connsiteY12" fmla="*/ 2838450 h 4600575"/>
                <a:gd name="connsiteX13" fmla="*/ 0 w 4000500"/>
                <a:gd name="connsiteY13" fmla="*/ 4600575 h 4600575"/>
                <a:gd name="connsiteX14" fmla="*/ 0 w 4000500"/>
                <a:gd name="connsiteY14" fmla="*/ 4600575 h 4600575"/>
                <a:gd name="connsiteX0" fmla="*/ 2428875 w 4000500"/>
                <a:gd name="connsiteY0" fmla="*/ 3952875 h 4600575"/>
                <a:gd name="connsiteX1" fmla="*/ 2632875 w 4000500"/>
                <a:gd name="connsiteY1" fmla="*/ 3281404 h 4600575"/>
                <a:gd name="connsiteX2" fmla="*/ 3509921 w 4000500"/>
                <a:gd name="connsiteY2" fmla="*/ 3306749 h 4600575"/>
                <a:gd name="connsiteX3" fmla="*/ 3555226 w 4000500"/>
                <a:gd name="connsiteY3" fmla="*/ 2851950 h 4600575"/>
                <a:gd name="connsiteX4" fmla="*/ 3696446 w 4000500"/>
                <a:gd name="connsiteY4" fmla="*/ 2701124 h 4600575"/>
                <a:gd name="connsiteX5" fmla="*/ 3664806 w 4000500"/>
                <a:gd name="connsiteY5" fmla="*/ 2620203 h 4600575"/>
                <a:gd name="connsiteX6" fmla="*/ 3752850 w 4000500"/>
                <a:gd name="connsiteY6" fmla="*/ 2524125 h 4600575"/>
                <a:gd name="connsiteX7" fmla="*/ 3686175 w 4000500"/>
                <a:gd name="connsiteY7" fmla="*/ 2295525 h 4600575"/>
                <a:gd name="connsiteX8" fmla="*/ 4000500 w 4000500"/>
                <a:gd name="connsiteY8" fmla="*/ 2085975 h 4600575"/>
                <a:gd name="connsiteX9" fmla="*/ 3552825 w 4000500"/>
                <a:gd name="connsiteY9" fmla="*/ 1457325 h 4600575"/>
                <a:gd name="connsiteX10" fmla="*/ 2028825 w 4000500"/>
                <a:gd name="connsiteY10" fmla="*/ 0 h 4600575"/>
                <a:gd name="connsiteX11" fmla="*/ 533400 w 4000500"/>
                <a:gd name="connsiteY11" fmla="*/ 933450 h 4600575"/>
                <a:gd name="connsiteX12" fmla="*/ 1028700 w 4000500"/>
                <a:gd name="connsiteY12" fmla="*/ 2838450 h 4600575"/>
                <a:gd name="connsiteX13" fmla="*/ 0 w 4000500"/>
                <a:gd name="connsiteY13" fmla="*/ 4600575 h 4600575"/>
                <a:gd name="connsiteX14" fmla="*/ 0 w 4000500"/>
                <a:gd name="connsiteY14" fmla="*/ 4600575 h 4600575"/>
                <a:gd name="connsiteX0" fmla="*/ 2428875 w 4000500"/>
                <a:gd name="connsiteY0" fmla="*/ 3952875 h 4600575"/>
                <a:gd name="connsiteX1" fmla="*/ 2632875 w 4000500"/>
                <a:gd name="connsiteY1" fmla="*/ 3281404 h 4600575"/>
                <a:gd name="connsiteX2" fmla="*/ 3509921 w 4000500"/>
                <a:gd name="connsiteY2" fmla="*/ 3306749 h 4600575"/>
                <a:gd name="connsiteX3" fmla="*/ 3555226 w 4000500"/>
                <a:gd name="connsiteY3" fmla="*/ 2851950 h 4600575"/>
                <a:gd name="connsiteX4" fmla="*/ 3696446 w 4000500"/>
                <a:gd name="connsiteY4" fmla="*/ 2701124 h 4600575"/>
                <a:gd name="connsiteX5" fmla="*/ 3664806 w 4000500"/>
                <a:gd name="connsiteY5" fmla="*/ 2620203 h 4600575"/>
                <a:gd name="connsiteX6" fmla="*/ 3752850 w 4000500"/>
                <a:gd name="connsiteY6" fmla="*/ 2524125 h 4600575"/>
                <a:gd name="connsiteX7" fmla="*/ 3686175 w 4000500"/>
                <a:gd name="connsiteY7" fmla="*/ 2295525 h 4600575"/>
                <a:gd name="connsiteX8" fmla="*/ 4000500 w 4000500"/>
                <a:gd name="connsiteY8" fmla="*/ 2085975 h 4600575"/>
                <a:gd name="connsiteX9" fmla="*/ 3552825 w 4000500"/>
                <a:gd name="connsiteY9" fmla="*/ 1457325 h 4600575"/>
                <a:gd name="connsiteX10" fmla="*/ 2028825 w 4000500"/>
                <a:gd name="connsiteY10" fmla="*/ 0 h 4600575"/>
                <a:gd name="connsiteX11" fmla="*/ 533400 w 4000500"/>
                <a:gd name="connsiteY11" fmla="*/ 933450 h 4600575"/>
                <a:gd name="connsiteX12" fmla="*/ 1028700 w 4000500"/>
                <a:gd name="connsiteY12" fmla="*/ 2838450 h 4600575"/>
                <a:gd name="connsiteX13" fmla="*/ 0 w 4000500"/>
                <a:gd name="connsiteY13" fmla="*/ 4600575 h 4600575"/>
                <a:gd name="connsiteX14" fmla="*/ 0 w 4000500"/>
                <a:gd name="connsiteY14" fmla="*/ 4600575 h 4600575"/>
                <a:gd name="connsiteX0" fmla="*/ 2428875 w 4000500"/>
                <a:gd name="connsiteY0" fmla="*/ 3952875 h 4600575"/>
                <a:gd name="connsiteX1" fmla="*/ 2632875 w 4000500"/>
                <a:gd name="connsiteY1" fmla="*/ 3281404 h 4600575"/>
                <a:gd name="connsiteX2" fmla="*/ 3509921 w 4000500"/>
                <a:gd name="connsiteY2" fmla="*/ 3306749 h 4600575"/>
                <a:gd name="connsiteX3" fmla="*/ 3555226 w 4000500"/>
                <a:gd name="connsiteY3" fmla="*/ 2851950 h 4600575"/>
                <a:gd name="connsiteX4" fmla="*/ 3696446 w 4000500"/>
                <a:gd name="connsiteY4" fmla="*/ 2701124 h 4600575"/>
                <a:gd name="connsiteX5" fmla="*/ 3664806 w 4000500"/>
                <a:gd name="connsiteY5" fmla="*/ 2620203 h 4600575"/>
                <a:gd name="connsiteX6" fmla="*/ 3752850 w 4000500"/>
                <a:gd name="connsiteY6" fmla="*/ 2524125 h 4600575"/>
                <a:gd name="connsiteX7" fmla="*/ 3666297 w 4000500"/>
                <a:gd name="connsiteY7" fmla="*/ 2291549 h 4600575"/>
                <a:gd name="connsiteX8" fmla="*/ 4000500 w 4000500"/>
                <a:gd name="connsiteY8" fmla="*/ 2085975 h 4600575"/>
                <a:gd name="connsiteX9" fmla="*/ 3552825 w 4000500"/>
                <a:gd name="connsiteY9" fmla="*/ 1457325 h 4600575"/>
                <a:gd name="connsiteX10" fmla="*/ 2028825 w 4000500"/>
                <a:gd name="connsiteY10" fmla="*/ 0 h 4600575"/>
                <a:gd name="connsiteX11" fmla="*/ 533400 w 4000500"/>
                <a:gd name="connsiteY11" fmla="*/ 933450 h 4600575"/>
                <a:gd name="connsiteX12" fmla="*/ 1028700 w 4000500"/>
                <a:gd name="connsiteY12" fmla="*/ 2838450 h 4600575"/>
                <a:gd name="connsiteX13" fmla="*/ 0 w 4000500"/>
                <a:gd name="connsiteY13" fmla="*/ 4600575 h 4600575"/>
                <a:gd name="connsiteX14" fmla="*/ 0 w 4000500"/>
                <a:gd name="connsiteY14" fmla="*/ 4600575 h 4600575"/>
                <a:gd name="connsiteX0" fmla="*/ 2428875 w 4000500"/>
                <a:gd name="connsiteY0" fmla="*/ 3952875 h 4600575"/>
                <a:gd name="connsiteX1" fmla="*/ 2632875 w 4000500"/>
                <a:gd name="connsiteY1" fmla="*/ 3281404 h 4600575"/>
                <a:gd name="connsiteX2" fmla="*/ 3509921 w 4000500"/>
                <a:gd name="connsiteY2" fmla="*/ 3306749 h 4600575"/>
                <a:gd name="connsiteX3" fmla="*/ 3555226 w 4000500"/>
                <a:gd name="connsiteY3" fmla="*/ 2851950 h 4600575"/>
                <a:gd name="connsiteX4" fmla="*/ 3696446 w 4000500"/>
                <a:gd name="connsiteY4" fmla="*/ 2701124 h 4600575"/>
                <a:gd name="connsiteX5" fmla="*/ 3664806 w 4000500"/>
                <a:gd name="connsiteY5" fmla="*/ 2620203 h 4600575"/>
                <a:gd name="connsiteX6" fmla="*/ 3752850 w 4000500"/>
                <a:gd name="connsiteY6" fmla="*/ 2524125 h 4600575"/>
                <a:gd name="connsiteX7" fmla="*/ 3666297 w 4000500"/>
                <a:gd name="connsiteY7" fmla="*/ 2291549 h 4600575"/>
                <a:gd name="connsiteX8" fmla="*/ 4000500 w 4000500"/>
                <a:gd name="connsiteY8" fmla="*/ 2085975 h 4600575"/>
                <a:gd name="connsiteX9" fmla="*/ 3552825 w 4000500"/>
                <a:gd name="connsiteY9" fmla="*/ 1457325 h 4600575"/>
                <a:gd name="connsiteX10" fmla="*/ 2028825 w 4000500"/>
                <a:gd name="connsiteY10" fmla="*/ 0 h 4600575"/>
                <a:gd name="connsiteX11" fmla="*/ 533400 w 4000500"/>
                <a:gd name="connsiteY11" fmla="*/ 933450 h 4600575"/>
                <a:gd name="connsiteX12" fmla="*/ 1028700 w 4000500"/>
                <a:gd name="connsiteY12" fmla="*/ 2838450 h 4600575"/>
                <a:gd name="connsiteX13" fmla="*/ 0 w 4000500"/>
                <a:gd name="connsiteY13" fmla="*/ 4600575 h 4600575"/>
                <a:gd name="connsiteX14" fmla="*/ 0 w 4000500"/>
                <a:gd name="connsiteY14" fmla="*/ 4600575 h 4600575"/>
                <a:gd name="connsiteX0" fmla="*/ 2428875 w 4000500"/>
                <a:gd name="connsiteY0" fmla="*/ 3952875 h 4600575"/>
                <a:gd name="connsiteX1" fmla="*/ 2632875 w 4000500"/>
                <a:gd name="connsiteY1" fmla="*/ 3281404 h 4600575"/>
                <a:gd name="connsiteX2" fmla="*/ 3509921 w 4000500"/>
                <a:gd name="connsiteY2" fmla="*/ 3306749 h 4600575"/>
                <a:gd name="connsiteX3" fmla="*/ 3555226 w 4000500"/>
                <a:gd name="connsiteY3" fmla="*/ 2851950 h 4600575"/>
                <a:gd name="connsiteX4" fmla="*/ 3696446 w 4000500"/>
                <a:gd name="connsiteY4" fmla="*/ 2701124 h 4600575"/>
                <a:gd name="connsiteX5" fmla="*/ 3664806 w 4000500"/>
                <a:gd name="connsiteY5" fmla="*/ 2620203 h 4600575"/>
                <a:gd name="connsiteX6" fmla="*/ 3752850 w 4000500"/>
                <a:gd name="connsiteY6" fmla="*/ 2524125 h 4600575"/>
                <a:gd name="connsiteX7" fmla="*/ 3666297 w 4000500"/>
                <a:gd name="connsiteY7" fmla="*/ 2291549 h 4600575"/>
                <a:gd name="connsiteX8" fmla="*/ 4000500 w 4000500"/>
                <a:gd name="connsiteY8" fmla="*/ 2085975 h 4600575"/>
                <a:gd name="connsiteX9" fmla="*/ 3552825 w 4000500"/>
                <a:gd name="connsiteY9" fmla="*/ 1457325 h 4600575"/>
                <a:gd name="connsiteX10" fmla="*/ 2028825 w 4000500"/>
                <a:gd name="connsiteY10" fmla="*/ 0 h 4600575"/>
                <a:gd name="connsiteX11" fmla="*/ 533400 w 4000500"/>
                <a:gd name="connsiteY11" fmla="*/ 933450 h 4600575"/>
                <a:gd name="connsiteX12" fmla="*/ 1028700 w 4000500"/>
                <a:gd name="connsiteY12" fmla="*/ 2838450 h 4600575"/>
                <a:gd name="connsiteX13" fmla="*/ 0 w 4000500"/>
                <a:gd name="connsiteY13" fmla="*/ 4600575 h 4600575"/>
                <a:gd name="connsiteX14" fmla="*/ 0 w 4000500"/>
                <a:gd name="connsiteY14" fmla="*/ 4600575 h 4600575"/>
                <a:gd name="connsiteX0" fmla="*/ 2428875 w 4000500"/>
                <a:gd name="connsiteY0" fmla="*/ 3952875 h 4600575"/>
                <a:gd name="connsiteX1" fmla="*/ 2632875 w 4000500"/>
                <a:gd name="connsiteY1" fmla="*/ 3281404 h 4600575"/>
                <a:gd name="connsiteX2" fmla="*/ 3509921 w 4000500"/>
                <a:gd name="connsiteY2" fmla="*/ 3306749 h 4600575"/>
                <a:gd name="connsiteX3" fmla="*/ 3555226 w 4000500"/>
                <a:gd name="connsiteY3" fmla="*/ 2851950 h 4600575"/>
                <a:gd name="connsiteX4" fmla="*/ 3696446 w 4000500"/>
                <a:gd name="connsiteY4" fmla="*/ 2701124 h 4600575"/>
                <a:gd name="connsiteX5" fmla="*/ 3664806 w 4000500"/>
                <a:gd name="connsiteY5" fmla="*/ 2620203 h 4600575"/>
                <a:gd name="connsiteX6" fmla="*/ 3752850 w 4000500"/>
                <a:gd name="connsiteY6" fmla="*/ 2524125 h 4600575"/>
                <a:gd name="connsiteX7" fmla="*/ 3666297 w 4000500"/>
                <a:gd name="connsiteY7" fmla="*/ 2291549 h 4600575"/>
                <a:gd name="connsiteX8" fmla="*/ 4000500 w 4000500"/>
                <a:gd name="connsiteY8" fmla="*/ 2085975 h 4600575"/>
                <a:gd name="connsiteX9" fmla="*/ 3552825 w 4000500"/>
                <a:gd name="connsiteY9" fmla="*/ 1457325 h 4600575"/>
                <a:gd name="connsiteX10" fmla="*/ 2028825 w 4000500"/>
                <a:gd name="connsiteY10" fmla="*/ 0 h 4600575"/>
                <a:gd name="connsiteX11" fmla="*/ 533400 w 4000500"/>
                <a:gd name="connsiteY11" fmla="*/ 933450 h 4600575"/>
                <a:gd name="connsiteX12" fmla="*/ 1028700 w 4000500"/>
                <a:gd name="connsiteY12" fmla="*/ 2838450 h 4600575"/>
                <a:gd name="connsiteX13" fmla="*/ 0 w 4000500"/>
                <a:gd name="connsiteY13" fmla="*/ 4600575 h 4600575"/>
                <a:gd name="connsiteX14" fmla="*/ 0 w 4000500"/>
                <a:gd name="connsiteY14" fmla="*/ 4600575 h 4600575"/>
                <a:gd name="connsiteX0" fmla="*/ 2428875 w 4012427"/>
                <a:gd name="connsiteY0" fmla="*/ 3952875 h 4600575"/>
                <a:gd name="connsiteX1" fmla="*/ 2632875 w 4012427"/>
                <a:gd name="connsiteY1" fmla="*/ 3281404 h 4600575"/>
                <a:gd name="connsiteX2" fmla="*/ 3509921 w 4012427"/>
                <a:gd name="connsiteY2" fmla="*/ 3306749 h 4600575"/>
                <a:gd name="connsiteX3" fmla="*/ 3555226 w 4012427"/>
                <a:gd name="connsiteY3" fmla="*/ 2851950 h 4600575"/>
                <a:gd name="connsiteX4" fmla="*/ 3696446 w 4012427"/>
                <a:gd name="connsiteY4" fmla="*/ 2701124 h 4600575"/>
                <a:gd name="connsiteX5" fmla="*/ 3664806 w 4012427"/>
                <a:gd name="connsiteY5" fmla="*/ 2620203 h 4600575"/>
                <a:gd name="connsiteX6" fmla="*/ 3752850 w 4012427"/>
                <a:gd name="connsiteY6" fmla="*/ 2524125 h 4600575"/>
                <a:gd name="connsiteX7" fmla="*/ 3666297 w 4012427"/>
                <a:gd name="connsiteY7" fmla="*/ 2291549 h 4600575"/>
                <a:gd name="connsiteX8" fmla="*/ 4012427 w 4012427"/>
                <a:gd name="connsiteY8" fmla="*/ 2157537 h 4600575"/>
                <a:gd name="connsiteX9" fmla="*/ 3552825 w 4012427"/>
                <a:gd name="connsiteY9" fmla="*/ 1457325 h 4600575"/>
                <a:gd name="connsiteX10" fmla="*/ 2028825 w 4012427"/>
                <a:gd name="connsiteY10" fmla="*/ 0 h 4600575"/>
                <a:gd name="connsiteX11" fmla="*/ 533400 w 4012427"/>
                <a:gd name="connsiteY11" fmla="*/ 933450 h 4600575"/>
                <a:gd name="connsiteX12" fmla="*/ 1028700 w 4012427"/>
                <a:gd name="connsiteY12" fmla="*/ 2838450 h 4600575"/>
                <a:gd name="connsiteX13" fmla="*/ 0 w 4012427"/>
                <a:gd name="connsiteY13" fmla="*/ 4600575 h 4600575"/>
                <a:gd name="connsiteX14" fmla="*/ 0 w 4012427"/>
                <a:gd name="connsiteY14" fmla="*/ 4600575 h 4600575"/>
                <a:gd name="connsiteX0" fmla="*/ 2428875 w 4012427"/>
                <a:gd name="connsiteY0" fmla="*/ 3952875 h 4600575"/>
                <a:gd name="connsiteX1" fmla="*/ 2632875 w 4012427"/>
                <a:gd name="connsiteY1" fmla="*/ 3281404 h 4600575"/>
                <a:gd name="connsiteX2" fmla="*/ 3509921 w 4012427"/>
                <a:gd name="connsiteY2" fmla="*/ 3306749 h 4600575"/>
                <a:gd name="connsiteX3" fmla="*/ 3555226 w 4012427"/>
                <a:gd name="connsiteY3" fmla="*/ 2851950 h 4600575"/>
                <a:gd name="connsiteX4" fmla="*/ 3696446 w 4012427"/>
                <a:gd name="connsiteY4" fmla="*/ 2701124 h 4600575"/>
                <a:gd name="connsiteX5" fmla="*/ 3664806 w 4012427"/>
                <a:gd name="connsiteY5" fmla="*/ 2620203 h 4600575"/>
                <a:gd name="connsiteX6" fmla="*/ 3752850 w 4012427"/>
                <a:gd name="connsiteY6" fmla="*/ 2524125 h 4600575"/>
                <a:gd name="connsiteX7" fmla="*/ 3666297 w 4012427"/>
                <a:gd name="connsiteY7" fmla="*/ 2291549 h 4600575"/>
                <a:gd name="connsiteX8" fmla="*/ 4012427 w 4012427"/>
                <a:gd name="connsiteY8" fmla="*/ 2157537 h 4600575"/>
                <a:gd name="connsiteX9" fmla="*/ 3552825 w 4012427"/>
                <a:gd name="connsiteY9" fmla="*/ 1457325 h 4600575"/>
                <a:gd name="connsiteX10" fmla="*/ 2028825 w 4012427"/>
                <a:gd name="connsiteY10" fmla="*/ 0 h 4600575"/>
                <a:gd name="connsiteX11" fmla="*/ 533400 w 4012427"/>
                <a:gd name="connsiteY11" fmla="*/ 933450 h 4600575"/>
                <a:gd name="connsiteX12" fmla="*/ 1028700 w 4012427"/>
                <a:gd name="connsiteY12" fmla="*/ 2838450 h 4600575"/>
                <a:gd name="connsiteX13" fmla="*/ 0 w 4012427"/>
                <a:gd name="connsiteY13" fmla="*/ 4600575 h 4600575"/>
                <a:gd name="connsiteX14" fmla="*/ 0 w 4012427"/>
                <a:gd name="connsiteY14" fmla="*/ 4600575 h 4600575"/>
                <a:gd name="connsiteX0" fmla="*/ 2428875 w 4024354"/>
                <a:gd name="connsiteY0" fmla="*/ 3952875 h 4600575"/>
                <a:gd name="connsiteX1" fmla="*/ 2632875 w 4024354"/>
                <a:gd name="connsiteY1" fmla="*/ 3281404 h 4600575"/>
                <a:gd name="connsiteX2" fmla="*/ 3509921 w 4024354"/>
                <a:gd name="connsiteY2" fmla="*/ 3306749 h 4600575"/>
                <a:gd name="connsiteX3" fmla="*/ 3555226 w 4024354"/>
                <a:gd name="connsiteY3" fmla="*/ 2851950 h 4600575"/>
                <a:gd name="connsiteX4" fmla="*/ 3696446 w 4024354"/>
                <a:gd name="connsiteY4" fmla="*/ 2701124 h 4600575"/>
                <a:gd name="connsiteX5" fmla="*/ 3664806 w 4024354"/>
                <a:gd name="connsiteY5" fmla="*/ 2620203 h 4600575"/>
                <a:gd name="connsiteX6" fmla="*/ 3752850 w 4024354"/>
                <a:gd name="connsiteY6" fmla="*/ 2524125 h 4600575"/>
                <a:gd name="connsiteX7" fmla="*/ 3666297 w 4024354"/>
                <a:gd name="connsiteY7" fmla="*/ 2291549 h 4600575"/>
                <a:gd name="connsiteX8" fmla="*/ 4024354 w 4024354"/>
                <a:gd name="connsiteY8" fmla="*/ 2097902 h 4600575"/>
                <a:gd name="connsiteX9" fmla="*/ 3552825 w 4024354"/>
                <a:gd name="connsiteY9" fmla="*/ 1457325 h 4600575"/>
                <a:gd name="connsiteX10" fmla="*/ 2028825 w 4024354"/>
                <a:gd name="connsiteY10" fmla="*/ 0 h 4600575"/>
                <a:gd name="connsiteX11" fmla="*/ 533400 w 4024354"/>
                <a:gd name="connsiteY11" fmla="*/ 933450 h 4600575"/>
                <a:gd name="connsiteX12" fmla="*/ 1028700 w 4024354"/>
                <a:gd name="connsiteY12" fmla="*/ 2838450 h 4600575"/>
                <a:gd name="connsiteX13" fmla="*/ 0 w 4024354"/>
                <a:gd name="connsiteY13" fmla="*/ 4600575 h 4600575"/>
                <a:gd name="connsiteX14" fmla="*/ 0 w 4024354"/>
                <a:gd name="connsiteY14" fmla="*/ 4600575 h 4600575"/>
                <a:gd name="connsiteX0" fmla="*/ 2428875 w 4008452"/>
                <a:gd name="connsiteY0" fmla="*/ 3952875 h 4600575"/>
                <a:gd name="connsiteX1" fmla="*/ 2632875 w 4008452"/>
                <a:gd name="connsiteY1" fmla="*/ 3281404 h 4600575"/>
                <a:gd name="connsiteX2" fmla="*/ 3509921 w 4008452"/>
                <a:gd name="connsiteY2" fmla="*/ 3306749 h 4600575"/>
                <a:gd name="connsiteX3" fmla="*/ 3555226 w 4008452"/>
                <a:gd name="connsiteY3" fmla="*/ 2851950 h 4600575"/>
                <a:gd name="connsiteX4" fmla="*/ 3696446 w 4008452"/>
                <a:gd name="connsiteY4" fmla="*/ 2701124 h 4600575"/>
                <a:gd name="connsiteX5" fmla="*/ 3664806 w 4008452"/>
                <a:gd name="connsiteY5" fmla="*/ 2620203 h 4600575"/>
                <a:gd name="connsiteX6" fmla="*/ 3752850 w 4008452"/>
                <a:gd name="connsiteY6" fmla="*/ 2524125 h 4600575"/>
                <a:gd name="connsiteX7" fmla="*/ 3666297 w 4008452"/>
                <a:gd name="connsiteY7" fmla="*/ 2291549 h 4600575"/>
                <a:gd name="connsiteX8" fmla="*/ 4008452 w 4008452"/>
                <a:gd name="connsiteY8" fmla="*/ 2105854 h 4600575"/>
                <a:gd name="connsiteX9" fmla="*/ 3552825 w 4008452"/>
                <a:gd name="connsiteY9" fmla="*/ 1457325 h 4600575"/>
                <a:gd name="connsiteX10" fmla="*/ 2028825 w 4008452"/>
                <a:gd name="connsiteY10" fmla="*/ 0 h 4600575"/>
                <a:gd name="connsiteX11" fmla="*/ 533400 w 4008452"/>
                <a:gd name="connsiteY11" fmla="*/ 933450 h 4600575"/>
                <a:gd name="connsiteX12" fmla="*/ 1028700 w 4008452"/>
                <a:gd name="connsiteY12" fmla="*/ 2838450 h 4600575"/>
                <a:gd name="connsiteX13" fmla="*/ 0 w 4008452"/>
                <a:gd name="connsiteY13" fmla="*/ 4600575 h 4600575"/>
                <a:gd name="connsiteX14" fmla="*/ 0 w 4008452"/>
                <a:gd name="connsiteY14" fmla="*/ 4600575 h 4600575"/>
                <a:gd name="connsiteX0" fmla="*/ 2428875 w 4008452"/>
                <a:gd name="connsiteY0" fmla="*/ 3952875 h 4600575"/>
                <a:gd name="connsiteX1" fmla="*/ 2632875 w 4008452"/>
                <a:gd name="connsiteY1" fmla="*/ 3281404 h 4600575"/>
                <a:gd name="connsiteX2" fmla="*/ 3509921 w 4008452"/>
                <a:gd name="connsiteY2" fmla="*/ 3306749 h 4600575"/>
                <a:gd name="connsiteX3" fmla="*/ 3555226 w 4008452"/>
                <a:gd name="connsiteY3" fmla="*/ 2851950 h 4600575"/>
                <a:gd name="connsiteX4" fmla="*/ 3696446 w 4008452"/>
                <a:gd name="connsiteY4" fmla="*/ 2701124 h 4600575"/>
                <a:gd name="connsiteX5" fmla="*/ 3664806 w 4008452"/>
                <a:gd name="connsiteY5" fmla="*/ 2620203 h 4600575"/>
                <a:gd name="connsiteX6" fmla="*/ 3752850 w 4008452"/>
                <a:gd name="connsiteY6" fmla="*/ 2524125 h 4600575"/>
                <a:gd name="connsiteX7" fmla="*/ 3666297 w 4008452"/>
                <a:gd name="connsiteY7" fmla="*/ 2291549 h 4600575"/>
                <a:gd name="connsiteX8" fmla="*/ 4008452 w 4008452"/>
                <a:gd name="connsiteY8" fmla="*/ 2105854 h 4600575"/>
                <a:gd name="connsiteX9" fmla="*/ 3552825 w 4008452"/>
                <a:gd name="connsiteY9" fmla="*/ 1457325 h 4600575"/>
                <a:gd name="connsiteX10" fmla="*/ 2028825 w 4008452"/>
                <a:gd name="connsiteY10" fmla="*/ 0 h 4600575"/>
                <a:gd name="connsiteX11" fmla="*/ 533400 w 4008452"/>
                <a:gd name="connsiteY11" fmla="*/ 933450 h 4600575"/>
                <a:gd name="connsiteX12" fmla="*/ 1028700 w 4008452"/>
                <a:gd name="connsiteY12" fmla="*/ 2838450 h 4600575"/>
                <a:gd name="connsiteX13" fmla="*/ 0 w 4008452"/>
                <a:gd name="connsiteY13" fmla="*/ 4600575 h 4600575"/>
                <a:gd name="connsiteX14" fmla="*/ 0 w 4008452"/>
                <a:gd name="connsiteY14" fmla="*/ 4600575 h 4600575"/>
                <a:gd name="connsiteX0" fmla="*/ 2428875 w 4008452"/>
                <a:gd name="connsiteY0" fmla="*/ 3952875 h 4600575"/>
                <a:gd name="connsiteX1" fmla="*/ 2632875 w 4008452"/>
                <a:gd name="connsiteY1" fmla="*/ 3281404 h 4600575"/>
                <a:gd name="connsiteX2" fmla="*/ 3509921 w 4008452"/>
                <a:gd name="connsiteY2" fmla="*/ 3306749 h 4600575"/>
                <a:gd name="connsiteX3" fmla="*/ 3555226 w 4008452"/>
                <a:gd name="connsiteY3" fmla="*/ 2851950 h 4600575"/>
                <a:gd name="connsiteX4" fmla="*/ 3696446 w 4008452"/>
                <a:gd name="connsiteY4" fmla="*/ 2701124 h 4600575"/>
                <a:gd name="connsiteX5" fmla="*/ 3664806 w 4008452"/>
                <a:gd name="connsiteY5" fmla="*/ 2620203 h 4600575"/>
                <a:gd name="connsiteX6" fmla="*/ 3752850 w 4008452"/>
                <a:gd name="connsiteY6" fmla="*/ 2524125 h 4600575"/>
                <a:gd name="connsiteX7" fmla="*/ 3686175 w 4008452"/>
                <a:gd name="connsiteY7" fmla="*/ 2315403 h 4600575"/>
                <a:gd name="connsiteX8" fmla="*/ 4008452 w 4008452"/>
                <a:gd name="connsiteY8" fmla="*/ 2105854 h 4600575"/>
                <a:gd name="connsiteX9" fmla="*/ 3552825 w 4008452"/>
                <a:gd name="connsiteY9" fmla="*/ 1457325 h 4600575"/>
                <a:gd name="connsiteX10" fmla="*/ 2028825 w 4008452"/>
                <a:gd name="connsiteY10" fmla="*/ 0 h 4600575"/>
                <a:gd name="connsiteX11" fmla="*/ 533400 w 4008452"/>
                <a:gd name="connsiteY11" fmla="*/ 933450 h 4600575"/>
                <a:gd name="connsiteX12" fmla="*/ 1028700 w 4008452"/>
                <a:gd name="connsiteY12" fmla="*/ 2838450 h 4600575"/>
                <a:gd name="connsiteX13" fmla="*/ 0 w 4008452"/>
                <a:gd name="connsiteY13" fmla="*/ 4600575 h 4600575"/>
                <a:gd name="connsiteX14" fmla="*/ 0 w 4008452"/>
                <a:gd name="connsiteY14" fmla="*/ 4600575 h 4600575"/>
                <a:gd name="connsiteX0" fmla="*/ 2428875 w 4008452"/>
                <a:gd name="connsiteY0" fmla="*/ 3952875 h 4600575"/>
                <a:gd name="connsiteX1" fmla="*/ 2632875 w 4008452"/>
                <a:gd name="connsiteY1" fmla="*/ 3281404 h 4600575"/>
                <a:gd name="connsiteX2" fmla="*/ 3509921 w 4008452"/>
                <a:gd name="connsiteY2" fmla="*/ 3306749 h 4600575"/>
                <a:gd name="connsiteX3" fmla="*/ 3555226 w 4008452"/>
                <a:gd name="connsiteY3" fmla="*/ 2851950 h 4600575"/>
                <a:gd name="connsiteX4" fmla="*/ 3696446 w 4008452"/>
                <a:gd name="connsiteY4" fmla="*/ 2701124 h 4600575"/>
                <a:gd name="connsiteX5" fmla="*/ 3664806 w 4008452"/>
                <a:gd name="connsiteY5" fmla="*/ 2620203 h 4600575"/>
                <a:gd name="connsiteX6" fmla="*/ 3752850 w 4008452"/>
                <a:gd name="connsiteY6" fmla="*/ 2524125 h 4600575"/>
                <a:gd name="connsiteX7" fmla="*/ 3686175 w 4008452"/>
                <a:gd name="connsiteY7" fmla="*/ 2315403 h 4600575"/>
                <a:gd name="connsiteX8" fmla="*/ 4008452 w 4008452"/>
                <a:gd name="connsiteY8" fmla="*/ 2105854 h 4600575"/>
                <a:gd name="connsiteX9" fmla="*/ 3552825 w 4008452"/>
                <a:gd name="connsiteY9" fmla="*/ 1457325 h 4600575"/>
                <a:gd name="connsiteX10" fmla="*/ 2028825 w 4008452"/>
                <a:gd name="connsiteY10" fmla="*/ 0 h 4600575"/>
                <a:gd name="connsiteX11" fmla="*/ 533400 w 4008452"/>
                <a:gd name="connsiteY11" fmla="*/ 933450 h 4600575"/>
                <a:gd name="connsiteX12" fmla="*/ 1028700 w 4008452"/>
                <a:gd name="connsiteY12" fmla="*/ 2838450 h 4600575"/>
                <a:gd name="connsiteX13" fmla="*/ 0 w 4008452"/>
                <a:gd name="connsiteY13" fmla="*/ 4600575 h 4600575"/>
                <a:gd name="connsiteX14" fmla="*/ 0 w 4008452"/>
                <a:gd name="connsiteY14" fmla="*/ 4600575 h 4600575"/>
                <a:gd name="connsiteX0" fmla="*/ 2428875 w 4008452"/>
                <a:gd name="connsiteY0" fmla="*/ 3952875 h 4600575"/>
                <a:gd name="connsiteX1" fmla="*/ 2632875 w 4008452"/>
                <a:gd name="connsiteY1" fmla="*/ 3281404 h 4600575"/>
                <a:gd name="connsiteX2" fmla="*/ 3509921 w 4008452"/>
                <a:gd name="connsiteY2" fmla="*/ 3306749 h 4600575"/>
                <a:gd name="connsiteX3" fmla="*/ 3555226 w 4008452"/>
                <a:gd name="connsiteY3" fmla="*/ 2851950 h 4600575"/>
                <a:gd name="connsiteX4" fmla="*/ 3696446 w 4008452"/>
                <a:gd name="connsiteY4" fmla="*/ 2701124 h 4600575"/>
                <a:gd name="connsiteX5" fmla="*/ 3664806 w 4008452"/>
                <a:gd name="connsiteY5" fmla="*/ 2620203 h 4600575"/>
                <a:gd name="connsiteX6" fmla="*/ 3752850 w 4008452"/>
                <a:gd name="connsiteY6" fmla="*/ 2524125 h 4600575"/>
                <a:gd name="connsiteX7" fmla="*/ 3686175 w 4008452"/>
                <a:gd name="connsiteY7" fmla="*/ 2315403 h 4600575"/>
                <a:gd name="connsiteX8" fmla="*/ 4008452 w 4008452"/>
                <a:gd name="connsiteY8" fmla="*/ 2105854 h 4600575"/>
                <a:gd name="connsiteX9" fmla="*/ 3552825 w 4008452"/>
                <a:gd name="connsiteY9" fmla="*/ 1457325 h 4600575"/>
                <a:gd name="connsiteX10" fmla="*/ 2028825 w 4008452"/>
                <a:gd name="connsiteY10" fmla="*/ 0 h 4600575"/>
                <a:gd name="connsiteX11" fmla="*/ 533400 w 4008452"/>
                <a:gd name="connsiteY11" fmla="*/ 933450 h 4600575"/>
                <a:gd name="connsiteX12" fmla="*/ 1028700 w 4008452"/>
                <a:gd name="connsiteY12" fmla="*/ 2838450 h 4600575"/>
                <a:gd name="connsiteX13" fmla="*/ 0 w 4008452"/>
                <a:gd name="connsiteY13" fmla="*/ 4600575 h 4600575"/>
                <a:gd name="connsiteX14" fmla="*/ 0 w 4008452"/>
                <a:gd name="connsiteY14" fmla="*/ 4600575 h 4600575"/>
                <a:gd name="connsiteX0" fmla="*/ 2428875 w 4008452"/>
                <a:gd name="connsiteY0" fmla="*/ 3952875 h 4600575"/>
                <a:gd name="connsiteX1" fmla="*/ 2632875 w 4008452"/>
                <a:gd name="connsiteY1" fmla="*/ 3281404 h 4600575"/>
                <a:gd name="connsiteX2" fmla="*/ 3509921 w 4008452"/>
                <a:gd name="connsiteY2" fmla="*/ 3306749 h 4600575"/>
                <a:gd name="connsiteX3" fmla="*/ 3555226 w 4008452"/>
                <a:gd name="connsiteY3" fmla="*/ 2851950 h 4600575"/>
                <a:gd name="connsiteX4" fmla="*/ 3696446 w 4008452"/>
                <a:gd name="connsiteY4" fmla="*/ 2701124 h 4600575"/>
                <a:gd name="connsiteX5" fmla="*/ 3664806 w 4008452"/>
                <a:gd name="connsiteY5" fmla="*/ 2620203 h 4600575"/>
                <a:gd name="connsiteX6" fmla="*/ 3752850 w 4008452"/>
                <a:gd name="connsiteY6" fmla="*/ 2524125 h 4600575"/>
                <a:gd name="connsiteX7" fmla="*/ 3686175 w 4008452"/>
                <a:gd name="connsiteY7" fmla="*/ 2315403 h 4600575"/>
                <a:gd name="connsiteX8" fmla="*/ 4008452 w 4008452"/>
                <a:gd name="connsiteY8" fmla="*/ 2105854 h 4600575"/>
                <a:gd name="connsiteX9" fmla="*/ 3592581 w 4008452"/>
                <a:gd name="connsiteY9" fmla="*/ 1489130 h 4600575"/>
                <a:gd name="connsiteX10" fmla="*/ 2028825 w 4008452"/>
                <a:gd name="connsiteY10" fmla="*/ 0 h 4600575"/>
                <a:gd name="connsiteX11" fmla="*/ 533400 w 4008452"/>
                <a:gd name="connsiteY11" fmla="*/ 933450 h 4600575"/>
                <a:gd name="connsiteX12" fmla="*/ 1028700 w 4008452"/>
                <a:gd name="connsiteY12" fmla="*/ 2838450 h 4600575"/>
                <a:gd name="connsiteX13" fmla="*/ 0 w 4008452"/>
                <a:gd name="connsiteY13" fmla="*/ 4600575 h 4600575"/>
                <a:gd name="connsiteX14" fmla="*/ 0 w 4008452"/>
                <a:gd name="connsiteY14" fmla="*/ 4600575 h 4600575"/>
                <a:gd name="connsiteX0" fmla="*/ 2428875 w 4008452"/>
                <a:gd name="connsiteY0" fmla="*/ 3952875 h 4600575"/>
                <a:gd name="connsiteX1" fmla="*/ 2632875 w 4008452"/>
                <a:gd name="connsiteY1" fmla="*/ 3281404 h 4600575"/>
                <a:gd name="connsiteX2" fmla="*/ 3509921 w 4008452"/>
                <a:gd name="connsiteY2" fmla="*/ 3306749 h 4600575"/>
                <a:gd name="connsiteX3" fmla="*/ 3555226 w 4008452"/>
                <a:gd name="connsiteY3" fmla="*/ 2851950 h 4600575"/>
                <a:gd name="connsiteX4" fmla="*/ 3696446 w 4008452"/>
                <a:gd name="connsiteY4" fmla="*/ 2701124 h 4600575"/>
                <a:gd name="connsiteX5" fmla="*/ 3664806 w 4008452"/>
                <a:gd name="connsiteY5" fmla="*/ 2620203 h 4600575"/>
                <a:gd name="connsiteX6" fmla="*/ 3752850 w 4008452"/>
                <a:gd name="connsiteY6" fmla="*/ 2524125 h 4600575"/>
                <a:gd name="connsiteX7" fmla="*/ 3686175 w 4008452"/>
                <a:gd name="connsiteY7" fmla="*/ 2315403 h 4600575"/>
                <a:gd name="connsiteX8" fmla="*/ 4008452 w 4008452"/>
                <a:gd name="connsiteY8" fmla="*/ 2105854 h 4600575"/>
                <a:gd name="connsiteX9" fmla="*/ 3592581 w 4008452"/>
                <a:gd name="connsiteY9" fmla="*/ 1489130 h 4600575"/>
                <a:gd name="connsiteX10" fmla="*/ 2028825 w 4008452"/>
                <a:gd name="connsiteY10" fmla="*/ 0 h 4600575"/>
                <a:gd name="connsiteX11" fmla="*/ 533400 w 4008452"/>
                <a:gd name="connsiteY11" fmla="*/ 933450 h 4600575"/>
                <a:gd name="connsiteX12" fmla="*/ 1028700 w 4008452"/>
                <a:gd name="connsiteY12" fmla="*/ 2838450 h 4600575"/>
                <a:gd name="connsiteX13" fmla="*/ 0 w 4008452"/>
                <a:gd name="connsiteY13" fmla="*/ 4600575 h 4600575"/>
                <a:gd name="connsiteX14" fmla="*/ 0 w 4008452"/>
                <a:gd name="connsiteY14" fmla="*/ 4600575 h 4600575"/>
                <a:gd name="connsiteX0" fmla="*/ 2428875 w 4008470"/>
                <a:gd name="connsiteY0" fmla="*/ 3952875 h 4600575"/>
                <a:gd name="connsiteX1" fmla="*/ 2632875 w 4008470"/>
                <a:gd name="connsiteY1" fmla="*/ 3281404 h 4600575"/>
                <a:gd name="connsiteX2" fmla="*/ 3509921 w 4008470"/>
                <a:gd name="connsiteY2" fmla="*/ 3306749 h 4600575"/>
                <a:gd name="connsiteX3" fmla="*/ 3555226 w 4008470"/>
                <a:gd name="connsiteY3" fmla="*/ 2851950 h 4600575"/>
                <a:gd name="connsiteX4" fmla="*/ 3696446 w 4008470"/>
                <a:gd name="connsiteY4" fmla="*/ 2701124 h 4600575"/>
                <a:gd name="connsiteX5" fmla="*/ 3664806 w 4008470"/>
                <a:gd name="connsiteY5" fmla="*/ 2620203 h 4600575"/>
                <a:gd name="connsiteX6" fmla="*/ 3752850 w 4008470"/>
                <a:gd name="connsiteY6" fmla="*/ 2524125 h 4600575"/>
                <a:gd name="connsiteX7" fmla="*/ 3686175 w 4008470"/>
                <a:gd name="connsiteY7" fmla="*/ 2315403 h 4600575"/>
                <a:gd name="connsiteX8" fmla="*/ 4008452 w 4008470"/>
                <a:gd name="connsiteY8" fmla="*/ 2105854 h 4600575"/>
                <a:gd name="connsiteX9" fmla="*/ 3592581 w 4008470"/>
                <a:gd name="connsiteY9" fmla="*/ 1489130 h 4600575"/>
                <a:gd name="connsiteX10" fmla="*/ 2028825 w 4008470"/>
                <a:gd name="connsiteY10" fmla="*/ 0 h 4600575"/>
                <a:gd name="connsiteX11" fmla="*/ 533400 w 4008470"/>
                <a:gd name="connsiteY11" fmla="*/ 933450 h 4600575"/>
                <a:gd name="connsiteX12" fmla="*/ 1028700 w 4008470"/>
                <a:gd name="connsiteY12" fmla="*/ 2838450 h 4600575"/>
                <a:gd name="connsiteX13" fmla="*/ 0 w 4008470"/>
                <a:gd name="connsiteY13" fmla="*/ 4600575 h 4600575"/>
                <a:gd name="connsiteX14" fmla="*/ 0 w 4008470"/>
                <a:gd name="connsiteY14" fmla="*/ 4600575 h 4600575"/>
                <a:gd name="connsiteX0" fmla="*/ 2428875 w 4008470"/>
                <a:gd name="connsiteY0" fmla="*/ 3952875 h 4600575"/>
                <a:gd name="connsiteX1" fmla="*/ 2632875 w 4008470"/>
                <a:gd name="connsiteY1" fmla="*/ 3281404 h 4600575"/>
                <a:gd name="connsiteX2" fmla="*/ 3509921 w 4008470"/>
                <a:gd name="connsiteY2" fmla="*/ 3306749 h 4600575"/>
                <a:gd name="connsiteX3" fmla="*/ 3555226 w 4008470"/>
                <a:gd name="connsiteY3" fmla="*/ 2851950 h 4600575"/>
                <a:gd name="connsiteX4" fmla="*/ 3696446 w 4008470"/>
                <a:gd name="connsiteY4" fmla="*/ 2701124 h 4600575"/>
                <a:gd name="connsiteX5" fmla="*/ 3664806 w 4008470"/>
                <a:gd name="connsiteY5" fmla="*/ 2620203 h 4600575"/>
                <a:gd name="connsiteX6" fmla="*/ 3752850 w 4008470"/>
                <a:gd name="connsiteY6" fmla="*/ 2524125 h 4600575"/>
                <a:gd name="connsiteX7" fmla="*/ 3686175 w 4008470"/>
                <a:gd name="connsiteY7" fmla="*/ 2315403 h 4600575"/>
                <a:gd name="connsiteX8" fmla="*/ 4008452 w 4008470"/>
                <a:gd name="connsiteY8" fmla="*/ 2105854 h 4600575"/>
                <a:gd name="connsiteX9" fmla="*/ 3592581 w 4008470"/>
                <a:gd name="connsiteY9" fmla="*/ 1489130 h 4600575"/>
                <a:gd name="connsiteX10" fmla="*/ 2028825 w 4008470"/>
                <a:gd name="connsiteY10" fmla="*/ 0 h 4600575"/>
                <a:gd name="connsiteX11" fmla="*/ 533400 w 4008470"/>
                <a:gd name="connsiteY11" fmla="*/ 933450 h 4600575"/>
                <a:gd name="connsiteX12" fmla="*/ 1028700 w 4008470"/>
                <a:gd name="connsiteY12" fmla="*/ 2838450 h 4600575"/>
                <a:gd name="connsiteX13" fmla="*/ 0 w 4008470"/>
                <a:gd name="connsiteY13" fmla="*/ 4600575 h 4600575"/>
                <a:gd name="connsiteX14" fmla="*/ 0 w 4008470"/>
                <a:gd name="connsiteY14" fmla="*/ 4600575 h 4600575"/>
                <a:gd name="connsiteX0" fmla="*/ 2428875 w 4008470"/>
                <a:gd name="connsiteY0" fmla="*/ 3952875 h 4600575"/>
                <a:gd name="connsiteX1" fmla="*/ 2632875 w 4008470"/>
                <a:gd name="connsiteY1" fmla="*/ 3281404 h 4600575"/>
                <a:gd name="connsiteX2" fmla="*/ 3509921 w 4008470"/>
                <a:gd name="connsiteY2" fmla="*/ 3306749 h 4600575"/>
                <a:gd name="connsiteX3" fmla="*/ 3555226 w 4008470"/>
                <a:gd name="connsiteY3" fmla="*/ 2851950 h 4600575"/>
                <a:gd name="connsiteX4" fmla="*/ 3696446 w 4008470"/>
                <a:gd name="connsiteY4" fmla="*/ 2701124 h 4600575"/>
                <a:gd name="connsiteX5" fmla="*/ 3664806 w 4008470"/>
                <a:gd name="connsiteY5" fmla="*/ 2620203 h 4600575"/>
                <a:gd name="connsiteX6" fmla="*/ 3752850 w 4008470"/>
                <a:gd name="connsiteY6" fmla="*/ 2524125 h 4600575"/>
                <a:gd name="connsiteX7" fmla="*/ 3686175 w 4008470"/>
                <a:gd name="connsiteY7" fmla="*/ 2315403 h 4600575"/>
                <a:gd name="connsiteX8" fmla="*/ 4008452 w 4008470"/>
                <a:gd name="connsiteY8" fmla="*/ 2105854 h 4600575"/>
                <a:gd name="connsiteX9" fmla="*/ 3592581 w 4008470"/>
                <a:gd name="connsiteY9" fmla="*/ 1489130 h 4600575"/>
                <a:gd name="connsiteX10" fmla="*/ 2028825 w 4008470"/>
                <a:gd name="connsiteY10" fmla="*/ 0 h 4600575"/>
                <a:gd name="connsiteX11" fmla="*/ 533400 w 4008470"/>
                <a:gd name="connsiteY11" fmla="*/ 933450 h 4600575"/>
                <a:gd name="connsiteX12" fmla="*/ 1028700 w 4008470"/>
                <a:gd name="connsiteY12" fmla="*/ 2838450 h 4600575"/>
                <a:gd name="connsiteX13" fmla="*/ 0 w 4008470"/>
                <a:gd name="connsiteY13" fmla="*/ 4600575 h 4600575"/>
                <a:gd name="connsiteX14" fmla="*/ 0 w 4008470"/>
                <a:gd name="connsiteY14" fmla="*/ 4600575 h 4600575"/>
                <a:gd name="connsiteX0" fmla="*/ 2428875 w 4008470"/>
                <a:gd name="connsiteY0" fmla="*/ 3980705 h 4628405"/>
                <a:gd name="connsiteX1" fmla="*/ 2632875 w 4008470"/>
                <a:gd name="connsiteY1" fmla="*/ 3309234 h 4628405"/>
                <a:gd name="connsiteX2" fmla="*/ 3509921 w 4008470"/>
                <a:gd name="connsiteY2" fmla="*/ 3334579 h 4628405"/>
                <a:gd name="connsiteX3" fmla="*/ 3555226 w 4008470"/>
                <a:gd name="connsiteY3" fmla="*/ 2879780 h 4628405"/>
                <a:gd name="connsiteX4" fmla="*/ 3696446 w 4008470"/>
                <a:gd name="connsiteY4" fmla="*/ 2728954 h 4628405"/>
                <a:gd name="connsiteX5" fmla="*/ 3664806 w 4008470"/>
                <a:gd name="connsiteY5" fmla="*/ 2648033 h 4628405"/>
                <a:gd name="connsiteX6" fmla="*/ 3752850 w 4008470"/>
                <a:gd name="connsiteY6" fmla="*/ 2551955 h 4628405"/>
                <a:gd name="connsiteX7" fmla="*/ 3686175 w 4008470"/>
                <a:gd name="connsiteY7" fmla="*/ 2343233 h 4628405"/>
                <a:gd name="connsiteX8" fmla="*/ 4008452 w 4008470"/>
                <a:gd name="connsiteY8" fmla="*/ 2133684 h 4628405"/>
                <a:gd name="connsiteX9" fmla="*/ 3592581 w 4008470"/>
                <a:gd name="connsiteY9" fmla="*/ 1516960 h 4628405"/>
                <a:gd name="connsiteX10" fmla="*/ 2000996 w 4008470"/>
                <a:gd name="connsiteY10" fmla="*/ 0 h 4628405"/>
                <a:gd name="connsiteX11" fmla="*/ 533400 w 4008470"/>
                <a:gd name="connsiteY11" fmla="*/ 961280 h 4628405"/>
                <a:gd name="connsiteX12" fmla="*/ 1028700 w 4008470"/>
                <a:gd name="connsiteY12" fmla="*/ 2866280 h 4628405"/>
                <a:gd name="connsiteX13" fmla="*/ 0 w 4008470"/>
                <a:gd name="connsiteY13" fmla="*/ 4628405 h 4628405"/>
                <a:gd name="connsiteX14" fmla="*/ 0 w 4008470"/>
                <a:gd name="connsiteY14" fmla="*/ 4628405 h 4628405"/>
                <a:gd name="connsiteX0" fmla="*/ 2428875 w 4008470"/>
                <a:gd name="connsiteY0" fmla="*/ 3980705 h 4628405"/>
                <a:gd name="connsiteX1" fmla="*/ 2632875 w 4008470"/>
                <a:gd name="connsiteY1" fmla="*/ 3309234 h 4628405"/>
                <a:gd name="connsiteX2" fmla="*/ 3509921 w 4008470"/>
                <a:gd name="connsiteY2" fmla="*/ 3334579 h 4628405"/>
                <a:gd name="connsiteX3" fmla="*/ 3555226 w 4008470"/>
                <a:gd name="connsiteY3" fmla="*/ 2879780 h 4628405"/>
                <a:gd name="connsiteX4" fmla="*/ 3696446 w 4008470"/>
                <a:gd name="connsiteY4" fmla="*/ 2728954 h 4628405"/>
                <a:gd name="connsiteX5" fmla="*/ 3664806 w 4008470"/>
                <a:gd name="connsiteY5" fmla="*/ 2648033 h 4628405"/>
                <a:gd name="connsiteX6" fmla="*/ 3752850 w 4008470"/>
                <a:gd name="connsiteY6" fmla="*/ 2551955 h 4628405"/>
                <a:gd name="connsiteX7" fmla="*/ 3686175 w 4008470"/>
                <a:gd name="connsiteY7" fmla="*/ 2343233 h 4628405"/>
                <a:gd name="connsiteX8" fmla="*/ 4008452 w 4008470"/>
                <a:gd name="connsiteY8" fmla="*/ 2133684 h 4628405"/>
                <a:gd name="connsiteX9" fmla="*/ 3592581 w 4008470"/>
                <a:gd name="connsiteY9" fmla="*/ 1516960 h 4628405"/>
                <a:gd name="connsiteX10" fmla="*/ 2000996 w 4008470"/>
                <a:gd name="connsiteY10" fmla="*/ 0 h 4628405"/>
                <a:gd name="connsiteX11" fmla="*/ 533400 w 4008470"/>
                <a:gd name="connsiteY11" fmla="*/ 961280 h 4628405"/>
                <a:gd name="connsiteX12" fmla="*/ 1028700 w 4008470"/>
                <a:gd name="connsiteY12" fmla="*/ 2866280 h 4628405"/>
                <a:gd name="connsiteX13" fmla="*/ 0 w 4008470"/>
                <a:gd name="connsiteY13" fmla="*/ 4628405 h 4628405"/>
                <a:gd name="connsiteX14" fmla="*/ 0 w 4008470"/>
                <a:gd name="connsiteY14" fmla="*/ 4628405 h 4628405"/>
                <a:gd name="connsiteX0" fmla="*/ 2428875 w 4008470"/>
                <a:gd name="connsiteY0" fmla="*/ 3980705 h 4628405"/>
                <a:gd name="connsiteX1" fmla="*/ 2632875 w 4008470"/>
                <a:gd name="connsiteY1" fmla="*/ 3309234 h 4628405"/>
                <a:gd name="connsiteX2" fmla="*/ 3509921 w 4008470"/>
                <a:gd name="connsiteY2" fmla="*/ 3334579 h 4628405"/>
                <a:gd name="connsiteX3" fmla="*/ 3555226 w 4008470"/>
                <a:gd name="connsiteY3" fmla="*/ 2879780 h 4628405"/>
                <a:gd name="connsiteX4" fmla="*/ 3696446 w 4008470"/>
                <a:gd name="connsiteY4" fmla="*/ 2728954 h 4628405"/>
                <a:gd name="connsiteX5" fmla="*/ 3664806 w 4008470"/>
                <a:gd name="connsiteY5" fmla="*/ 2648033 h 4628405"/>
                <a:gd name="connsiteX6" fmla="*/ 3752850 w 4008470"/>
                <a:gd name="connsiteY6" fmla="*/ 2551955 h 4628405"/>
                <a:gd name="connsiteX7" fmla="*/ 3686175 w 4008470"/>
                <a:gd name="connsiteY7" fmla="*/ 2343233 h 4628405"/>
                <a:gd name="connsiteX8" fmla="*/ 4008452 w 4008470"/>
                <a:gd name="connsiteY8" fmla="*/ 2133684 h 4628405"/>
                <a:gd name="connsiteX9" fmla="*/ 3592581 w 4008470"/>
                <a:gd name="connsiteY9" fmla="*/ 1516960 h 4628405"/>
                <a:gd name="connsiteX10" fmla="*/ 2000996 w 4008470"/>
                <a:gd name="connsiteY10" fmla="*/ 0 h 4628405"/>
                <a:gd name="connsiteX11" fmla="*/ 533400 w 4008470"/>
                <a:gd name="connsiteY11" fmla="*/ 961280 h 4628405"/>
                <a:gd name="connsiteX12" fmla="*/ 1028700 w 4008470"/>
                <a:gd name="connsiteY12" fmla="*/ 2866280 h 4628405"/>
                <a:gd name="connsiteX13" fmla="*/ 0 w 4008470"/>
                <a:gd name="connsiteY13" fmla="*/ 4628405 h 4628405"/>
                <a:gd name="connsiteX14" fmla="*/ 0 w 4008470"/>
                <a:gd name="connsiteY14" fmla="*/ 4628405 h 4628405"/>
                <a:gd name="connsiteX0" fmla="*/ 2428875 w 4008470"/>
                <a:gd name="connsiteY0" fmla="*/ 3980809 h 4628509"/>
                <a:gd name="connsiteX1" fmla="*/ 2632875 w 4008470"/>
                <a:gd name="connsiteY1" fmla="*/ 3309338 h 4628509"/>
                <a:gd name="connsiteX2" fmla="*/ 3509921 w 4008470"/>
                <a:gd name="connsiteY2" fmla="*/ 3334683 h 4628509"/>
                <a:gd name="connsiteX3" fmla="*/ 3555226 w 4008470"/>
                <a:gd name="connsiteY3" fmla="*/ 2879884 h 4628509"/>
                <a:gd name="connsiteX4" fmla="*/ 3696446 w 4008470"/>
                <a:gd name="connsiteY4" fmla="*/ 2729058 h 4628509"/>
                <a:gd name="connsiteX5" fmla="*/ 3664806 w 4008470"/>
                <a:gd name="connsiteY5" fmla="*/ 2648137 h 4628509"/>
                <a:gd name="connsiteX6" fmla="*/ 3752850 w 4008470"/>
                <a:gd name="connsiteY6" fmla="*/ 2552059 h 4628509"/>
                <a:gd name="connsiteX7" fmla="*/ 3686175 w 4008470"/>
                <a:gd name="connsiteY7" fmla="*/ 2343337 h 4628509"/>
                <a:gd name="connsiteX8" fmla="*/ 4008452 w 4008470"/>
                <a:gd name="connsiteY8" fmla="*/ 2133788 h 4628509"/>
                <a:gd name="connsiteX9" fmla="*/ 3592581 w 4008470"/>
                <a:gd name="connsiteY9" fmla="*/ 1517064 h 4628509"/>
                <a:gd name="connsiteX10" fmla="*/ 2000996 w 4008470"/>
                <a:gd name="connsiteY10" fmla="*/ 104 h 4628509"/>
                <a:gd name="connsiteX11" fmla="*/ 533400 w 4008470"/>
                <a:gd name="connsiteY11" fmla="*/ 961384 h 4628509"/>
                <a:gd name="connsiteX12" fmla="*/ 1028700 w 4008470"/>
                <a:gd name="connsiteY12" fmla="*/ 2866384 h 4628509"/>
                <a:gd name="connsiteX13" fmla="*/ 0 w 4008470"/>
                <a:gd name="connsiteY13" fmla="*/ 4628509 h 4628509"/>
                <a:gd name="connsiteX14" fmla="*/ 0 w 4008470"/>
                <a:gd name="connsiteY14" fmla="*/ 4628509 h 4628509"/>
                <a:gd name="connsiteX0" fmla="*/ 2428875 w 4008470"/>
                <a:gd name="connsiteY0" fmla="*/ 3980809 h 4628509"/>
                <a:gd name="connsiteX1" fmla="*/ 2632875 w 4008470"/>
                <a:gd name="connsiteY1" fmla="*/ 3309338 h 4628509"/>
                <a:gd name="connsiteX2" fmla="*/ 3509921 w 4008470"/>
                <a:gd name="connsiteY2" fmla="*/ 3334683 h 4628509"/>
                <a:gd name="connsiteX3" fmla="*/ 3555226 w 4008470"/>
                <a:gd name="connsiteY3" fmla="*/ 2879884 h 4628509"/>
                <a:gd name="connsiteX4" fmla="*/ 3696446 w 4008470"/>
                <a:gd name="connsiteY4" fmla="*/ 2729058 h 4628509"/>
                <a:gd name="connsiteX5" fmla="*/ 3664806 w 4008470"/>
                <a:gd name="connsiteY5" fmla="*/ 2648137 h 4628509"/>
                <a:gd name="connsiteX6" fmla="*/ 3752850 w 4008470"/>
                <a:gd name="connsiteY6" fmla="*/ 2552059 h 4628509"/>
                <a:gd name="connsiteX7" fmla="*/ 3686175 w 4008470"/>
                <a:gd name="connsiteY7" fmla="*/ 2343337 h 4628509"/>
                <a:gd name="connsiteX8" fmla="*/ 4008452 w 4008470"/>
                <a:gd name="connsiteY8" fmla="*/ 2133788 h 4628509"/>
                <a:gd name="connsiteX9" fmla="*/ 3592581 w 4008470"/>
                <a:gd name="connsiteY9" fmla="*/ 1517064 h 4628509"/>
                <a:gd name="connsiteX10" fmla="*/ 2000996 w 4008470"/>
                <a:gd name="connsiteY10" fmla="*/ 104 h 4628509"/>
                <a:gd name="connsiteX11" fmla="*/ 549303 w 4008470"/>
                <a:gd name="connsiteY11" fmla="*/ 965360 h 4628509"/>
                <a:gd name="connsiteX12" fmla="*/ 1028700 w 4008470"/>
                <a:gd name="connsiteY12" fmla="*/ 2866384 h 4628509"/>
                <a:gd name="connsiteX13" fmla="*/ 0 w 4008470"/>
                <a:gd name="connsiteY13" fmla="*/ 4628509 h 4628509"/>
                <a:gd name="connsiteX14" fmla="*/ 0 w 4008470"/>
                <a:gd name="connsiteY14" fmla="*/ 4628509 h 4628509"/>
                <a:gd name="connsiteX0" fmla="*/ 2428875 w 4008470"/>
                <a:gd name="connsiteY0" fmla="*/ 3980953 h 4628653"/>
                <a:gd name="connsiteX1" fmla="*/ 2632875 w 4008470"/>
                <a:gd name="connsiteY1" fmla="*/ 3309482 h 4628653"/>
                <a:gd name="connsiteX2" fmla="*/ 3509921 w 4008470"/>
                <a:gd name="connsiteY2" fmla="*/ 3334827 h 4628653"/>
                <a:gd name="connsiteX3" fmla="*/ 3555226 w 4008470"/>
                <a:gd name="connsiteY3" fmla="*/ 2880028 h 4628653"/>
                <a:gd name="connsiteX4" fmla="*/ 3696446 w 4008470"/>
                <a:gd name="connsiteY4" fmla="*/ 2729202 h 4628653"/>
                <a:gd name="connsiteX5" fmla="*/ 3664806 w 4008470"/>
                <a:gd name="connsiteY5" fmla="*/ 2648281 h 4628653"/>
                <a:gd name="connsiteX6" fmla="*/ 3752850 w 4008470"/>
                <a:gd name="connsiteY6" fmla="*/ 2552203 h 4628653"/>
                <a:gd name="connsiteX7" fmla="*/ 3686175 w 4008470"/>
                <a:gd name="connsiteY7" fmla="*/ 2343481 h 4628653"/>
                <a:gd name="connsiteX8" fmla="*/ 4008452 w 4008470"/>
                <a:gd name="connsiteY8" fmla="*/ 2133932 h 4628653"/>
                <a:gd name="connsiteX9" fmla="*/ 3592581 w 4008470"/>
                <a:gd name="connsiteY9" fmla="*/ 1517208 h 4628653"/>
                <a:gd name="connsiteX10" fmla="*/ 2000996 w 4008470"/>
                <a:gd name="connsiteY10" fmla="*/ 248 h 4628653"/>
                <a:gd name="connsiteX11" fmla="*/ 549303 w 4008470"/>
                <a:gd name="connsiteY11" fmla="*/ 965504 h 4628653"/>
                <a:gd name="connsiteX12" fmla="*/ 1028700 w 4008470"/>
                <a:gd name="connsiteY12" fmla="*/ 2866528 h 4628653"/>
                <a:gd name="connsiteX13" fmla="*/ 0 w 4008470"/>
                <a:gd name="connsiteY13" fmla="*/ 4628653 h 4628653"/>
                <a:gd name="connsiteX14" fmla="*/ 0 w 4008470"/>
                <a:gd name="connsiteY14" fmla="*/ 4628653 h 4628653"/>
                <a:gd name="connsiteX0" fmla="*/ 2428875 w 4008470"/>
                <a:gd name="connsiteY0" fmla="*/ 3965066 h 4612766"/>
                <a:gd name="connsiteX1" fmla="*/ 2632875 w 4008470"/>
                <a:gd name="connsiteY1" fmla="*/ 3293595 h 4612766"/>
                <a:gd name="connsiteX2" fmla="*/ 3509921 w 4008470"/>
                <a:gd name="connsiteY2" fmla="*/ 3318940 h 4612766"/>
                <a:gd name="connsiteX3" fmla="*/ 3555226 w 4008470"/>
                <a:gd name="connsiteY3" fmla="*/ 2864141 h 4612766"/>
                <a:gd name="connsiteX4" fmla="*/ 3696446 w 4008470"/>
                <a:gd name="connsiteY4" fmla="*/ 2713315 h 4612766"/>
                <a:gd name="connsiteX5" fmla="*/ 3664806 w 4008470"/>
                <a:gd name="connsiteY5" fmla="*/ 2632394 h 4612766"/>
                <a:gd name="connsiteX6" fmla="*/ 3752850 w 4008470"/>
                <a:gd name="connsiteY6" fmla="*/ 2536316 h 4612766"/>
                <a:gd name="connsiteX7" fmla="*/ 3686175 w 4008470"/>
                <a:gd name="connsiteY7" fmla="*/ 2327594 h 4612766"/>
                <a:gd name="connsiteX8" fmla="*/ 4008452 w 4008470"/>
                <a:gd name="connsiteY8" fmla="*/ 2118045 h 4612766"/>
                <a:gd name="connsiteX9" fmla="*/ 3592581 w 4008470"/>
                <a:gd name="connsiteY9" fmla="*/ 1501321 h 4612766"/>
                <a:gd name="connsiteX10" fmla="*/ 2000996 w 4008470"/>
                <a:gd name="connsiteY10" fmla="*/ 264 h 4612766"/>
                <a:gd name="connsiteX11" fmla="*/ 549303 w 4008470"/>
                <a:gd name="connsiteY11" fmla="*/ 949617 h 4612766"/>
                <a:gd name="connsiteX12" fmla="*/ 1028700 w 4008470"/>
                <a:gd name="connsiteY12" fmla="*/ 2850641 h 4612766"/>
                <a:gd name="connsiteX13" fmla="*/ 0 w 4008470"/>
                <a:gd name="connsiteY13" fmla="*/ 4612766 h 4612766"/>
                <a:gd name="connsiteX14" fmla="*/ 0 w 4008470"/>
                <a:gd name="connsiteY14" fmla="*/ 4612766 h 4612766"/>
                <a:gd name="connsiteX0" fmla="*/ 2428875 w 4008470"/>
                <a:gd name="connsiteY0" fmla="*/ 3965066 h 4612766"/>
                <a:gd name="connsiteX1" fmla="*/ 2632875 w 4008470"/>
                <a:gd name="connsiteY1" fmla="*/ 3293595 h 4612766"/>
                <a:gd name="connsiteX2" fmla="*/ 3509921 w 4008470"/>
                <a:gd name="connsiteY2" fmla="*/ 3318940 h 4612766"/>
                <a:gd name="connsiteX3" fmla="*/ 3555226 w 4008470"/>
                <a:gd name="connsiteY3" fmla="*/ 2864141 h 4612766"/>
                <a:gd name="connsiteX4" fmla="*/ 3696446 w 4008470"/>
                <a:gd name="connsiteY4" fmla="*/ 2713315 h 4612766"/>
                <a:gd name="connsiteX5" fmla="*/ 3664806 w 4008470"/>
                <a:gd name="connsiteY5" fmla="*/ 2632394 h 4612766"/>
                <a:gd name="connsiteX6" fmla="*/ 3752850 w 4008470"/>
                <a:gd name="connsiteY6" fmla="*/ 2536316 h 4612766"/>
                <a:gd name="connsiteX7" fmla="*/ 3686175 w 4008470"/>
                <a:gd name="connsiteY7" fmla="*/ 2327594 h 4612766"/>
                <a:gd name="connsiteX8" fmla="*/ 4008452 w 4008470"/>
                <a:gd name="connsiteY8" fmla="*/ 2118045 h 4612766"/>
                <a:gd name="connsiteX9" fmla="*/ 3592581 w 4008470"/>
                <a:gd name="connsiteY9" fmla="*/ 1501321 h 4612766"/>
                <a:gd name="connsiteX10" fmla="*/ 2000996 w 4008470"/>
                <a:gd name="connsiteY10" fmla="*/ 264 h 4612766"/>
                <a:gd name="connsiteX11" fmla="*/ 549303 w 4008470"/>
                <a:gd name="connsiteY11" fmla="*/ 949617 h 4612766"/>
                <a:gd name="connsiteX12" fmla="*/ 1028700 w 4008470"/>
                <a:gd name="connsiteY12" fmla="*/ 2850641 h 4612766"/>
                <a:gd name="connsiteX13" fmla="*/ 0 w 4008470"/>
                <a:gd name="connsiteY13" fmla="*/ 4612766 h 4612766"/>
                <a:gd name="connsiteX14" fmla="*/ 0 w 4008470"/>
                <a:gd name="connsiteY14" fmla="*/ 4612766 h 4612766"/>
                <a:gd name="connsiteX0" fmla="*/ 2428875 w 4008470"/>
                <a:gd name="connsiteY0" fmla="*/ 3965066 h 4612766"/>
                <a:gd name="connsiteX1" fmla="*/ 2632875 w 4008470"/>
                <a:gd name="connsiteY1" fmla="*/ 3293595 h 4612766"/>
                <a:gd name="connsiteX2" fmla="*/ 3509921 w 4008470"/>
                <a:gd name="connsiteY2" fmla="*/ 3318940 h 4612766"/>
                <a:gd name="connsiteX3" fmla="*/ 3555226 w 4008470"/>
                <a:gd name="connsiteY3" fmla="*/ 2864141 h 4612766"/>
                <a:gd name="connsiteX4" fmla="*/ 3696446 w 4008470"/>
                <a:gd name="connsiteY4" fmla="*/ 2713315 h 4612766"/>
                <a:gd name="connsiteX5" fmla="*/ 3664806 w 4008470"/>
                <a:gd name="connsiteY5" fmla="*/ 2632394 h 4612766"/>
                <a:gd name="connsiteX6" fmla="*/ 3752850 w 4008470"/>
                <a:gd name="connsiteY6" fmla="*/ 2536316 h 4612766"/>
                <a:gd name="connsiteX7" fmla="*/ 3686175 w 4008470"/>
                <a:gd name="connsiteY7" fmla="*/ 2327594 h 4612766"/>
                <a:gd name="connsiteX8" fmla="*/ 4008452 w 4008470"/>
                <a:gd name="connsiteY8" fmla="*/ 2118045 h 4612766"/>
                <a:gd name="connsiteX9" fmla="*/ 3592581 w 4008470"/>
                <a:gd name="connsiteY9" fmla="*/ 1501321 h 4612766"/>
                <a:gd name="connsiteX10" fmla="*/ 2000996 w 4008470"/>
                <a:gd name="connsiteY10" fmla="*/ 264 h 4612766"/>
                <a:gd name="connsiteX11" fmla="*/ 549303 w 4008470"/>
                <a:gd name="connsiteY11" fmla="*/ 949617 h 4612766"/>
                <a:gd name="connsiteX12" fmla="*/ 1016773 w 4008470"/>
                <a:gd name="connsiteY12" fmla="*/ 2874495 h 4612766"/>
                <a:gd name="connsiteX13" fmla="*/ 0 w 4008470"/>
                <a:gd name="connsiteY13" fmla="*/ 4612766 h 4612766"/>
                <a:gd name="connsiteX14" fmla="*/ 0 w 4008470"/>
                <a:gd name="connsiteY14" fmla="*/ 4612766 h 4612766"/>
                <a:gd name="connsiteX0" fmla="*/ 2428875 w 4008470"/>
                <a:gd name="connsiteY0" fmla="*/ 3965066 h 4612766"/>
                <a:gd name="connsiteX1" fmla="*/ 2632875 w 4008470"/>
                <a:gd name="connsiteY1" fmla="*/ 3293595 h 4612766"/>
                <a:gd name="connsiteX2" fmla="*/ 3509921 w 4008470"/>
                <a:gd name="connsiteY2" fmla="*/ 3318940 h 4612766"/>
                <a:gd name="connsiteX3" fmla="*/ 3555226 w 4008470"/>
                <a:gd name="connsiteY3" fmla="*/ 2864141 h 4612766"/>
                <a:gd name="connsiteX4" fmla="*/ 3696446 w 4008470"/>
                <a:gd name="connsiteY4" fmla="*/ 2713315 h 4612766"/>
                <a:gd name="connsiteX5" fmla="*/ 3664806 w 4008470"/>
                <a:gd name="connsiteY5" fmla="*/ 2632394 h 4612766"/>
                <a:gd name="connsiteX6" fmla="*/ 3752850 w 4008470"/>
                <a:gd name="connsiteY6" fmla="*/ 2536316 h 4612766"/>
                <a:gd name="connsiteX7" fmla="*/ 3686175 w 4008470"/>
                <a:gd name="connsiteY7" fmla="*/ 2327594 h 4612766"/>
                <a:gd name="connsiteX8" fmla="*/ 4008452 w 4008470"/>
                <a:gd name="connsiteY8" fmla="*/ 2118045 h 4612766"/>
                <a:gd name="connsiteX9" fmla="*/ 3592581 w 4008470"/>
                <a:gd name="connsiteY9" fmla="*/ 1501321 h 4612766"/>
                <a:gd name="connsiteX10" fmla="*/ 2000996 w 4008470"/>
                <a:gd name="connsiteY10" fmla="*/ 264 h 4612766"/>
                <a:gd name="connsiteX11" fmla="*/ 549303 w 4008470"/>
                <a:gd name="connsiteY11" fmla="*/ 949617 h 4612766"/>
                <a:gd name="connsiteX12" fmla="*/ 1016773 w 4008470"/>
                <a:gd name="connsiteY12" fmla="*/ 2874495 h 4612766"/>
                <a:gd name="connsiteX13" fmla="*/ 0 w 4008470"/>
                <a:gd name="connsiteY13" fmla="*/ 4612766 h 4612766"/>
                <a:gd name="connsiteX14" fmla="*/ 0 w 4008470"/>
                <a:gd name="connsiteY14" fmla="*/ 4612766 h 4612766"/>
                <a:gd name="connsiteX0" fmla="*/ 2428875 w 4008470"/>
                <a:gd name="connsiteY0" fmla="*/ 3965066 h 4612766"/>
                <a:gd name="connsiteX1" fmla="*/ 2632875 w 4008470"/>
                <a:gd name="connsiteY1" fmla="*/ 3293595 h 4612766"/>
                <a:gd name="connsiteX2" fmla="*/ 3509921 w 4008470"/>
                <a:gd name="connsiteY2" fmla="*/ 3318940 h 4612766"/>
                <a:gd name="connsiteX3" fmla="*/ 3555226 w 4008470"/>
                <a:gd name="connsiteY3" fmla="*/ 2864141 h 4612766"/>
                <a:gd name="connsiteX4" fmla="*/ 3696446 w 4008470"/>
                <a:gd name="connsiteY4" fmla="*/ 2713315 h 4612766"/>
                <a:gd name="connsiteX5" fmla="*/ 3664806 w 4008470"/>
                <a:gd name="connsiteY5" fmla="*/ 2632394 h 4612766"/>
                <a:gd name="connsiteX6" fmla="*/ 3752850 w 4008470"/>
                <a:gd name="connsiteY6" fmla="*/ 2536316 h 4612766"/>
                <a:gd name="connsiteX7" fmla="*/ 3686175 w 4008470"/>
                <a:gd name="connsiteY7" fmla="*/ 2327594 h 4612766"/>
                <a:gd name="connsiteX8" fmla="*/ 4008452 w 4008470"/>
                <a:gd name="connsiteY8" fmla="*/ 2118045 h 4612766"/>
                <a:gd name="connsiteX9" fmla="*/ 3592581 w 4008470"/>
                <a:gd name="connsiteY9" fmla="*/ 1501321 h 4612766"/>
                <a:gd name="connsiteX10" fmla="*/ 2000996 w 4008470"/>
                <a:gd name="connsiteY10" fmla="*/ 264 h 4612766"/>
                <a:gd name="connsiteX11" fmla="*/ 549303 w 4008470"/>
                <a:gd name="connsiteY11" fmla="*/ 949617 h 4612766"/>
                <a:gd name="connsiteX12" fmla="*/ 1016773 w 4008470"/>
                <a:gd name="connsiteY12" fmla="*/ 2874495 h 4612766"/>
                <a:gd name="connsiteX13" fmla="*/ 0 w 4008470"/>
                <a:gd name="connsiteY13" fmla="*/ 4612766 h 4612766"/>
                <a:gd name="connsiteX14" fmla="*/ 0 w 4008470"/>
                <a:gd name="connsiteY14" fmla="*/ 4612766 h 4612766"/>
                <a:gd name="connsiteX0" fmla="*/ 2428875 w 4008470"/>
                <a:gd name="connsiteY0" fmla="*/ 3965066 h 4612766"/>
                <a:gd name="connsiteX1" fmla="*/ 2632875 w 4008470"/>
                <a:gd name="connsiteY1" fmla="*/ 3293595 h 4612766"/>
                <a:gd name="connsiteX2" fmla="*/ 3509921 w 4008470"/>
                <a:gd name="connsiteY2" fmla="*/ 3318940 h 4612766"/>
                <a:gd name="connsiteX3" fmla="*/ 3555226 w 4008470"/>
                <a:gd name="connsiteY3" fmla="*/ 2864141 h 4612766"/>
                <a:gd name="connsiteX4" fmla="*/ 3710053 w 4008470"/>
                <a:gd name="connsiteY4" fmla="*/ 2718758 h 4612766"/>
                <a:gd name="connsiteX5" fmla="*/ 3664806 w 4008470"/>
                <a:gd name="connsiteY5" fmla="*/ 2632394 h 4612766"/>
                <a:gd name="connsiteX6" fmla="*/ 3752850 w 4008470"/>
                <a:gd name="connsiteY6" fmla="*/ 2536316 h 4612766"/>
                <a:gd name="connsiteX7" fmla="*/ 3686175 w 4008470"/>
                <a:gd name="connsiteY7" fmla="*/ 2327594 h 4612766"/>
                <a:gd name="connsiteX8" fmla="*/ 4008452 w 4008470"/>
                <a:gd name="connsiteY8" fmla="*/ 2118045 h 4612766"/>
                <a:gd name="connsiteX9" fmla="*/ 3592581 w 4008470"/>
                <a:gd name="connsiteY9" fmla="*/ 1501321 h 4612766"/>
                <a:gd name="connsiteX10" fmla="*/ 2000996 w 4008470"/>
                <a:gd name="connsiteY10" fmla="*/ 264 h 4612766"/>
                <a:gd name="connsiteX11" fmla="*/ 549303 w 4008470"/>
                <a:gd name="connsiteY11" fmla="*/ 949617 h 4612766"/>
                <a:gd name="connsiteX12" fmla="*/ 1016773 w 4008470"/>
                <a:gd name="connsiteY12" fmla="*/ 2874495 h 4612766"/>
                <a:gd name="connsiteX13" fmla="*/ 0 w 4008470"/>
                <a:gd name="connsiteY13" fmla="*/ 4612766 h 4612766"/>
                <a:gd name="connsiteX14" fmla="*/ 0 w 4008470"/>
                <a:gd name="connsiteY14" fmla="*/ 4612766 h 4612766"/>
                <a:gd name="connsiteX0" fmla="*/ 2428875 w 4008470"/>
                <a:gd name="connsiteY0" fmla="*/ 3965066 h 4612766"/>
                <a:gd name="connsiteX1" fmla="*/ 2632875 w 4008470"/>
                <a:gd name="connsiteY1" fmla="*/ 3293595 h 4612766"/>
                <a:gd name="connsiteX2" fmla="*/ 3509921 w 4008470"/>
                <a:gd name="connsiteY2" fmla="*/ 3318940 h 4612766"/>
                <a:gd name="connsiteX3" fmla="*/ 3555226 w 4008470"/>
                <a:gd name="connsiteY3" fmla="*/ 2864141 h 4612766"/>
                <a:gd name="connsiteX4" fmla="*/ 3710053 w 4008470"/>
                <a:gd name="connsiteY4" fmla="*/ 2718758 h 4612766"/>
                <a:gd name="connsiteX5" fmla="*/ 3664806 w 4008470"/>
                <a:gd name="connsiteY5" fmla="*/ 2632394 h 4612766"/>
                <a:gd name="connsiteX6" fmla="*/ 3752850 w 4008470"/>
                <a:gd name="connsiteY6" fmla="*/ 2536316 h 4612766"/>
                <a:gd name="connsiteX7" fmla="*/ 3686175 w 4008470"/>
                <a:gd name="connsiteY7" fmla="*/ 2327594 h 4612766"/>
                <a:gd name="connsiteX8" fmla="*/ 4008452 w 4008470"/>
                <a:gd name="connsiteY8" fmla="*/ 2118045 h 4612766"/>
                <a:gd name="connsiteX9" fmla="*/ 3592581 w 4008470"/>
                <a:gd name="connsiteY9" fmla="*/ 1501321 h 4612766"/>
                <a:gd name="connsiteX10" fmla="*/ 2000996 w 4008470"/>
                <a:gd name="connsiteY10" fmla="*/ 264 h 4612766"/>
                <a:gd name="connsiteX11" fmla="*/ 549303 w 4008470"/>
                <a:gd name="connsiteY11" fmla="*/ 949617 h 4612766"/>
                <a:gd name="connsiteX12" fmla="*/ 1016773 w 4008470"/>
                <a:gd name="connsiteY12" fmla="*/ 2874495 h 4612766"/>
                <a:gd name="connsiteX13" fmla="*/ 0 w 4008470"/>
                <a:gd name="connsiteY13" fmla="*/ 4612766 h 4612766"/>
                <a:gd name="connsiteX14" fmla="*/ 0 w 4008470"/>
                <a:gd name="connsiteY14" fmla="*/ 4612766 h 4612766"/>
                <a:gd name="connsiteX0" fmla="*/ 2428875 w 4008470"/>
                <a:gd name="connsiteY0" fmla="*/ 3965066 h 4612766"/>
                <a:gd name="connsiteX1" fmla="*/ 2632875 w 4008470"/>
                <a:gd name="connsiteY1" fmla="*/ 3293595 h 4612766"/>
                <a:gd name="connsiteX2" fmla="*/ 3509921 w 4008470"/>
                <a:gd name="connsiteY2" fmla="*/ 3318940 h 4612766"/>
                <a:gd name="connsiteX3" fmla="*/ 3555226 w 4008470"/>
                <a:gd name="connsiteY3" fmla="*/ 2864141 h 4612766"/>
                <a:gd name="connsiteX4" fmla="*/ 3710053 w 4008470"/>
                <a:gd name="connsiteY4" fmla="*/ 2718758 h 4612766"/>
                <a:gd name="connsiteX5" fmla="*/ 3664806 w 4008470"/>
                <a:gd name="connsiteY5" fmla="*/ 2632394 h 4612766"/>
                <a:gd name="connsiteX6" fmla="*/ 3752850 w 4008470"/>
                <a:gd name="connsiteY6" fmla="*/ 2536316 h 4612766"/>
                <a:gd name="connsiteX7" fmla="*/ 3686175 w 4008470"/>
                <a:gd name="connsiteY7" fmla="*/ 2327594 h 4612766"/>
                <a:gd name="connsiteX8" fmla="*/ 4008452 w 4008470"/>
                <a:gd name="connsiteY8" fmla="*/ 2118045 h 4612766"/>
                <a:gd name="connsiteX9" fmla="*/ 3592581 w 4008470"/>
                <a:gd name="connsiteY9" fmla="*/ 1501321 h 4612766"/>
                <a:gd name="connsiteX10" fmla="*/ 2000996 w 4008470"/>
                <a:gd name="connsiteY10" fmla="*/ 264 h 4612766"/>
                <a:gd name="connsiteX11" fmla="*/ 549303 w 4008470"/>
                <a:gd name="connsiteY11" fmla="*/ 949617 h 4612766"/>
                <a:gd name="connsiteX12" fmla="*/ 1016773 w 4008470"/>
                <a:gd name="connsiteY12" fmla="*/ 2874495 h 4612766"/>
                <a:gd name="connsiteX13" fmla="*/ 0 w 4008470"/>
                <a:gd name="connsiteY13" fmla="*/ 4612766 h 4612766"/>
                <a:gd name="connsiteX14" fmla="*/ 0 w 4008470"/>
                <a:gd name="connsiteY14" fmla="*/ 4612766 h 4612766"/>
                <a:gd name="connsiteX0" fmla="*/ 2428875 w 4008470"/>
                <a:gd name="connsiteY0" fmla="*/ 3965066 h 4612766"/>
                <a:gd name="connsiteX1" fmla="*/ 2632875 w 4008470"/>
                <a:gd name="connsiteY1" fmla="*/ 3293595 h 4612766"/>
                <a:gd name="connsiteX2" fmla="*/ 3509921 w 4008470"/>
                <a:gd name="connsiteY2" fmla="*/ 3318940 h 4612766"/>
                <a:gd name="connsiteX3" fmla="*/ 3555226 w 4008470"/>
                <a:gd name="connsiteY3" fmla="*/ 2864141 h 4612766"/>
                <a:gd name="connsiteX4" fmla="*/ 3710053 w 4008470"/>
                <a:gd name="connsiteY4" fmla="*/ 2718758 h 4612766"/>
                <a:gd name="connsiteX5" fmla="*/ 3664806 w 4008470"/>
                <a:gd name="connsiteY5" fmla="*/ 2632394 h 4612766"/>
                <a:gd name="connsiteX6" fmla="*/ 3752850 w 4008470"/>
                <a:gd name="connsiteY6" fmla="*/ 2536316 h 4612766"/>
                <a:gd name="connsiteX7" fmla="*/ 3686175 w 4008470"/>
                <a:gd name="connsiteY7" fmla="*/ 2327594 h 4612766"/>
                <a:gd name="connsiteX8" fmla="*/ 4008452 w 4008470"/>
                <a:gd name="connsiteY8" fmla="*/ 2118045 h 4612766"/>
                <a:gd name="connsiteX9" fmla="*/ 3592581 w 4008470"/>
                <a:gd name="connsiteY9" fmla="*/ 1501321 h 4612766"/>
                <a:gd name="connsiteX10" fmla="*/ 2000996 w 4008470"/>
                <a:gd name="connsiteY10" fmla="*/ 264 h 4612766"/>
                <a:gd name="connsiteX11" fmla="*/ 549303 w 4008470"/>
                <a:gd name="connsiteY11" fmla="*/ 949617 h 4612766"/>
                <a:gd name="connsiteX12" fmla="*/ 1016773 w 4008470"/>
                <a:gd name="connsiteY12" fmla="*/ 2874495 h 4612766"/>
                <a:gd name="connsiteX13" fmla="*/ 0 w 4008470"/>
                <a:gd name="connsiteY13" fmla="*/ 4612766 h 4612766"/>
                <a:gd name="connsiteX14" fmla="*/ 0 w 4008470"/>
                <a:gd name="connsiteY14" fmla="*/ 4612766 h 4612766"/>
                <a:gd name="connsiteX0" fmla="*/ 2428875 w 4008470"/>
                <a:gd name="connsiteY0" fmla="*/ 3965066 h 4612766"/>
                <a:gd name="connsiteX1" fmla="*/ 2632875 w 4008470"/>
                <a:gd name="connsiteY1" fmla="*/ 3293595 h 4612766"/>
                <a:gd name="connsiteX2" fmla="*/ 3509921 w 4008470"/>
                <a:gd name="connsiteY2" fmla="*/ 3318940 h 4612766"/>
                <a:gd name="connsiteX3" fmla="*/ 3555226 w 4008470"/>
                <a:gd name="connsiteY3" fmla="*/ 2864141 h 4612766"/>
                <a:gd name="connsiteX4" fmla="*/ 3710053 w 4008470"/>
                <a:gd name="connsiteY4" fmla="*/ 2718758 h 4612766"/>
                <a:gd name="connsiteX5" fmla="*/ 3664806 w 4008470"/>
                <a:gd name="connsiteY5" fmla="*/ 2632394 h 4612766"/>
                <a:gd name="connsiteX6" fmla="*/ 3752850 w 4008470"/>
                <a:gd name="connsiteY6" fmla="*/ 2536316 h 4612766"/>
                <a:gd name="connsiteX7" fmla="*/ 3686175 w 4008470"/>
                <a:gd name="connsiteY7" fmla="*/ 2327594 h 4612766"/>
                <a:gd name="connsiteX8" fmla="*/ 4008452 w 4008470"/>
                <a:gd name="connsiteY8" fmla="*/ 2118045 h 4612766"/>
                <a:gd name="connsiteX9" fmla="*/ 3592581 w 4008470"/>
                <a:gd name="connsiteY9" fmla="*/ 1501321 h 4612766"/>
                <a:gd name="connsiteX10" fmla="*/ 2000996 w 4008470"/>
                <a:gd name="connsiteY10" fmla="*/ 264 h 4612766"/>
                <a:gd name="connsiteX11" fmla="*/ 549303 w 4008470"/>
                <a:gd name="connsiteY11" fmla="*/ 949617 h 4612766"/>
                <a:gd name="connsiteX12" fmla="*/ 1016773 w 4008470"/>
                <a:gd name="connsiteY12" fmla="*/ 2874495 h 4612766"/>
                <a:gd name="connsiteX13" fmla="*/ 0 w 4008470"/>
                <a:gd name="connsiteY13" fmla="*/ 4612766 h 4612766"/>
                <a:gd name="connsiteX14" fmla="*/ 0 w 4008470"/>
                <a:gd name="connsiteY14" fmla="*/ 4612766 h 4612766"/>
                <a:gd name="connsiteX0" fmla="*/ 2428875 w 4008470"/>
                <a:gd name="connsiteY0" fmla="*/ 3965066 h 4612766"/>
                <a:gd name="connsiteX1" fmla="*/ 2632875 w 4008470"/>
                <a:gd name="connsiteY1" fmla="*/ 3293595 h 4612766"/>
                <a:gd name="connsiteX2" fmla="*/ 3509921 w 4008470"/>
                <a:gd name="connsiteY2" fmla="*/ 3318940 h 4612766"/>
                <a:gd name="connsiteX3" fmla="*/ 3555226 w 4008470"/>
                <a:gd name="connsiteY3" fmla="*/ 2864141 h 4612766"/>
                <a:gd name="connsiteX4" fmla="*/ 3710053 w 4008470"/>
                <a:gd name="connsiteY4" fmla="*/ 2718758 h 4612766"/>
                <a:gd name="connsiteX5" fmla="*/ 3664806 w 4008470"/>
                <a:gd name="connsiteY5" fmla="*/ 2632394 h 4612766"/>
                <a:gd name="connsiteX6" fmla="*/ 3752850 w 4008470"/>
                <a:gd name="connsiteY6" fmla="*/ 2536316 h 4612766"/>
                <a:gd name="connsiteX7" fmla="*/ 3686175 w 4008470"/>
                <a:gd name="connsiteY7" fmla="*/ 2327594 h 4612766"/>
                <a:gd name="connsiteX8" fmla="*/ 4008452 w 4008470"/>
                <a:gd name="connsiteY8" fmla="*/ 2118045 h 4612766"/>
                <a:gd name="connsiteX9" fmla="*/ 3592581 w 4008470"/>
                <a:gd name="connsiteY9" fmla="*/ 1501321 h 4612766"/>
                <a:gd name="connsiteX10" fmla="*/ 2000996 w 4008470"/>
                <a:gd name="connsiteY10" fmla="*/ 264 h 4612766"/>
                <a:gd name="connsiteX11" fmla="*/ 549303 w 4008470"/>
                <a:gd name="connsiteY11" fmla="*/ 949617 h 4612766"/>
                <a:gd name="connsiteX12" fmla="*/ 1016773 w 4008470"/>
                <a:gd name="connsiteY12" fmla="*/ 2874495 h 4612766"/>
                <a:gd name="connsiteX13" fmla="*/ 0 w 4008470"/>
                <a:gd name="connsiteY13" fmla="*/ 4612766 h 4612766"/>
                <a:gd name="connsiteX14" fmla="*/ 0 w 4008470"/>
                <a:gd name="connsiteY14" fmla="*/ 4612766 h 4612766"/>
                <a:gd name="connsiteX0" fmla="*/ 2428875 w 4008470"/>
                <a:gd name="connsiteY0" fmla="*/ 3965066 h 4612766"/>
                <a:gd name="connsiteX1" fmla="*/ 2632875 w 4008470"/>
                <a:gd name="connsiteY1" fmla="*/ 3293595 h 4612766"/>
                <a:gd name="connsiteX2" fmla="*/ 3509921 w 4008470"/>
                <a:gd name="connsiteY2" fmla="*/ 3318940 h 4612766"/>
                <a:gd name="connsiteX3" fmla="*/ 3555226 w 4008470"/>
                <a:gd name="connsiteY3" fmla="*/ 2864141 h 4612766"/>
                <a:gd name="connsiteX4" fmla="*/ 3710053 w 4008470"/>
                <a:gd name="connsiteY4" fmla="*/ 2718758 h 4612766"/>
                <a:gd name="connsiteX5" fmla="*/ 3664806 w 4008470"/>
                <a:gd name="connsiteY5" fmla="*/ 2632394 h 4612766"/>
                <a:gd name="connsiteX6" fmla="*/ 3752850 w 4008470"/>
                <a:gd name="connsiteY6" fmla="*/ 2536316 h 4612766"/>
                <a:gd name="connsiteX7" fmla="*/ 3686175 w 4008470"/>
                <a:gd name="connsiteY7" fmla="*/ 2327594 h 4612766"/>
                <a:gd name="connsiteX8" fmla="*/ 4008452 w 4008470"/>
                <a:gd name="connsiteY8" fmla="*/ 2118045 h 4612766"/>
                <a:gd name="connsiteX9" fmla="*/ 3592581 w 4008470"/>
                <a:gd name="connsiteY9" fmla="*/ 1501321 h 4612766"/>
                <a:gd name="connsiteX10" fmla="*/ 2000996 w 4008470"/>
                <a:gd name="connsiteY10" fmla="*/ 264 h 4612766"/>
                <a:gd name="connsiteX11" fmla="*/ 549303 w 4008470"/>
                <a:gd name="connsiteY11" fmla="*/ 949617 h 4612766"/>
                <a:gd name="connsiteX12" fmla="*/ 1016773 w 4008470"/>
                <a:gd name="connsiteY12" fmla="*/ 2874495 h 4612766"/>
                <a:gd name="connsiteX13" fmla="*/ 0 w 4008470"/>
                <a:gd name="connsiteY13" fmla="*/ 4612766 h 4612766"/>
                <a:gd name="connsiteX14" fmla="*/ 0 w 4008470"/>
                <a:gd name="connsiteY14" fmla="*/ 4612766 h 4612766"/>
                <a:gd name="connsiteX0" fmla="*/ 2217859 w 4008470"/>
                <a:gd name="connsiteY0" fmla="*/ 3005448 h 4612766"/>
                <a:gd name="connsiteX1" fmla="*/ 2632875 w 4008470"/>
                <a:gd name="connsiteY1" fmla="*/ 3293595 h 4612766"/>
                <a:gd name="connsiteX2" fmla="*/ 3509921 w 4008470"/>
                <a:gd name="connsiteY2" fmla="*/ 3318940 h 4612766"/>
                <a:gd name="connsiteX3" fmla="*/ 3555226 w 4008470"/>
                <a:gd name="connsiteY3" fmla="*/ 2864141 h 4612766"/>
                <a:gd name="connsiteX4" fmla="*/ 3710053 w 4008470"/>
                <a:gd name="connsiteY4" fmla="*/ 2718758 h 4612766"/>
                <a:gd name="connsiteX5" fmla="*/ 3664806 w 4008470"/>
                <a:gd name="connsiteY5" fmla="*/ 2632394 h 4612766"/>
                <a:gd name="connsiteX6" fmla="*/ 3752850 w 4008470"/>
                <a:gd name="connsiteY6" fmla="*/ 2536316 h 4612766"/>
                <a:gd name="connsiteX7" fmla="*/ 3686175 w 4008470"/>
                <a:gd name="connsiteY7" fmla="*/ 2327594 h 4612766"/>
                <a:gd name="connsiteX8" fmla="*/ 4008452 w 4008470"/>
                <a:gd name="connsiteY8" fmla="*/ 2118045 h 4612766"/>
                <a:gd name="connsiteX9" fmla="*/ 3592581 w 4008470"/>
                <a:gd name="connsiteY9" fmla="*/ 1501321 h 4612766"/>
                <a:gd name="connsiteX10" fmla="*/ 2000996 w 4008470"/>
                <a:gd name="connsiteY10" fmla="*/ 264 h 4612766"/>
                <a:gd name="connsiteX11" fmla="*/ 549303 w 4008470"/>
                <a:gd name="connsiteY11" fmla="*/ 949617 h 4612766"/>
                <a:gd name="connsiteX12" fmla="*/ 1016773 w 4008470"/>
                <a:gd name="connsiteY12" fmla="*/ 2874495 h 4612766"/>
                <a:gd name="connsiteX13" fmla="*/ 0 w 4008470"/>
                <a:gd name="connsiteY13" fmla="*/ 4612766 h 4612766"/>
                <a:gd name="connsiteX14" fmla="*/ 0 w 4008470"/>
                <a:gd name="connsiteY14" fmla="*/ 4612766 h 4612766"/>
                <a:gd name="connsiteX0" fmla="*/ 2217859 w 4008470"/>
                <a:gd name="connsiteY0" fmla="*/ 3005448 h 4612766"/>
                <a:gd name="connsiteX1" fmla="*/ 2632875 w 4008470"/>
                <a:gd name="connsiteY1" fmla="*/ 3293595 h 4612766"/>
                <a:gd name="connsiteX2" fmla="*/ 3509921 w 4008470"/>
                <a:gd name="connsiteY2" fmla="*/ 3318940 h 4612766"/>
                <a:gd name="connsiteX3" fmla="*/ 3555226 w 4008470"/>
                <a:gd name="connsiteY3" fmla="*/ 2864141 h 4612766"/>
                <a:gd name="connsiteX4" fmla="*/ 3710053 w 4008470"/>
                <a:gd name="connsiteY4" fmla="*/ 2718758 h 4612766"/>
                <a:gd name="connsiteX5" fmla="*/ 3664806 w 4008470"/>
                <a:gd name="connsiteY5" fmla="*/ 2632394 h 4612766"/>
                <a:gd name="connsiteX6" fmla="*/ 3752850 w 4008470"/>
                <a:gd name="connsiteY6" fmla="*/ 2536316 h 4612766"/>
                <a:gd name="connsiteX7" fmla="*/ 3686175 w 4008470"/>
                <a:gd name="connsiteY7" fmla="*/ 2327594 h 4612766"/>
                <a:gd name="connsiteX8" fmla="*/ 4008452 w 4008470"/>
                <a:gd name="connsiteY8" fmla="*/ 2118045 h 4612766"/>
                <a:gd name="connsiteX9" fmla="*/ 3592581 w 4008470"/>
                <a:gd name="connsiteY9" fmla="*/ 1501321 h 4612766"/>
                <a:gd name="connsiteX10" fmla="*/ 2000996 w 4008470"/>
                <a:gd name="connsiteY10" fmla="*/ 264 h 4612766"/>
                <a:gd name="connsiteX11" fmla="*/ 549303 w 4008470"/>
                <a:gd name="connsiteY11" fmla="*/ 949617 h 4612766"/>
                <a:gd name="connsiteX12" fmla="*/ 1016773 w 4008470"/>
                <a:gd name="connsiteY12" fmla="*/ 2874495 h 4612766"/>
                <a:gd name="connsiteX13" fmla="*/ 0 w 4008470"/>
                <a:gd name="connsiteY13" fmla="*/ 4612766 h 4612766"/>
                <a:gd name="connsiteX14" fmla="*/ 0 w 4008470"/>
                <a:gd name="connsiteY14" fmla="*/ 4612766 h 4612766"/>
                <a:gd name="connsiteX0" fmla="*/ 2248004 w 4008470"/>
                <a:gd name="connsiteY0" fmla="*/ 2909989 h 4612766"/>
                <a:gd name="connsiteX1" fmla="*/ 2632875 w 4008470"/>
                <a:gd name="connsiteY1" fmla="*/ 3293595 h 4612766"/>
                <a:gd name="connsiteX2" fmla="*/ 3509921 w 4008470"/>
                <a:gd name="connsiteY2" fmla="*/ 3318940 h 4612766"/>
                <a:gd name="connsiteX3" fmla="*/ 3555226 w 4008470"/>
                <a:gd name="connsiteY3" fmla="*/ 2864141 h 4612766"/>
                <a:gd name="connsiteX4" fmla="*/ 3710053 w 4008470"/>
                <a:gd name="connsiteY4" fmla="*/ 2718758 h 4612766"/>
                <a:gd name="connsiteX5" fmla="*/ 3664806 w 4008470"/>
                <a:gd name="connsiteY5" fmla="*/ 2632394 h 4612766"/>
                <a:gd name="connsiteX6" fmla="*/ 3752850 w 4008470"/>
                <a:gd name="connsiteY6" fmla="*/ 2536316 h 4612766"/>
                <a:gd name="connsiteX7" fmla="*/ 3686175 w 4008470"/>
                <a:gd name="connsiteY7" fmla="*/ 2327594 h 4612766"/>
                <a:gd name="connsiteX8" fmla="*/ 4008452 w 4008470"/>
                <a:gd name="connsiteY8" fmla="*/ 2118045 h 4612766"/>
                <a:gd name="connsiteX9" fmla="*/ 3592581 w 4008470"/>
                <a:gd name="connsiteY9" fmla="*/ 1501321 h 4612766"/>
                <a:gd name="connsiteX10" fmla="*/ 2000996 w 4008470"/>
                <a:gd name="connsiteY10" fmla="*/ 264 h 4612766"/>
                <a:gd name="connsiteX11" fmla="*/ 549303 w 4008470"/>
                <a:gd name="connsiteY11" fmla="*/ 949617 h 4612766"/>
                <a:gd name="connsiteX12" fmla="*/ 1016773 w 4008470"/>
                <a:gd name="connsiteY12" fmla="*/ 2874495 h 4612766"/>
                <a:gd name="connsiteX13" fmla="*/ 0 w 4008470"/>
                <a:gd name="connsiteY13" fmla="*/ 4612766 h 4612766"/>
                <a:gd name="connsiteX14" fmla="*/ 0 w 4008470"/>
                <a:gd name="connsiteY14" fmla="*/ 4612766 h 4612766"/>
                <a:gd name="connsiteX0" fmla="*/ 2248004 w 4008470"/>
                <a:gd name="connsiteY0" fmla="*/ 2909989 h 4612766"/>
                <a:gd name="connsiteX1" fmla="*/ 2632875 w 4008470"/>
                <a:gd name="connsiteY1" fmla="*/ 3293595 h 4612766"/>
                <a:gd name="connsiteX2" fmla="*/ 3509921 w 4008470"/>
                <a:gd name="connsiteY2" fmla="*/ 3318940 h 4612766"/>
                <a:gd name="connsiteX3" fmla="*/ 3555226 w 4008470"/>
                <a:gd name="connsiteY3" fmla="*/ 2864141 h 4612766"/>
                <a:gd name="connsiteX4" fmla="*/ 3710053 w 4008470"/>
                <a:gd name="connsiteY4" fmla="*/ 2718758 h 4612766"/>
                <a:gd name="connsiteX5" fmla="*/ 3664806 w 4008470"/>
                <a:gd name="connsiteY5" fmla="*/ 2632394 h 4612766"/>
                <a:gd name="connsiteX6" fmla="*/ 3752850 w 4008470"/>
                <a:gd name="connsiteY6" fmla="*/ 2536316 h 4612766"/>
                <a:gd name="connsiteX7" fmla="*/ 3686175 w 4008470"/>
                <a:gd name="connsiteY7" fmla="*/ 2327594 h 4612766"/>
                <a:gd name="connsiteX8" fmla="*/ 4008452 w 4008470"/>
                <a:gd name="connsiteY8" fmla="*/ 2118045 h 4612766"/>
                <a:gd name="connsiteX9" fmla="*/ 3592581 w 4008470"/>
                <a:gd name="connsiteY9" fmla="*/ 1501321 h 4612766"/>
                <a:gd name="connsiteX10" fmla="*/ 2000996 w 4008470"/>
                <a:gd name="connsiteY10" fmla="*/ 264 h 4612766"/>
                <a:gd name="connsiteX11" fmla="*/ 549303 w 4008470"/>
                <a:gd name="connsiteY11" fmla="*/ 949617 h 4612766"/>
                <a:gd name="connsiteX12" fmla="*/ 1016773 w 4008470"/>
                <a:gd name="connsiteY12" fmla="*/ 2874495 h 4612766"/>
                <a:gd name="connsiteX13" fmla="*/ 0 w 4008470"/>
                <a:gd name="connsiteY13" fmla="*/ 4612766 h 4612766"/>
                <a:gd name="connsiteX14" fmla="*/ 0 w 4008470"/>
                <a:gd name="connsiteY14" fmla="*/ 4612766 h 4612766"/>
                <a:gd name="connsiteX0" fmla="*/ 2248004 w 4008470"/>
                <a:gd name="connsiteY0" fmla="*/ 2909989 h 4612766"/>
                <a:gd name="connsiteX1" fmla="*/ 2172536 w 4008470"/>
                <a:gd name="connsiteY1" fmla="*/ 3138693 h 4612766"/>
                <a:gd name="connsiteX2" fmla="*/ 2632875 w 4008470"/>
                <a:gd name="connsiteY2" fmla="*/ 3293595 h 4612766"/>
                <a:gd name="connsiteX3" fmla="*/ 3509921 w 4008470"/>
                <a:gd name="connsiteY3" fmla="*/ 3318940 h 4612766"/>
                <a:gd name="connsiteX4" fmla="*/ 3555226 w 4008470"/>
                <a:gd name="connsiteY4" fmla="*/ 2864141 h 4612766"/>
                <a:gd name="connsiteX5" fmla="*/ 3710053 w 4008470"/>
                <a:gd name="connsiteY5" fmla="*/ 2718758 h 4612766"/>
                <a:gd name="connsiteX6" fmla="*/ 3664806 w 4008470"/>
                <a:gd name="connsiteY6" fmla="*/ 2632394 h 4612766"/>
                <a:gd name="connsiteX7" fmla="*/ 3752850 w 4008470"/>
                <a:gd name="connsiteY7" fmla="*/ 2536316 h 4612766"/>
                <a:gd name="connsiteX8" fmla="*/ 3686175 w 4008470"/>
                <a:gd name="connsiteY8" fmla="*/ 2327594 h 4612766"/>
                <a:gd name="connsiteX9" fmla="*/ 4008452 w 4008470"/>
                <a:gd name="connsiteY9" fmla="*/ 2118045 h 4612766"/>
                <a:gd name="connsiteX10" fmla="*/ 3592581 w 4008470"/>
                <a:gd name="connsiteY10" fmla="*/ 1501321 h 4612766"/>
                <a:gd name="connsiteX11" fmla="*/ 2000996 w 4008470"/>
                <a:gd name="connsiteY11" fmla="*/ 264 h 4612766"/>
                <a:gd name="connsiteX12" fmla="*/ 549303 w 4008470"/>
                <a:gd name="connsiteY12" fmla="*/ 949617 h 4612766"/>
                <a:gd name="connsiteX13" fmla="*/ 1016773 w 4008470"/>
                <a:gd name="connsiteY13" fmla="*/ 2874495 h 4612766"/>
                <a:gd name="connsiteX14" fmla="*/ 0 w 4008470"/>
                <a:gd name="connsiteY14" fmla="*/ 4612766 h 4612766"/>
                <a:gd name="connsiteX15" fmla="*/ 0 w 4008470"/>
                <a:gd name="connsiteY15" fmla="*/ 4612766 h 4612766"/>
                <a:gd name="connsiteX0" fmla="*/ 2248004 w 4008470"/>
                <a:gd name="connsiteY0" fmla="*/ 2909989 h 4612766"/>
                <a:gd name="connsiteX1" fmla="*/ 2172536 w 4008470"/>
                <a:gd name="connsiteY1" fmla="*/ 3138693 h 4612766"/>
                <a:gd name="connsiteX2" fmla="*/ 2632875 w 4008470"/>
                <a:gd name="connsiteY2" fmla="*/ 3293595 h 4612766"/>
                <a:gd name="connsiteX3" fmla="*/ 3509921 w 4008470"/>
                <a:gd name="connsiteY3" fmla="*/ 3318940 h 4612766"/>
                <a:gd name="connsiteX4" fmla="*/ 3555226 w 4008470"/>
                <a:gd name="connsiteY4" fmla="*/ 2864141 h 4612766"/>
                <a:gd name="connsiteX5" fmla="*/ 3710053 w 4008470"/>
                <a:gd name="connsiteY5" fmla="*/ 2718758 h 4612766"/>
                <a:gd name="connsiteX6" fmla="*/ 3664806 w 4008470"/>
                <a:gd name="connsiteY6" fmla="*/ 2632394 h 4612766"/>
                <a:gd name="connsiteX7" fmla="*/ 3752850 w 4008470"/>
                <a:gd name="connsiteY7" fmla="*/ 2536316 h 4612766"/>
                <a:gd name="connsiteX8" fmla="*/ 3686175 w 4008470"/>
                <a:gd name="connsiteY8" fmla="*/ 2327594 h 4612766"/>
                <a:gd name="connsiteX9" fmla="*/ 4008452 w 4008470"/>
                <a:gd name="connsiteY9" fmla="*/ 2118045 h 4612766"/>
                <a:gd name="connsiteX10" fmla="*/ 3592581 w 4008470"/>
                <a:gd name="connsiteY10" fmla="*/ 1501321 h 4612766"/>
                <a:gd name="connsiteX11" fmla="*/ 2000996 w 4008470"/>
                <a:gd name="connsiteY11" fmla="*/ 264 h 4612766"/>
                <a:gd name="connsiteX12" fmla="*/ 549303 w 4008470"/>
                <a:gd name="connsiteY12" fmla="*/ 949617 h 4612766"/>
                <a:gd name="connsiteX13" fmla="*/ 1016773 w 4008470"/>
                <a:gd name="connsiteY13" fmla="*/ 2874495 h 4612766"/>
                <a:gd name="connsiteX14" fmla="*/ 0 w 4008470"/>
                <a:gd name="connsiteY14" fmla="*/ 4612766 h 4612766"/>
                <a:gd name="connsiteX15" fmla="*/ 0 w 4008470"/>
                <a:gd name="connsiteY15" fmla="*/ 4612766 h 4612766"/>
                <a:gd name="connsiteX0" fmla="*/ 2248004 w 4008470"/>
                <a:gd name="connsiteY0" fmla="*/ 2909989 h 4612766"/>
                <a:gd name="connsiteX1" fmla="*/ 2172536 w 4008470"/>
                <a:gd name="connsiteY1" fmla="*/ 3138693 h 4612766"/>
                <a:gd name="connsiteX2" fmla="*/ 2632875 w 4008470"/>
                <a:gd name="connsiteY2" fmla="*/ 3293595 h 4612766"/>
                <a:gd name="connsiteX3" fmla="*/ 3509921 w 4008470"/>
                <a:gd name="connsiteY3" fmla="*/ 3318940 h 4612766"/>
                <a:gd name="connsiteX4" fmla="*/ 3555226 w 4008470"/>
                <a:gd name="connsiteY4" fmla="*/ 2864141 h 4612766"/>
                <a:gd name="connsiteX5" fmla="*/ 3710053 w 4008470"/>
                <a:gd name="connsiteY5" fmla="*/ 2718758 h 4612766"/>
                <a:gd name="connsiteX6" fmla="*/ 3664806 w 4008470"/>
                <a:gd name="connsiteY6" fmla="*/ 2632394 h 4612766"/>
                <a:gd name="connsiteX7" fmla="*/ 3752850 w 4008470"/>
                <a:gd name="connsiteY7" fmla="*/ 2536316 h 4612766"/>
                <a:gd name="connsiteX8" fmla="*/ 3686175 w 4008470"/>
                <a:gd name="connsiteY8" fmla="*/ 2327594 h 4612766"/>
                <a:gd name="connsiteX9" fmla="*/ 4008452 w 4008470"/>
                <a:gd name="connsiteY9" fmla="*/ 2118045 h 4612766"/>
                <a:gd name="connsiteX10" fmla="*/ 3592581 w 4008470"/>
                <a:gd name="connsiteY10" fmla="*/ 1501321 h 4612766"/>
                <a:gd name="connsiteX11" fmla="*/ 2000996 w 4008470"/>
                <a:gd name="connsiteY11" fmla="*/ 264 h 4612766"/>
                <a:gd name="connsiteX12" fmla="*/ 549303 w 4008470"/>
                <a:gd name="connsiteY12" fmla="*/ 949617 h 4612766"/>
                <a:gd name="connsiteX13" fmla="*/ 1016773 w 4008470"/>
                <a:gd name="connsiteY13" fmla="*/ 2874495 h 4612766"/>
                <a:gd name="connsiteX14" fmla="*/ 0 w 4008470"/>
                <a:gd name="connsiteY14" fmla="*/ 4612766 h 4612766"/>
                <a:gd name="connsiteX15" fmla="*/ 0 w 4008470"/>
                <a:gd name="connsiteY15" fmla="*/ 4612766 h 4612766"/>
                <a:gd name="connsiteX0" fmla="*/ 2127424 w 4008470"/>
                <a:gd name="connsiteY0" fmla="*/ 2809506 h 4612766"/>
                <a:gd name="connsiteX1" fmla="*/ 2172536 w 4008470"/>
                <a:gd name="connsiteY1" fmla="*/ 3138693 h 4612766"/>
                <a:gd name="connsiteX2" fmla="*/ 2632875 w 4008470"/>
                <a:gd name="connsiteY2" fmla="*/ 3293595 h 4612766"/>
                <a:gd name="connsiteX3" fmla="*/ 3509921 w 4008470"/>
                <a:gd name="connsiteY3" fmla="*/ 3318940 h 4612766"/>
                <a:gd name="connsiteX4" fmla="*/ 3555226 w 4008470"/>
                <a:gd name="connsiteY4" fmla="*/ 2864141 h 4612766"/>
                <a:gd name="connsiteX5" fmla="*/ 3710053 w 4008470"/>
                <a:gd name="connsiteY5" fmla="*/ 2718758 h 4612766"/>
                <a:gd name="connsiteX6" fmla="*/ 3664806 w 4008470"/>
                <a:gd name="connsiteY6" fmla="*/ 2632394 h 4612766"/>
                <a:gd name="connsiteX7" fmla="*/ 3752850 w 4008470"/>
                <a:gd name="connsiteY7" fmla="*/ 2536316 h 4612766"/>
                <a:gd name="connsiteX8" fmla="*/ 3686175 w 4008470"/>
                <a:gd name="connsiteY8" fmla="*/ 2327594 h 4612766"/>
                <a:gd name="connsiteX9" fmla="*/ 4008452 w 4008470"/>
                <a:gd name="connsiteY9" fmla="*/ 2118045 h 4612766"/>
                <a:gd name="connsiteX10" fmla="*/ 3592581 w 4008470"/>
                <a:gd name="connsiteY10" fmla="*/ 1501321 h 4612766"/>
                <a:gd name="connsiteX11" fmla="*/ 2000996 w 4008470"/>
                <a:gd name="connsiteY11" fmla="*/ 264 h 4612766"/>
                <a:gd name="connsiteX12" fmla="*/ 549303 w 4008470"/>
                <a:gd name="connsiteY12" fmla="*/ 949617 h 4612766"/>
                <a:gd name="connsiteX13" fmla="*/ 1016773 w 4008470"/>
                <a:gd name="connsiteY13" fmla="*/ 2874495 h 4612766"/>
                <a:gd name="connsiteX14" fmla="*/ 0 w 4008470"/>
                <a:gd name="connsiteY14" fmla="*/ 4612766 h 4612766"/>
                <a:gd name="connsiteX15" fmla="*/ 0 w 4008470"/>
                <a:gd name="connsiteY15" fmla="*/ 4612766 h 4612766"/>
                <a:gd name="connsiteX0" fmla="*/ 2127424 w 4008470"/>
                <a:gd name="connsiteY0" fmla="*/ 2769313 h 4612766"/>
                <a:gd name="connsiteX1" fmla="*/ 2172536 w 4008470"/>
                <a:gd name="connsiteY1" fmla="*/ 3138693 h 4612766"/>
                <a:gd name="connsiteX2" fmla="*/ 2632875 w 4008470"/>
                <a:gd name="connsiteY2" fmla="*/ 3293595 h 4612766"/>
                <a:gd name="connsiteX3" fmla="*/ 3509921 w 4008470"/>
                <a:gd name="connsiteY3" fmla="*/ 3318940 h 4612766"/>
                <a:gd name="connsiteX4" fmla="*/ 3555226 w 4008470"/>
                <a:gd name="connsiteY4" fmla="*/ 2864141 h 4612766"/>
                <a:gd name="connsiteX5" fmla="*/ 3710053 w 4008470"/>
                <a:gd name="connsiteY5" fmla="*/ 2718758 h 4612766"/>
                <a:gd name="connsiteX6" fmla="*/ 3664806 w 4008470"/>
                <a:gd name="connsiteY6" fmla="*/ 2632394 h 4612766"/>
                <a:gd name="connsiteX7" fmla="*/ 3752850 w 4008470"/>
                <a:gd name="connsiteY7" fmla="*/ 2536316 h 4612766"/>
                <a:gd name="connsiteX8" fmla="*/ 3686175 w 4008470"/>
                <a:gd name="connsiteY8" fmla="*/ 2327594 h 4612766"/>
                <a:gd name="connsiteX9" fmla="*/ 4008452 w 4008470"/>
                <a:gd name="connsiteY9" fmla="*/ 2118045 h 4612766"/>
                <a:gd name="connsiteX10" fmla="*/ 3592581 w 4008470"/>
                <a:gd name="connsiteY10" fmla="*/ 1501321 h 4612766"/>
                <a:gd name="connsiteX11" fmla="*/ 2000996 w 4008470"/>
                <a:gd name="connsiteY11" fmla="*/ 264 h 4612766"/>
                <a:gd name="connsiteX12" fmla="*/ 549303 w 4008470"/>
                <a:gd name="connsiteY12" fmla="*/ 949617 h 4612766"/>
                <a:gd name="connsiteX13" fmla="*/ 1016773 w 4008470"/>
                <a:gd name="connsiteY13" fmla="*/ 2874495 h 4612766"/>
                <a:gd name="connsiteX14" fmla="*/ 0 w 4008470"/>
                <a:gd name="connsiteY14" fmla="*/ 4612766 h 4612766"/>
                <a:gd name="connsiteX15" fmla="*/ 0 w 4008470"/>
                <a:gd name="connsiteY15" fmla="*/ 4612766 h 4612766"/>
                <a:gd name="connsiteX0" fmla="*/ 2102304 w 4008470"/>
                <a:gd name="connsiteY0" fmla="*/ 2759264 h 4612766"/>
                <a:gd name="connsiteX1" fmla="*/ 2172536 w 4008470"/>
                <a:gd name="connsiteY1" fmla="*/ 3138693 h 4612766"/>
                <a:gd name="connsiteX2" fmla="*/ 2632875 w 4008470"/>
                <a:gd name="connsiteY2" fmla="*/ 3293595 h 4612766"/>
                <a:gd name="connsiteX3" fmla="*/ 3509921 w 4008470"/>
                <a:gd name="connsiteY3" fmla="*/ 3318940 h 4612766"/>
                <a:gd name="connsiteX4" fmla="*/ 3555226 w 4008470"/>
                <a:gd name="connsiteY4" fmla="*/ 2864141 h 4612766"/>
                <a:gd name="connsiteX5" fmla="*/ 3710053 w 4008470"/>
                <a:gd name="connsiteY5" fmla="*/ 2718758 h 4612766"/>
                <a:gd name="connsiteX6" fmla="*/ 3664806 w 4008470"/>
                <a:gd name="connsiteY6" fmla="*/ 2632394 h 4612766"/>
                <a:gd name="connsiteX7" fmla="*/ 3752850 w 4008470"/>
                <a:gd name="connsiteY7" fmla="*/ 2536316 h 4612766"/>
                <a:gd name="connsiteX8" fmla="*/ 3686175 w 4008470"/>
                <a:gd name="connsiteY8" fmla="*/ 2327594 h 4612766"/>
                <a:gd name="connsiteX9" fmla="*/ 4008452 w 4008470"/>
                <a:gd name="connsiteY9" fmla="*/ 2118045 h 4612766"/>
                <a:gd name="connsiteX10" fmla="*/ 3592581 w 4008470"/>
                <a:gd name="connsiteY10" fmla="*/ 1501321 h 4612766"/>
                <a:gd name="connsiteX11" fmla="*/ 2000996 w 4008470"/>
                <a:gd name="connsiteY11" fmla="*/ 264 h 4612766"/>
                <a:gd name="connsiteX12" fmla="*/ 549303 w 4008470"/>
                <a:gd name="connsiteY12" fmla="*/ 949617 h 4612766"/>
                <a:gd name="connsiteX13" fmla="*/ 1016773 w 4008470"/>
                <a:gd name="connsiteY13" fmla="*/ 2874495 h 4612766"/>
                <a:gd name="connsiteX14" fmla="*/ 0 w 4008470"/>
                <a:gd name="connsiteY14" fmla="*/ 4612766 h 4612766"/>
                <a:gd name="connsiteX15" fmla="*/ 0 w 4008470"/>
                <a:gd name="connsiteY15" fmla="*/ 4612766 h 4612766"/>
                <a:gd name="connsiteX0" fmla="*/ 2094989 w 4008470"/>
                <a:gd name="connsiteY0" fmla="*/ 2810471 h 4612766"/>
                <a:gd name="connsiteX1" fmla="*/ 2172536 w 4008470"/>
                <a:gd name="connsiteY1" fmla="*/ 3138693 h 4612766"/>
                <a:gd name="connsiteX2" fmla="*/ 2632875 w 4008470"/>
                <a:gd name="connsiteY2" fmla="*/ 3293595 h 4612766"/>
                <a:gd name="connsiteX3" fmla="*/ 3509921 w 4008470"/>
                <a:gd name="connsiteY3" fmla="*/ 3318940 h 4612766"/>
                <a:gd name="connsiteX4" fmla="*/ 3555226 w 4008470"/>
                <a:gd name="connsiteY4" fmla="*/ 2864141 h 4612766"/>
                <a:gd name="connsiteX5" fmla="*/ 3710053 w 4008470"/>
                <a:gd name="connsiteY5" fmla="*/ 2718758 h 4612766"/>
                <a:gd name="connsiteX6" fmla="*/ 3664806 w 4008470"/>
                <a:gd name="connsiteY6" fmla="*/ 2632394 h 4612766"/>
                <a:gd name="connsiteX7" fmla="*/ 3752850 w 4008470"/>
                <a:gd name="connsiteY7" fmla="*/ 2536316 h 4612766"/>
                <a:gd name="connsiteX8" fmla="*/ 3686175 w 4008470"/>
                <a:gd name="connsiteY8" fmla="*/ 2327594 h 4612766"/>
                <a:gd name="connsiteX9" fmla="*/ 4008452 w 4008470"/>
                <a:gd name="connsiteY9" fmla="*/ 2118045 h 4612766"/>
                <a:gd name="connsiteX10" fmla="*/ 3592581 w 4008470"/>
                <a:gd name="connsiteY10" fmla="*/ 1501321 h 4612766"/>
                <a:gd name="connsiteX11" fmla="*/ 2000996 w 4008470"/>
                <a:gd name="connsiteY11" fmla="*/ 264 h 4612766"/>
                <a:gd name="connsiteX12" fmla="*/ 549303 w 4008470"/>
                <a:gd name="connsiteY12" fmla="*/ 949617 h 4612766"/>
                <a:gd name="connsiteX13" fmla="*/ 1016773 w 4008470"/>
                <a:gd name="connsiteY13" fmla="*/ 2874495 h 4612766"/>
                <a:gd name="connsiteX14" fmla="*/ 0 w 4008470"/>
                <a:gd name="connsiteY14" fmla="*/ 4612766 h 4612766"/>
                <a:gd name="connsiteX15" fmla="*/ 0 w 4008470"/>
                <a:gd name="connsiteY15" fmla="*/ 4612766 h 4612766"/>
                <a:gd name="connsiteX0" fmla="*/ 2094989 w 4008470"/>
                <a:gd name="connsiteY0" fmla="*/ 2810454 h 4612749"/>
                <a:gd name="connsiteX1" fmla="*/ 2172536 w 4008470"/>
                <a:gd name="connsiteY1" fmla="*/ 3138676 h 4612749"/>
                <a:gd name="connsiteX2" fmla="*/ 2632875 w 4008470"/>
                <a:gd name="connsiteY2" fmla="*/ 3293578 h 4612749"/>
                <a:gd name="connsiteX3" fmla="*/ 3509921 w 4008470"/>
                <a:gd name="connsiteY3" fmla="*/ 3318923 h 4612749"/>
                <a:gd name="connsiteX4" fmla="*/ 3555226 w 4008470"/>
                <a:gd name="connsiteY4" fmla="*/ 2864124 h 4612749"/>
                <a:gd name="connsiteX5" fmla="*/ 3710053 w 4008470"/>
                <a:gd name="connsiteY5" fmla="*/ 2718741 h 4612749"/>
                <a:gd name="connsiteX6" fmla="*/ 3664806 w 4008470"/>
                <a:gd name="connsiteY6" fmla="*/ 2632377 h 4612749"/>
                <a:gd name="connsiteX7" fmla="*/ 3752850 w 4008470"/>
                <a:gd name="connsiteY7" fmla="*/ 2536299 h 4612749"/>
                <a:gd name="connsiteX8" fmla="*/ 3686175 w 4008470"/>
                <a:gd name="connsiteY8" fmla="*/ 2327577 h 4612749"/>
                <a:gd name="connsiteX9" fmla="*/ 4008452 w 4008470"/>
                <a:gd name="connsiteY9" fmla="*/ 2118028 h 4612749"/>
                <a:gd name="connsiteX10" fmla="*/ 3592581 w 4008470"/>
                <a:gd name="connsiteY10" fmla="*/ 1501304 h 4612749"/>
                <a:gd name="connsiteX11" fmla="*/ 2000996 w 4008470"/>
                <a:gd name="connsiteY11" fmla="*/ 247 h 4612749"/>
                <a:gd name="connsiteX12" fmla="*/ 549303 w 4008470"/>
                <a:gd name="connsiteY12" fmla="*/ 949600 h 4612749"/>
                <a:gd name="connsiteX13" fmla="*/ 1016773 w 4008470"/>
                <a:gd name="connsiteY13" fmla="*/ 2874478 h 4612749"/>
                <a:gd name="connsiteX14" fmla="*/ 0 w 4008470"/>
                <a:gd name="connsiteY14" fmla="*/ 4612749 h 4612749"/>
                <a:gd name="connsiteX15" fmla="*/ 0 w 4008470"/>
                <a:gd name="connsiteY15" fmla="*/ 4612749 h 4612749"/>
                <a:gd name="connsiteX0" fmla="*/ 2279716 w 4193197"/>
                <a:gd name="connsiteY0" fmla="*/ 2810454 h 4802265"/>
                <a:gd name="connsiteX1" fmla="*/ 2357263 w 4193197"/>
                <a:gd name="connsiteY1" fmla="*/ 3138676 h 4802265"/>
                <a:gd name="connsiteX2" fmla="*/ 2817602 w 4193197"/>
                <a:gd name="connsiteY2" fmla="*/ 3293578 h 4802265"/>
                <a:gd name="connsiteX3" fmla="*/ 3694648 w 4193197"/>
                <a:gd name="connsiteY3" fmla="*/ 3318923 h 4802265"/>
                <a:gd name="connsiteX4" fmla="*/ 3739953 w 4193197"/>
                <a:gd name="connsiteY4" fmla="*/ 2864124 h 4802265"/>
                <a:gd name="connsiteX5" fmla="*/ 3894780 w 4193197"/>
                <a:gd name="connsiteY5" fmla="*/ 2718741 h 4802265"/>
                <a:gd name="connsiteX6" fmla="*/ 3849533 w 4193197"/>
                <a:gd name="connsiteY6" fmla="*/ 2632377 h 4802265"/>
                <a:gd name="connsiteX7" fmla="*/ 3937577 w 4193197"/>
                <a:gd name="connsiteY7" fmla="*/ 2536299 h 4802265"/>
                <a:gd name="connsiteX8" fmla="*/ 3870902 w 4193197"/>
                <a:gd name="connsiteY8" fmla="*/ 2327577 h 4802265"/>
                <a:gd name="connsiteX9" fmla="*/ 4193179 w 4193197"/>
                <a:gd name="connsiteY9" fmla="*/ 2118028 h 4802265"/>
                <a:gd name="connsiteX10" fmla="*/ 3777308 w 4193197"/>
                <a:gd name="connsiteY10" fmla="*/ 1501304 h 4802265"/>
                <a:gd name="connsiteX11" fmla="*/ 2185723 w 4193197"/>
                <a:gd name="connsiteY11" fmla="*/ 247 h 4802265"/>
                <a:gd name="connsiteX12" fmla="*/ 734030 w 4193197"/>
                <a:gd name="connsiteY12" fmla="*/ 949600 h 4802265"/>
                <a:gd name="connsiteX13" fmla="*/ 1201500 w 4193197"/>
                <a:gd name="connsiteY13" fmla="*/ 2874478 h 4802265"/>
                <a:gd name="connsiteX14" fmla="*/ 184727 w 4193197"/>
                <a:gd name="connsiteY14" fmla="*/ 4612749 h 4802265"/>
                <a:gd name="connsiteX15" fmla="*/ 0 w 4193197"/>
                <a:gd name="connsiteY15" fmla="*/ 4797476 h 4802265"/>
                <a:gd name="connsiteX0" fmla="*/ 2094989 w 4008470"/>
                <a:gd name="connsiteY0" fmla="*/ 2810454 h 4612749"/>
                <a:gd name="connsiteX1" fmla="*/ 2172536 w 4008470"/>
                <a:gd name="connsiteY1" fmla="*/ 3138676 h 4612749"/>
                <a:gd name="connsiteX2" fmla="*/ 2632875 w 4008470"/>
                <a:gd name="connsiteY2" fmla="*/ 3293578 h 4612749"/>
                <a:gd name="connsiteX3" fmla="*/ 3509921 w 4008470"/>
                <a:gd name="connsiteY3" fmla="*/ 3318923 h 4612749"/>
                <a:gd name="connsiteX4" fmla="*/ 3555226 w 4008470"/>
                <a:gd name="connsiteY4" fmla="*/ 2864124 h 4612749"/>
                <a:gd name="connsiteX5" fmla="*/ 3710053 w 4008470"/>
                <a:gd name="connsiteY5" fmla="*/ 2718741 h 4612749"/>
                <a:gd name="connsiteX6" fmla="*/ 3664806 w 4008470"/>
                <a:gd name="connsiteY6" fmla="*/ 2632377 h 4612749"/>
                <a:gd name="connsiteX7" fmla="*/ 3752850 w 4008470"/>
                <a:gd name="connsiteY7" fmla="*/ 2536299 h 4612749"/>
                <a:gd name="connsiteX8" fmla="*/ 3686175 w 4008470"/>
                <a:gd name="connsiteY8" fmla="*/ 2327577 h 4612749"/>
                <a:gd name="connsiteX9" fmla="*/ 4008452 w 4008470"/>
                <a:gd name="connsiteY9" fmla="*/ 2118028 h 4612749"/>
                <a:gd name="connsiteX10" fmla="*/ 3592581 w 4008470"/>
                <a:gd name="connsiteY10" fmla="*/ 1501304 h 4612749"/>
                <a:gd name="connsiteX11" fmla="*/ 2000996 w 4008470"/>
                <a:gd name="connsiteY11" fmla="*/ 247 h 4612749"/>
                <a:gd name="connsiteX12" fmla="*/ 549303 w 4008470"/>
                <a:gd name="connsiteY12" fmla="*/ 949600 h 4612749"/>
                <a:gd name="connsiteX13" fmla="*/ 1016773 w 4008470"/>
                <a:gd name="connsiteY13" fmla="*/ 2874478 h 4612749"/>
                <a:gd name="connsiteX14" fmla="*/ 0 w 4008470"/>
                <a:gd name="connsiteY14" fmla="*/ 4612749 h 4612749"/>
                <a:gd name="connsiteX0" fmla="*/ 2279716 w 4193197"/>
                <a:gd name="connsiteY0" fmla="*/ 2810454 h 4732822"/>
                <a:gd name="connsiteX1" fmla="*/ 2357263 w 4193197"/>
                <a:gd name="connsiteY1" fmla="*/ 3138676 h 4732822"/>
                <a:gd name="connsiteX2" fmla="*/ 2817602 w 4193197"/>
                <a:gd name="connsiteY2" fmla="*/ 3293578 h 4732822"/>
                <a:gd name="connsiteX3" fmla="*/ 3694648 w 4193197"/>
                <a:gd name="connsiteY3" fmla="*/ 3318923 h 4732822"/>
                <a:gd name="connsiteX4" fmla="*/ 3739953 w 4193197"/>
                <a:gd name="connsiteY4" fmla="*/ 2864124 h 4732822"/>
                <a:gd name="connsiteX5" fmla="*/ 3894780 w 4193197"/>
                <a:gd name="connsiteY5" fmla="*/ 2718741 h 4732822"/>
                <a:gd name="connsiteX6" fmla="*/ 3849533 w 4193197"/>
                <a:gd name="connsiteY6" fmla="*/ 2632377 h 4732822"/>
                <a:gd name="connsiteX7" fmla="*/ 3937577 w 4193197"/>
                <a:gd name="connsiteY7" fmla="*/ 2536299 h 4732822"/>
                <a:gd name="connsiteX8" fmla="*/ 3870902 w 4193197"/>
                <a:gd name="connsiteY8" fmla="*/ 2327577 h 4732822"/>
                <a:gd name="connsiteX9" fmla="*/ 4193179 w 4193197"/>
                <a:gd name="connsiteY9" fmla="*/ 2118028 h 4732822"/>
                <a:gd name="connsiteX10" fmla="*/ 3777308 w 4193197"/>
                <a:gd name="connsiteY10" fmla="*/ 1501304 h 4732822"/>
                <a:gd name="connsiteX11" fmla="*/ 2185723 w 4193197"/>
                <a:gd name="connsiteY11" fmla="*/ 247 h 4732822"/>
                <a:gd name="connsiteX12" fmla="*/ 734030 w 4193197"/>
                <a:gd name="connsiteY12" fmla="*/ 949600 h 4732822"/>
                <a:gd name="connsiteX13" fmla="*/ 1201500 w 4193197"/>
                <a:gd name="connsiteY13" fmla="*/ 2874478 h 4732822"/>
                <a:gd name="connsiteX14" fmla="*/ 0 w 4193197"/>
                <a:gd name="connsiteY14" fmla="*/ 4732822 h 4732822"/>
                <a:gd name="connsiteX0" fmla="*/ 2279716 w 4193197"/>
                <a:gd name="connsiteY0" fmla="*/ 2810222 h 4732590"/>
                <a:gd name="connsiteX1" fmla="*/ 2357263 w 4193197"/>
                <a:gd name="connsiteY1" fmla="*/ 3138444 h 4732590"/>
                <a:gd name="connsiteX2" fmla="*/ 2817602 w 4193197"/>
                <a:gd name="connsiteY2" fmla="*/ 3293346 h 4732590"/>
                <a:gd name="connsiteX3" fmla="*/ 3694648 w 4193197"/>
                <a:gd name="connsiteY3" fmla="*/ 3318691 h 4732590"/>
                <a:gd name="connsiteX4" fmla="*/ 3739953 w 4193197"/>
                <a:gd name="connsiteY4" fmla="*/ 2863892 h 4732590"/>
                <a:gd name="connsiteX5" fmla="*/ 3894780 w 4193197"/>
                <a:gd name="connsiteY5" fmla="*/ 2718509 h 4732590"/>
                <a:gd name="connsiteX6" fmla="*/ 3849533 w 4193197"/>
                <a:gd name="connsiteY6" fmla="*/ 2632145 h 4732590"/>
                <a:gd name="connsiteX7" fmla="*/ 3937577 w 4193197"/>
                <a:gd name="connsiteY7" fmla="*/ 2536067 h 4732590"/>
                <a:gd name="connsiteX8" fmla="*/ 3870902 w 4193197"/>
                <a:gd name="connsiteY8" fmla="*/ 2327345 h 4732590"/>
                <a:gd name="connsiteX9" fmla="*/ 4193179 w 4193197"/>
                <a:gd name="connsiteY9" fmla="*/ 2117796 h 4732590"/>
                <a:gd name="connsiteX10" fmla="*/ 3777308 w 4193197"/>
                <a:gd name="connsiteY10" fmla="*/ 1501072 h 4732590"/>
                <a:gd name="connsiteX11" fmla="*/ 2185723 w 4193197"/>
                <a:gd name="connsiteY11" fmla="*/ 15 h 4732590"/>
                <a:gd name="connsiteX12" fmla="*/ 734030 w 4193197"/>
                <a:gd name="connsiteY12" fmla="*/ 949368 h 4732590"/>
                <a:gd name="connsiteX13" fmla="*/ 1201500 w 4193197"/>
                <a:gd name="connsiteY13" fmla="*/ 2874246 h 4732590"/>
                <a:gd name="connsiteX14" fmla="*/ 0 w 4193197"/>
                <a:gd name="connsiteY14" fmla="*/ 4732590 h 4732590"/>
                <a:gd name="connsiteX0" fmla="*/ 2279716 w 4193197"/>
                <a:gd name="connsiteY0" fmla="*/ 2810579 h 4732947"/>
                <a:gd name="connsiteX1" fmla="*/ 2357263 w 4193197"/>
                <a:gd name="connsiteY1" fmla="*/ 3138801 h 4732947"/>
                <a:gd name="connsiteX2" fmla="*/ 2817602 w 4193197"/>
                <a:gd name="connsiteY2" fmla="*/ 3293703 h 4732947"/>
                <a:gd name="connsiteX3" fmla="*/ 3694648 w 4193197"/>
                <a:gd name="connsiteY3" fmla="*/ 3319048 h 4732947"/>
                <a:gd name="connsiteX4" fmla="*/ 3739953 w 4193197"/>
                <a:gd name="connsiteY4" fmla="*/ 2864249 h 4732947"/>
                <a:gd name="connsiteX5" fmla="*/ 3894780 w 4193197"/>
                <a:gd name="connsiteY5" fmla="*/ 2718866 h 4732947"/>
                <a:gd name="connsiteX6" fmla="*/ 3849533 w 4193197"/>
                <a:gd name="connsiteY6" fmla="*/ 2632502 h 4732947"/>
                <a:gd name="connsiteX7" fmla="*/ 3937577 w 4193197"/>
                <a:gd name="connsiteY7" fmla="*/ 2536424 h 4732947"/>
                <a:gd name="connsiteX8" fmla="*/ 3870902 w 4193197"/>
                <a:gd name="connsiteY8" fmla="*/ 2327702 h 4732947"/>
                <a:gd name="connsiteX9" fmla="*/ 4193179 w 4193197"/>
                <a:gd name="connsiteY9" fmla="*/ 2118153 h 4732947"/>
                <a:gd name="connsiteX10" fmla="*/ 3777308 w 4193197"/>
                <a:gd name="connsiteY10" fmla="*/ 1501429 h 4732947"/>
                <a:gd name="connsiteX11" fmla="*/ 2185723 w 4193197"/>
                <a:gd name="connsiteY11" fmla="*/ 372 h 4732947"/>
                <a:gd name="connsiteX12" fmla="*/ 734030 w 4193197"/>
                <a:gd name="connsiteY12" fmla="*/ 949725 h 4732947"/>
                <a:gd name="connsiteX13" fmla="*/ 1201500 w 4193197"/>
                <a:gd name="connsiteY13" fmla="*/ 2874603 h 4732947"/>
                <a:gd name="connsiteX14" fmla="*/ 0 w 4193197"/>
                <a:gd name="connsiteY14" fmla="*/ 4732947 h 4732947"/>
                <a:gd name="connsiteX0" fmla="*/ 2279716 w 4193197"/>
                <a:gd name="connsiteY0" fmla="*/ 2810605 h 4732973"/>
                <a:gd name="connsiteX1" fmla="*/ 2357263 w 4193197"/>
                <a:gd name="connsiteY1" fmla="*/ 3138827 h 4732973"/>
                <a:gd name="connsiteX2" fmla="*/ 2817602 w 4193197"/>
                <a:gd name="connsiteY2" fmla="*/ 3293729 h 4732973"/>
                <a:gd name="connsiteX3" fmla="*/ 3694648 w 4193197"/>
                <a:gd name="connsiteY3" fmla="*/ 3319074 h 4732973"/>
                <a:gd name="connsiteX4" fmla="*/ 3739953 w 4193197"/>
                <a:gd name="connsiteY4" fmla="*/ 2864275 h 4732973"/>
                <a:gd name="connsiteX5" fmla="*/ 3894780 w 4193197"/>
                <a:gd name="connsiteY5" fmla="*/ 2718892 h 4732973"/>
                <a:gd name="connsiteX6" fmla="*/ 3849533 w 4193197"/>
                <a:gd name="connsiteY6" fmla="*/ 2632528 h 4732973"/>
                <a:gd name="connsiteX7" fmla="*/ 3937577 w 4193197"/>
                <a:gd name="connsiteY7" fmla="*/ 2536450 h 4732973"/>
                <a:gd name="connsiteX8" fmla="*/ 3870902 w 4193197"/>
                <a:gd name="connsiteY8" fmla="*/ 2327728 h 4732973"/>
                <a:gd name="connsiteX9" fmla="*/ 4193179 w 4193197"/>
                <a:gd name="connsiteY9" fmla="*/ 2118179 h 4732973"/>
                <a:gd name="connsiteX10" fmla="*/ 3777308 w 4193197"/>
                <a:gd name="connsiteY10" fmla="*/ 1501455 h 4732973"/>
                <a:gd name="connsiteX11" fmla="*/ 2185723 w 4193197"/>
                <a:gd name="connsiteY11" fmla="*/ 398 h 4732973"/>
                <a:gd name="connsiteX12" fmla="*/ 734030 w 4193197"/>
                <a:gd name="connsiteY12" fmla="*/ 949751 h 4732973"/>
                <a:gd name="connsiteX13" fmla="*/ 1201500 w 4193197"/>
                <a:gd name="connsiteY13" fmla="*/ 2874629 h 4732973"/>
                <a:gd name="connsiteX14" fmla="*/ 0 w 4193197"/>
                <a:gd name="connsiteY14" fmla="*/ 4732973 h 4732973"/>
                <a:gd name="connsiteX0" fmla="*/ 2279716 w 4193197"/>
                <a:gd name="connsiteY0" fmla="*/ 2810605 h 4732973"/>
                <a:gd name="connsiteX1" fmla="*/ 2357263 w 4193197"/>
                <a:gd name="connsiteY1" fmla="*/ 3138827 h 4732973"/>
                <a:gd name="connsiteX2" fmla="*/ 2817602 w 4193197"/>
                <a:gd name="connsiteY2" fmla="*/ 3293729 h 4732973"/>
                <a:gd name="connsiteX3" fmla="*/ 3694648 w 4193197"/>
                <a:gd name="connsiteY3" fmla="*/ 3319074 h 4732973"/>
                <a:gd name="connsiteX4" fmla="*/ 3739953 w 4193197"/>
                <a:gd name="connsiteY4" fmla="*/ 2864275 h 4732973"/>
                <a:gd name="connsiteX5" fmla="*/ 3894780 w 4193197"/>
                <a:gd name="connsiteY5" fmla="*/ 2718892 h 4732973"/>
                <a:gd name="connsiteX6" fmla="*/ 3849533 w 4193197"/>
                <a:gd name="connsiteY6" fmla="*/ 2632528 h 4732973"/>
                <a:gd name="connsiteX7" fmla="*/ 3937577 w 4193197"/>
                <a:gd name="connsiteY7" fmla="*/ 2536450 h 4732973"/>
                <a:gd name="connsiteX8" fmla="*/ 3870902 w 4193197"/>
                <a:gd name="connsiteY8" fmla="*/ 2327728 h 4732973"/>
                <a:gd name="connsiteX9" fmla="*/ 4193179 w 4193197"/>
                <a:gd name="connsiteY9" fmla="*/ 2118179 h 4732973"/>
                <a:gd name="connsiteX10" fmla="*/ 3777308 w 4193197"/>
                <a:gd name="connsiteY10" fmla="*/ 1501455 h 4732973"/>
                <a:gd name="connsiteX11" fmla="*/ 2185723 w 4193197"/>
                <a:gd name="connsiteY11" fmla="*/ 398 h 4732973"/>
                <a:gd name="connsiteX12" fmla="*/ 734030 w 4193197"/>
                <a:gd name="connsiteY12" fmla="*/ 949751 h 4732973"/>
                <a:gd name="connsiteX13" fmla="*/ 1201500 w 4193197"/>
                <a:gd name="connsiteY13" fmla="*/ 2874629 h 4732973"/>
                <a:gd name="connsiteX14" fmla="*/ 0 w 4193197"/>
                <a:gd name="connsiteY14" fmla="*/ 4732973 h 4732973"/>
                <a:gd name="connsiteX0" fmla="*/ 2279716 w 4193197"/>
                <a:gd name="connsiteY0" fmla="*/ 2810245 h 4732613"/>
                <a:gd name="connsiteX1" fmla="*/ 2357263 w 4193197"/>
                <a:gd name="connsiteY1" fmla="*/ 3138467 h 4732613"/>
                <a:gd name="connsiteX2" fmla="*/ 2817602 w 4193197"/>
                <a:gd name="connsiteY2" fmla="*/ 3293369 h 4732613"/>
                <a:gd name="connsiteX3" fmla="*/ 3694648 w 4193197"/>
                <a:gd name="connsiteY3" fmla="*/ 3318714 h 4732613"/>
                <a:gd name="connsiteX4" fmla="*/ 3739953 w 4193197"/>
                <a:gd name="connsiteY4" fmla="*/ 2863915 h 4732613"/>
                <a:gd name="connsiteX5" fmla="*/ 3894780 w 4193197"/>
                <a:gd name="connsiteY5" fmla="*/ 2718532 h 4732613"/>
                <a:gd name="connsiteX6" fmla="*/ 3849533 w 4193197"/>
                <a:gd name="connsiteY6" fmla="*/ 2632168 h 4732613"/>
                <a:gd name="connsiteX7" fmla="*/ 3937577 w 4193197"/>
                <a:gd name="connsiteY7" fmla="*/ 2536090 h 4732613"/>
                <a:gd name="connsiteX8" fmla="*/ 3870902 w 4193197"/>
                <a:gd name="connsiteY8" fmla="*/ 2327368 h 4732613"/>
                <a:gd name="connsiteX9" fmla="*/ 4193179 w 4193197"/>
                <a:gd name="connsiteY9" fmla="*/ 2117819 h 4732613"/>
                <a:gd name="connsiteX10" fmla="*/ 3777308 w 4193197"/>
                <a:gd name="connsiteY10" fmla="*/ 1501095 h 4732613"/>
                <a:gd name="connsiteX11" fmla="*/ 2185723 w 4193197"/>
                <a:gd name="connsiteY11" fmla="*/ 38 h 4732613"/>
                <a:gd name="connsiteX12" fmla="*/ 734030 w 4193197"/>
                <a:gd name="connsiteY12" fmla="*/ 949391 h 4732613"/>
                <a:gd name="connsiteX13" fmla="*/ 1201500 w 4193197"/>
                <a:gd name="connsiteY13" fmla="*/ 2874269 h 4732613"/>
                <a:gd name="connsiteX14" fmla="*/ 0 w 4193197"/>
                <a:gd name="connsiteY14" fmla="*/ 4732613 h 4732613"/>
                <a:gd name="connsiteX0" fmla="*/ 2146101 w 4193197"/>
                <a:gd name="connsiteY0" fmla="*/ 2793543 h 4732613"/>
                <a:gd name="connsiteX1" fmla="*/ 2357263 w 4193197"/>
                <a:gd name="connsiteY1" fmla="*/ 3138467 h 4732613"/>
                <a:gd name="connsiteX2" fmla="*/ 2817602 w 4193197"/>
                <a:gd name="connsiteY2" fmla="*/ 3293369 h 4732613"/>
                <a:gd name="connsiteX3" fmla="*/ 3694648 w 4193197"/>
                <a:gd name="connsiteY3" fmla="*/ 3318714 h 4732613"/>
                <a:gd name="connsiteX4" fmla="*/ 3739953 w 4193197"/>
                <a:gd name="connsiteY4" fmla="*/ 2863915 h 4732613"/>
                <a:gd name="connsiteX5" fmla="*/ 3894780 w 4193197"/>
                <a:gd name="connsiteY5" fmla="*/ 2718532 h 4732613"/>
                <a:gd name="connsiteX6" fmla="*/ 3849533 w 4193197"/>
                <a:gd name="connsiteY6" fmla="*/ 2632168 h 4732613"/>
                <a:gd name="connsiteX7" fmla="*/ 3937577 w 4193197"/>
                <a:gd name="connsiteY7" fmla="*/ 2536090 h 4732613"/>
                <a:gd name="connsiteX8" fmla="*/ 3870902 w 4193197"/>
                <a:gd name="connsiteY8" fmla="*/ 2327368 h 4732613"/>
                <a:gd name="connsiteX9" fmla="*/ 4193179 w 4193197"/>
                <a:gd name="connsiteY9" fmla="*/ 2117819 h 4732613"/>
                <a:gd name="connsiteX10" fmla="*/ 3777308 w 4193197"/>
                <a:gd name="connsiteY10" fmla="*/ 1501095 h 4732613"/>
                <a:gd name="connsiteX11" fmla="*/ 2185723 w 4193197"/>
                <a:gd name="connsiteY11" fmla="*/ 38 h 4732613"/>
                <a:gd name="connsiteX12" fmla="*/ 734030 w 4193197"/>
                <a:gd name="connsiteY12" fmla="*/ 949391 h 4732613"/>
                <a:gd name="connsiteX13" fmla="*/ 1201500 w 4193197"/>
                <a:gd name="connsiteY13" fmla="*/ 2874269 h 4732613"/>
                <a:gd name="connsiteX14" fmla="*/ 0 w 4193197"/>
                <a:gd name="connsiteY14" fmla="*/ 4732613 h 4732613"/>
                <a:gd name="connsiteX0" fmla="*/ 2171154 w 4193197"/>
                <a:gd name="connsiteY0" fmla="*/ 2793543 h 4732613"/>
                <a:gd name="connsiteX1" fmla="*/ 2357263 w 4193197"/>
                <a:gd name="connsiteY1" fmla="*/ 3138467 h 4732613"/>
                <a:gd name="connsiteX2" fmla="*/ 2817602 w 4193197"/>
                <a:gd name="connsiteY2" fmla="*/ 3293369 h 4732613"/>
                <a:gd name="connsiteX3" fmla="*/ 3694648 w 4193197"/>
                <a:gd name="connsiteY3" fmla="*/ 3318714 h 4732613"/>
                <a:gd name="connsiteX4" fmla="*/ 3739953 w 4193197"/>
                <a:gd name="connsiteY4" fmla="*/ 2863915 h 4732613"/>
                <a:gd name="connsiteX5" fmla="*/ 3894780 w 4193197"/>
                <a:gd name="connsiteY5" fmla="*/ 2718532 h 4732613"/>
                <a:gd name="connsiteX6" fmla="*/ 3849533 w 4193197"/>
                <a:gd name="connsiteY6" fmla="*/ 2632168 h 4732613"/>
                <a:gd name="connsiteX7" fmla="*/ 3937577 w 4193197"/>
                <a:gd name="connsiteY7" fmla="*/ 2536090 h 4732613"/>
                <a:gd name="connsiteX8" fmla="*/ 3870902 w 4193197"/>
                <a:gd name="connsiteY8" fmla="*/ 2327368 h 4732613"/>
                <a:gd name="connsiteX9" fmla="*/ 4193179 w 4193197"/>
                <a:gd name="connsiteY9" fmla="*/ 2117819 h 4732613"/>
                <a:gd name="connsiteX10" fmla="*/ 3777308 w 4193197"/>
                <a:gd name="connsiteY10" fmla="*/ 1501095 h 4732613"/>
                <a:gd name="connsiteX11" fmla="*/ 2185723 w 4193197"/>
                <a:gd name="connsiteY11" fmla="*/ 38 h 4732613"/>
                <a:gd name="connsiteX12" fmla="*/ 734030 w 4193197"/>
                <a:gd name="connsiteY12" fmla="*/ 949391 h 4732613"/>
                <a:gd name="connsiteX13" fmla="*/ 1201500 w 4193197"/>
                <a:gd name="connsiteY13" fmla="*/ 2874269 h 4732613"/>
                <a:gd name="connsiteX14" fmla="*/ 0 w 4193197"/>
                <a:gd name="connsiteY14" fmla="*/ 4732613 h 4732613"/>
                <a:gd name="connsiteX0" fmla="*/ 2171154 w 4193197"/>
                <a:gd name="connsiteY0" fmla="*/ 2793543 h 4732613"/>
                <a:gd name="connsiteX1" fmla="*/ 2357263 w 4193197"/>
                <a:gd name="connsiteY1" fmla="*/ 3138467 h 4732613"/>
                <a:gd name="connsiteX2" fmla="*/ 2817602 w 4193197"/>
                <a:gd name="connsiteY2" fmla="*/ 3293369 h 4732613"/>
                <a:gd name="connsiteX3" fmla="*/ 3694648 w 4193197"/>
                <a:gd name="connsiteY3" fmla="*/ 3318714 h 4732613"/>
                <a:gd name="connsiteX4" fmla="*/ 3739953 w 4193197"/>
                <a:gd name="connsiteY4" fmla="*/ 2863915 h 4732613"/>
                <a:gd name="connsiteX5" fmla="*/ 3894780 w 4193197"/>
                <a:gd name="connsiteY5" fmla="*/ 2718532 h 4732613"/>
                <a:gd name="connsiteX6" fmla="*/ 3849533 w 4193197"/>
                <a:gd name="connsiteY6" fmla="*/ 2632168 h 4732613"/>
                <a:gd name="connsiteX7" fmla="*/ 3937577 w 4193197"/>
                <a:gd name="connsiteY7" fmla="*/ 2536090 h 4732613"/>
                <a:gd name="connsiteX8" fmla="*/ 3870902 w 4193197"/>
                <a:gd name="connsiteY8" fmla="*/ 2327368 h 4732613"/>
                <a:gd name="connsiteX9" fmla="*/ 4193179 w 4193197"/>
                <a:gd name="connsiteY9" fmla="*/ 2117819 h 4732613"/>
                <a:gd name="connsiteX10" fmla="*/ 3777308 w 4193197"/>
                <a:gd name="connsiteY10" fmla="*/ 1501095 h 4732613"/>
                <a:gd name="connsiteX11" fmla="*/ 2185723 w 4193197"/>
                <a:gd name="connsiteY11" fmla="*/ 38 h 4732613"/>
                <a:gd name="connsiteX12" fmla="*/ 734030 w 4193197"/>
                <a:gd name="connsiteY12" fmla="*/ 949391 h 4732613"/>
                <a:gd name="connsiteX13" fmla="*/ 1201500 w 4193197"/>
                <a:gd name="connsiteY13" fmla="*/ 2874269 h 4732613"/>
                <a:gd name="connsiteX14" fmla="*/ 0 w 4193197"/>
                <a:gd name="connsiteY14" fmla="*/ 4732613 h 4732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193197" h="4732613">
                  <a:moveTo>
                    <a:pt x="2171154" y="2793543"/>
                  </a:moveTo>
                  <a:cubicBezTo>
                    <a:pt x="2171137" y="2796491"/>
                    <a:pt x="2241171" y="3055163"/>
                    <a:pt x="2357263" y="3138467"/>
                  </a:cubicBezTo>
                  <a:cubicBezTo>
                    <a:pt x="2473355" y="3221771"/>
                    <a:pt x="2602241" y="3253280"/>
                    <a:pt x="2817602" y="3293369"/>
                  </a:cubicBezTo>
                  <a:cubicBezTo>
                    <a:pt x="3120276" y="3326939"/>
                    <a:pt x="3353266" y="3509048"/>
                    <a:pt x="3694648" y="3318714"/>
                  </a:cubicBezTo>
                  <a:cubicBezTo>
                    <a:pt x="3836971" y="3193620"/>
                    <a:pt x="3740754" y="3068524"/>
                    <a:pt x="3739953" y="2863915"/>
                  </a:cubicBezTo>
                  <a:cubicBezTo>
                    <a:pt x="3775679" y="2763640"/>
                    <a:pt x="3886456" y="2819891"/>
                    <a:pt x="3894780" y="2718532"/>
                  </a:cubicBezTo>
                  <a:cubicBezTo>
                    <a:pt x="3894481" y="2664225"/>
                    <a:pt x="3872007" y="2665768"/>
                    <a:pt x="3849533" y="2632168"/>
                  </a:cubicBezTo>
                  <a:cubicBezTo>
                    <a:pt x="3878881" y="2600142"/>
                    <a:pt x="3931042" y="2590928"/>
                    <a:pt x="3937577" y="2536090"/>
                  </a:cubicBezTo>
                  <a:cubicBezTo>
                    <a:pt x="3940460" y="2476644"/>
                    <a:pt x="3869273" y="2411520"/>
                    <a:pt x="3870902" y="2327368"/>
                  </a:cubicBezTo>
                  <a:cubicBezTo>
                    <a:pt x="3906766" y="2246916"/>
                    <a:pt x="4161291" y="2257906"/>
                    <a:pt x="4193179" y="2117819"/>
                  </a:cubicBezTo>
                  <a:cubicBezTo>
                    <a:pt x="4196354" y="1985132"/>
                    <a:pt x="3794012" y="1784857"/>
                    <a:pt x="3777308" y="1501095"/>
                  </a:cubicBezTo>
                  <a:cubicBezTo>
                    <a:pt x="3788793" y="-21000"/>
                    <a:pt x="2469554" y="2993"/>
                    <a:pt x="2185723" y="38"/>
                  </a:cubicBezTo>
                  <a:cubicBezTo>
                    <a:pt x="1850254" y="-3455"/>
                    <a:pt x="986143" y="238773"/>
                    <a:pt x="734030" y="949391"/>
                  </a:cubicBezTo>
                  <a:cubicBezTo>
                    <a:pt x="415922" y="2116797"/>
                    <a:pt x="1089409" y="2188910"/>
                    <a:pt x="1201500" y="2874269"/>
                  </a:cubicBezTo>
                  <a:cubicBezTo>
                    <a:pt x="1152798" y="3891015"/>
                    <a:pt x="200250" y="4412113"/>
                    <a:pt x="0" y="4732613"/>
                  </a:cubicBezTo>
                </a:path>
              </a:pathLst>
            </a:custGeom>
            <a:noFill/>
            <a:ln w="38100">
              <a:solidFill>
                <a:schemeClr val="accent1">
                  <a:lumMod val="75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endParaRPr>
            </a:p>
          </p:txBody>
        </p:sp>
        <p:grpSp>
          <p:nvGrpSpPr>
            <p:cNvPr id="12" name="Group 44">
              <a:extLst>
                <a:ext uri="{FF2B5EF4-FFF2-40B4-BE49-F238E27FC236}">
                  <a16:creationId xmlns:a16="http://schemas.microsoft.com/office/drawing/2014/main" id="{AFDEB046-99D2-4524-AB06-0B16C88AE6D7}"/>
                </a:ext>
              </a:extLst>
            </p:cNvPr>
            <p:cNvGrpSpPr/>
            <p:nvPr/>
          </p:nvGrpSpPr>
          <p:grpSpPr>
            <a:xfrm rot="19540464" flipH="1">
              <a:off x="1950148" y="2187108"/>
              <a:ext cx="3774112" cy="4452976"/>
              <a:chOff x="5365048" y="105267"/>
              <a:chExt cx="8036930" cy="9482564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3" name="Freeform: Shape 45">
                <a:extLst>
                  <a:ext uri="{FF2B5EF4-FFF2-40B4-BE49-F238E27FC236}">
                    <a16:creationId xmlns:a16="http://schemas.microsoft.com/office/drawing/2014/main" id="{F662FDEE-E66B-4638-ABBF-DFB2EC1DEA50}"/>
                  </a:ext>
                </a:extLst>
              </p:cNvPr>
              <p:cNvSpPr/>
              <p:nvPr/>
            </p:nvSpPr>
            <p:spPr>
              <a:xfrm>
                <a:off x="11674969" y="8268753"/>
                <a:ext cx="1052700" cy="1319078"/>
              </a:xfrm>
              <a:custGeom>
                <a:avLst/>
                <a:gdLst>
                  <a:gd name="connsiteX0" fmla="*/ 0 w 266700"/>
                  <a:gd name="connsiteY0" fmla="*/ 0 h 438150"/>
                  <a:gd name="connsiteX1" fmla="*/ 19050 w 266700"/>
                  <a:gd name="connsiteY1" fmla="*/ 438150 h 438150"/>
                  <a:gd name="connsiteX2" fmla="*/ 266700 w 266700"/>
                  <a:gd name="connsiteY2" fmla="*/ 76200 h 438150"/>
                  <a:gd name="connsiteX3" fmla="*/ 0 w 266700"/>
                  <a:gd name="connsiteY3" fmla="*/ 0 h 438150"/>
                  <a:gd name="connsiteX0" fmla="*/ 0 w 366579"/>
                  <a:gd name="connsiteY0" fmla="*/ 0 h 459339"/>
                  <a:gd name="connsiteX1" fmla="*/ 366579 w 366579"/>
                  <a:gd name="connsiteY1" fmla="*/ 459339 h 459339"/>
                  <a:gd name="connsiteX2" fmla="*/ 266700 w 366579"/>
                  <a:gd name="connsiteY2" fmla="*/ 76200 h 459339"/>
                  <a:gd name="connsiteX3" fmla="*/ 0 w 366579"/>
                  <a:gd name="connsiteY3" fmla="*/ 0 h 459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6579" h="459339">
                    <a:moveTo>
                      <a:pt x="0" y="0"/>
                    </a:moveTo>
                    <a:lnTo>
                      <a:pt x="366579" y="459339"/>
                    </a:lnTo>
                    <a:lnTo>
                      <a:pt x="266700" y="76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" name="Freeform: Shape 46">
                <a:extLst>
                  <a:ext uri="{FF2B5EF4-FFF2-40B4-BE49-F238E27FC236}">
                    <a16:creationId xmlns:a16="http://schemas.microsoft.com/office/drawing/2014/main" id="{8FF5C193-82C9-49F8-827B-3930DF425ACC}"/>
                  </a:ext>
                </a:extLst>
              </p:cNvPr>
              <p:cNvSpPr/>
              <p:nvPr/>
            </p:nvSpPr>
            <p:spPr>
              <a:xfrm>
                <a:off x="9107326" y="6879846"/>
                <a:ext cx="3333521" cy="1613816"/>
              </a:xfrm>
              <a:custGeom>
                <a:avLst/>
                <a:gdLst>
                  <a:gd name="connsiteX0" fmla="*/ 1219200 w 1219200"/>
                  <a:gd name="connsiteY0" fmla="*/ 561975 h 561975"/>
                  <a:gd name="connsiteX1" fmla="*/ 438150 w 1219200"/>
                  <a:gd name="connsiteY1" fmla="*/ 0 h 561975"/>
                  <a:gd name="connsiteX2" fmla="*/ 0 w 1219200"/>
                  <a:gd name="connsiteY2" fmla="*/ 361950 h 561975"/>
                  <a:gd name="connsiteX3" fmla="*/ 1219200 w 1219200"/>
                  <a:gd name="connsiteY3" fmla="*/ 561975 h 561975"/>
                  <a:gd name="connsiteX0" fmla="*/ 1158170 w 1158170"/>
                  <a:gd name="connsiteY0" fmla="*/ 561975 h 561975"/>
                  <a:gd name="connsiteX1" fmla="*/ 377120 w 1158170"/>
                  <a:gd name="connsiteY1" fmla="*/ 0 h 561975"/>
                  <a:gd name="connsiteX2" fmla="*/ 0 w 1158170"/>
                  <a:gd name="connsiteY2" fmla="*/ 375217 h 561975"/>
                  <a:gd name="connsiteX3" fmla="*/ 1158170 w 1158170"/>
                  <a:gd name="connsiteY3" fmla="*/ 561975 h 561975"/>
                  <a:gd name="connsiteX0" fmla="*/ 1160823 w 1160823"/>
                  <a:gd name="connsiteY0" fmla="*/ 561975 h 561975"/>
                  <a:gd name="connsiteX1" fmla="*/ 379773 w 1160823"/>
                  <a:gd name="connsiteY1" fmla="*/ 0 h 561975"/>
                  <a:gd name="connsiteX2" fmla="*/ 0 w 1160823"/>
                  <a:gd name="connsiteY2" fmla="*/ 367257 h 561975"/>
                  <a:gd name="connsiteX3" fmla="*/ 1160823 w 1160823"/>
                  <a:gd name="connsiteY3" fmla="*/ 561975 h 561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60823" h="561975">
                    <a:moveTo>
                      <a:pt x="1160823" y="561975"/>
                    </a:moveTo>
                    <a:lnTo>
                      <a:pt x="379773" y="0"/>
                    </a:lnTo>
                    <a:lnTo>
                      <a:pt x="0" y="367257"/>
                    </a:lnTo>
                    <a:lnTo>
                      <a:pt x="1160823" y="561975"/>
                    </a:lnTo>
                    <a:close/>
                  </a:path>
                </a:pathLst>
              </a:custGeom>
              <a:solidFill>
                <a:srgbClr val="FFC35B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" name="Freeform: Shape 47">
                <a:extLst>
                  <a:ext uri="{FF2B5EF4-FFF2-40B4-BE49-F238E27FC236}">
                    <a16:creationId xmlns:a16="http://schemas.microsoft.com/office/drawing/2014/main" id="{82F768EB-6A4D-4C96-ADD5-1975B5DB33D4}"/>
                  </a:ext>
                </a:extLst>
              </p:cNvPr>
              <p:cNvSpPr/>
              <p:nvPr/>
            </p:nvSpPr>
            <p:spPr>
              <a:xfrm>
                <a:off x="5365048" y="5540922"/>
                <a:ext cx="1132617" cy="452885"/>
              </a:xfrm>
              <a:custGeom>
                <a:avLst/>
                <a:gdLst>
                  <a:gd name="connsiteX0" fmla="*/ 133350 w 276225"/>
                  <a:gd name="connsiteY0" fmla="*/ 0 h 200025"/>
                  <a:gd name="connsiteX1" fmla="*/ 0 w 276225"/>
                  <a:gd name="connsiteY1" fmla="*/ 200025 h 200025"/>
                  <a:gd name="connsiteX2" fmla="*/ 276225 w 276225"/>
                  <a:gd name="connsiteY2" fmla="*/ 152400 h 200025"/>
                  <a:gd name="connsiteX3" fmla="*/ 133350 w 276225"/>
                  <a:gd name="connsiteY3" fmla="*/ 0 h 200025"/>
                  <a:gd name="connsiteX0" fmla="*/ 157232 w 276225"/>
                  <a:gd name="connsiteY0" fmla="*/ 0 h 205332"/>
                  <a:gd name="connsiteX1" fmla="*/ 0 w 276225"/>
                  <a:gd name="connsiteY1" fmla="*/ 205332 h 205332"/>
                  <a:gd name="connsiteX2" fmla="*/ 276225 w 276225"/>
                  <a:gd name="connsiteY2" fmla="*/ 157707 h 205332"/>
                  <a:gd name="connsiteX3" fmla="*/ 157232 w 276225"/>
                  <a:gd name="connsiteY3" fmla="*/ 0 h 205332"/>
                  <a:gd name="connsiteX0" fmla="*/ 275415 w 394408"/>
                  <a:gd name="connsiteY0" fmla="*/ 0 h 157707"/>
                  <a:gd name="connsiteX1" fmla="*/ 0 w 394408"/>
                  <a:gd name="connsiteY1" fmla="*/ 150097 h 157707"/>
                  <a:gd name="connsiteX2" fmla="*/ 394408 w 394408"/>
                  <a:gd name="connsiteY2" fmla="*/ 157707 h 157707"/>
                  <a:gd name="connsiteX3" fmla="*/ 275415 w 394408"/>
                  <a:gd name="connsiteY3" fmla="*/ 0 h 157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4408" h="157707">
                    <a:moveTo>
                      <a:pt x="275415" y="0"/>
                    </a:moveTo>
                    <a:lnTo>
                      <a:pt x="0" y="150097"/>
                    </a:lnTo>
                    <a:lnTo>
                      <a:pt x="394408" y="157707"/>
                    </a:lnTo>
                    <a:lnTo>
                      <a:pt x="275415" y="0"/>
                    </a:ln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" name="Freeform: Shape 48">
                <a:extLst>
                  <a:ext uri="{FF2B5EF4-FFF2-40B4-BE49-F238E27FC236}">
                    <a16:creationId xmlns:a16="http://schemas.microsoft.com/office/drawing/2014/main" id="{88CC8E19-EB5A-4020-BDF4-20BD9D65753A}"/>
                  </a:ext>
                </a:extLst>
              </p:cNvPr>
              <p:cNvSpPr/>
              <p:nvPr/>
            </p:nvSpPr>
            <p:spPr>
              <a:xfrm>
                <a:off x="6149698" y="5215816"/>
                <a:ext cx="1586463" cy="2373441"/>
              </a:xfrm>
              <a:custGeom>
                <a:avLst/>
                <a:gdLst>
                  <a:gd name="connsiteX0" fmla="*/ 552450 w 552450"/>
                  <a:gd name="connsiteY0" fmla="*/ 0 h 847725"/>
                  <a:gd name="connsiteX1" fmla="*/ 0 w 552450"/>
                  <a:gd name="connsiteY1" fmla="*/ 114300 h 847725"/>
                  <a:gd name="connsiteX2" fmla="*/ 523875 w 552450"/>
                  <a:gd name="connsiteY2" fmla="*/ 847725 h 847725"/>
                  <a:gd name="connsiteX3" fmla="*/ 552450 w 552450"/>
                  <a:gd name="connsiteY3" fmla="*/ 0 h 847725"/>
                  <a:gd name="connsiteX0" fmla="*/ 552450 w 552450"/>
                  <a:gd name="connsiteY0" fmla="*/ 0 h 826497"/>
                  <a:gd name="connsiteX1" fmla="*/ 0 w 552450"/>
                  <a:gd name="connsiteY1" fmla="*/ 114300 h 826497"/>
                  <a:gd name="connsiteX2" fmla="*/ 502647 w 552450"/>
                  <a:gd name="connsiteY2" fmla="*/ 826497 h 826497"/>
                  <a:gd name="connsiteX3" fmla="*/ 552450 w 552450"/>
                  <a:gd name="connsiteY3" fmla="*/ 0 h 826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2450" h="826497">
                    <a:moveTo>
                      <a:pt x="552450" y="0"/>
                    </a:moveTo>
                    <a:lnTo>
                      <a:pt x="0" y="114300"/>
                    </a:lnTo>
                    <a:lnTo>
                      <a:pt x="502647" y="826497"/>
                    </a:lnTo>
                    <a:lnTo>
                      <a:pt x="552450" y="0"/>
                    </a:lnTo>
                    <a:close/>
                  </a:path>
                </a:pathLst>
              </a:custGeom>
              <a:solidFill>
                <a:srgbClr val="FFC35B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" name="Freeform: Shape 49">
                <a:extLst>
                  <a:ext uri="{FF2B5EF4-FFF2-40B4-BE49-F238E27FC236}">
                    <a16:creationId xmlns:a16="http://schemas.microsoft.com/office/drawing/2014/main" id="{AEFFEA12-6120-4381-92BC-1581FDF1649F}"/>
                  </a:ext>
                </a:extLst>
              </p:cNvPr>
              <p:cNvSpPr/>
              <p:nvPr/>
            </p:nvSpPr>
            <p:spPr>
              <a:xfrm>
                <a:off x="9871174" y="2566277"/>
                <a:ext cx="3530804" cy="3853064"/>
              </a:xfrm>
              <a:custGeom>
                <a:avLst/>
                <a:gdLst>
                  <a:gd name="connsiteX0" fmla="*/ 1019175 w 1019175"/>
                  <a:gd name="connsiteY0" fmla="*/ 0 h 1390650"/>
                  <a:gd name="connsiteX1" fmla="*/ 0 w 1019175"/>
                  <a:gd name="connsiteY1" fmla="*/ 295275 h 1390650"/>
                  <a:gd name="connsiteX2" fmla="*/ 19050 w 1019175"/>
                  <a:gd name="connsiteY2" fmla="*/ 1390650 h 1390650"/>
                  <a:gd name="connsiteX3" fmla="*/ 1019175 w 1019175"/>
                  <a:gd name="connsiteY3" fmla="*/ 0 h 1390650"/>
                  <a:gd name="connsiteX0" fmla="*/ 1113905 w 1113905"/>
                  <a:gd name="connsiteY0" fmla="*/ 0 h 1390650"/>
                  <a:gd name="connsiteX1" fmla="*/ 0 w 1113905"/>
                  <a:gd name="connsiteY1" fmla="*/ 643150 h 1390650"/>
                  <a:gd name="connsiteX2" fmla="*/ 113780 w 1113905"/>
                  <a:gd name="connsiteY2" fmla="*/ 1390650 h 1390650"/>
                  <a:gd name="connsiteX3" fmla="*/ 1113905 w 1113905"/>
                  <a:gd name="connsiteY3" fmla="*/ 0 h 1390650"/>
                  <a:gd name="connsiteX0" fmla="*/ 1229522 w 1229522"/>
                  <a:gd name="connsiteY0" fmla="*/ 0 h 1341742"/>
                  <a:gd name="connsiteX1" fmla="*/ 0 w 1229522"/>
                  <a:gd name="connsiteY1" fmla="*/ 594242 h 1341742"/>
                  <a:gd name="connsiteX2" fmla="*/ 113780 w 1229522"/>
                  <a:gd name="connsiteY2" fmla="*/ 1341742 h 1341742"/>
                  <a:gd name="connsiteX3" fmla="*/ 1229522 w 1229522"/>
                  <a:gd name="connsiteY3" fmla="*/ 0 h 13417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29522" h="1341742">
                    <a:moveTo>
                      <a:pt x="1229522" y="0"/>
                    </a:moveTo>
                    <a:lnTo>
                      <a:pt x="0" y="594242"/>
                    </a:lnTo>
                    <a:lnTo>
                      <a:pt x="113780" y="1341742"/>
                    </a:lnTo>
                    <a:lnTo>
                      <a:pt x="1229522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" name="Freeform: Shape 50">
                <a:extLst>
                  <a:ext uri="{FF2B5EF4-FFF2-40B4-BE49-F238E27FC236}">
                    <a16:creationId xmlns:a16="http://schemas.microsoft.com/office/drawing/2014/main" id="{361C6D23-0836-4512-BAD6-2CD7E0ACF455}"/>
                  </a:ext>
                </a:extLst>
              </p:cNvPr>
              <p:cNvSpPr/>
              <p:nvPr/>
            </p:nvSpPr>
            <p:spPr>
              <a:xfrm>
                <a:off x="7805465" y="3306566"/>
                <a:ext cx="2667179" cy="4626398"/>
              </a:xfrm>
              <a:custGeom>
                <a:avLst/>
                <a:gdLst>
                  <a:gd name="connsiteX0" fmla="*/ 528637 w 928687"/>
                  <a:gd name="connsiteY0" fmla="*/ 1628775 h 1628775"/>
                  <a:gd name="connsiteX1" fmla="*/ 0 w 928687"/>
                  <a:gd name="connsiteY1" fmla="*/ 1500188 h 1628775"/>
                  <a:gd name="connsiteX2" fmla="*/ 71437 w 928687"/>
                  <a:gd name="connsiteY2" fmla="*/ 0 h 1628775"/>
                  <a:gd name="connsiteX3" fmla="*/ 928687 w 928687"/>
                  <a:gd name="connsiteY3" fmla="*/ 1271588 h 1628775"/>
                  <a:gd name="connsiteX4" fmla="*/ 528637 w 928687"/>
                  <a:gd name="connsiteY4" fmla="*/ 1628775 h 1628775"/>
                  <a:gd name="connsiteX0" fmla="*/ 542925 w 942975"/>
                  <a:gd name="connsiteY0" fmla="*/ 1304925 h 1304925"/>
                  <a:gd name="connsiteX1" fmla="*/ 14288 w 942975"/>
                  <a:gd name="connsiteY1" fmla="*/ 1176338 h 1304925"/>
                  <a:gd name="connsiteX2" fmla="*/ 0 w 942975"/>
                  <a:gd name="connsiteY2" fmla="*/ 0 h 1304925"/>
                  <a:gd name="connsiteX3" fmla="*/ 942975 w 942975"/>
                  <a:gd name="connsiteY3" fmla="*/ 947738 h 1304925"/>
                  <a:gd name="connsiteX4" fmla="*/ 542925 w 942975"/>
                  <a:gd name="connsiteY4" fmla="*/ 1304925 h 1304925"/>
                  <a:gd name="connsiteX0" fmla="*/ 528637 w 928687"/>
                  <a:gd name="connsiteY0" fmla="*/ 1581150 h 1581150"/>
                  <a:gd name="connsiteX1" fmla="*/ 0 w 928687"/>
                  <a:gd name="connsiteY1" fmla="*/ 1452563 h 1581150"/>
                  <a:gd name="connsiteX2" fmla="*/ 61912 w 928687"/>
                  <a:gd name="connsiteY2" fmla="*/ 0 h 1581150"/>
                  <a:gd name="connsiteX3" fmla="*/ 928687 w 928687"/>
                  <a:gd name="connsiteY3" fmla="*/ 1223963 h 1581150"/>
                  <a:gd name="connsiteX4" fmla="*/ 528637 w 928687"/>
                  <a:gd name="connsiteY4" fmla="*/ 1581150 h 1581150"/>
                  <a:gd name="connsiteX0" fmla="*/ 528637 w 928687"/>
                  <a:gd name="connsiteY0" fmla="*/ 1619250 h 1619250"/>
                  <a:gd name="connsiteX1" fmla="*/ 0 w 928687"/>
                  <a:gd name="connsiteY1" fmla="*/ 1490663 h 1619250"/>
                  <a:gd name="connsiteX2" fmla="*/ 42862 w 928687"/>
                  <a:gd name="connsiteY2" fmla="*/ 0 h 1619250"/>
                  <a:gd name="connsiteX3" fmla="*/ 928687 w 928687"/>
                  <a:gd name="connsiteY3" fmla="*/ 1262063 h 1619250"/>
                  <a:gd name="connsiteX4" fmla="*/ 528637 w 928687"/>
                  <a:gd name="connsiteY4" fmla="*/ 1619250 h 1619250"/>
                  <a:gd name="connsiteX0" fmla="*/ 528637 w 928687"/>
                  <a:gd name="connsiteY0" fmla="*/ 1614196 h 1614196"/>
                  <a:gd name="connsiteX1" fmla="*/ 0 w 928687"/>
                  <a:gd name="connsiteY1" fmla="*/ 1485609 h 1614196"/>
                  <a:gd name="connsiteX2" fmla="*/ 47916 w 928687"/>
                  <a:gd name="connsiteY2" fmla="*/ 0 h 1614196"/>
                  <a:gd name="connsiteX3" fmla="*/ 928687 w 928687"/>
                  <a:gd name="connsiteY3" fmla="*/ 1257009 h 1614196"/>
                  <a:gd name="connsiteX4" fmla="*/ 528637 w 928687"/>
                  <a:gd name="connsiteY4" fmla="*/ 1614196 h 1614196"/>
                  <a:gd name="connsiteX0" fmla="*/ 528637 w 928687"/>
                  <a:gd name="connsiteY0" fmla="*/ 1442351 h 1442351"/>
                  <a:gd name="connsiteX1" fmla="*/ 0 w 928687"/>
                  <a:gd name="connsiteY1" fmla="*/ 1313764 h 1442351"/>
                  <a:gd name="connsiteX2" fmla="*/ 2427 w 928687"/>
                  <a:gd name="connsiteY2" fmla="*/ 0 h 1442351"/>
                  <a:gd name="connsiteX3" fmla="*/ 928687 w 928687"/>
                  <a:gd name="connsiteY3" fmla="*/ 1085164 h 1442351"/>
                  <a:gd name="connsiteX4" fmla="*/ 528637 w 928687"/>
                  <a:gd name="connsiteY4" fmla="*/ 1442351 h 1442351"/>
                  <a:gd name="connsiteX0" fmla="*/ 528637 w 928687"/>
                  <a:gd name="connsiteY0" fmla="*/ 1624305 h 1624305"/>
                  <a:gd name="connsiteX1" fmla="*/ 0 w 928687"/>
                  <a:gd name="connsiteY1" fmla="*/ 1495718 h 1624305"/>
                  <a:gd name="connsiteX2" fmla="*/ 47916 w 928687"/>
                  <a:gd name="connsiteY2" fmla="*/ 0 h 1624305"/>
                  <a:gd name="connsiteX3" fmla="*/ 928687 w 928687"/>
                  <a:gd name="connsiteY3" fmla="*/ 1267118 h 1624305"/>
                  <a:gd name="connsiteX4" fmla="*/ 528637 w 928687"/>
                  <a:gd name="connsiteY4" fmla="*/ 1624305 h 1624305"/>
                  <a:gd name="connsiteX0" fmla="*/ 528637 w 928687"/>
                  <a:gd name="connsiteY0" fmla="*/ 1616345 h 1616345"/>
                  <a:gd name="connsiteX1" fmla="*/ 0 w 928687"/>
                  <a:gd name="connsiteY1" fmla="*/ 1487758 h 1616345"/>
                  <a:gd name="connsiteX2" fmla="*/ 53223 w 928687"/>
                  <a:gd name="connsiteY2" fmla="*/ 0 h 1616345"/>
                  <a:gd name="connsiteX3" fmla="*/ 928687 w 928687"/>
                  <a:gd name="connsiteY3" fmla="*/ 1259158 h 1616345"/>
                  <a:gd name="connsiteX4" fmla="*/ 528637 w 928687"/>
                  <a:gd name="connsiteY4" fmla="*/ 1616345 h 1616345"/>
                  <a:gd name="connsiteX0" fmla="*/ 528637 w 928687"/>
                  <a:gd name="connsiteY0" fmla="*/ 1618998 h 1618998"/>
                  <a:gd name="connsiteX1" fmla="*/ 0 w 928687"/>
                  <a:gd name="connsiteY1" fmla="*/ 1490411 h 1618998"/>
                  <a:gd name="connsiteX2" fmla="*/ 55877 w 928687"/>
                  <a:gd name="connsiteY2" fmla="*/ 0 h 1618998"/>
                  <a:gd name="connsiteX3" fmla="*/ 928687 w 928687"/>
                  <a:gd name="connsiteY3" fmla="*/ 1261811 h 1618998"/>
                  <a:gd name="connsiteX4" fmla="*/ 528637 w 928687"/>
                  <a:gd name="connsiteY4" fmla="*/ 1618998 h 1618998"/>
                  <a:gd name="connsiteX0" fmla="*/ 528637 w 928687"/>
                  <a:gd name="connsiteY0" fmla="*/ 1611038 h 1611038"/>
                  <a:gd name="connsiteX1" fmla="*/ 0 w 928687"/>
                  <a:gd name="connsiteY1" fmla="*/ 1482451 h 1611038"/>
                  <a:gd name="connsiteX2" fmla="*/ 50570 w 928687"/>
                  <a:gd name="connsiteY2" fmla="*/ 0 h 1611038"/>
                  <a:gd name="connsiteX3" fmla="*/ 928687 w 928687"/>
                  <a:gd name="connsiteY3" fmla="*/ 1253851 h 1611038"/>
                  <a:gd name="connsiteX4" fmla="*/ 528637 w 928687"/>
                  <a:gd name="connsiteY4" fmla="*/ 1611038 h 1611038"/>
                  <a:gd name="connsiteX0" fmla="*/ 536444 w 936494"/>
                  <a:gd name="connsiteY0" fmla="*/ 1597771 h 1597771"/>
                  <a:gd name="connsiteX1" fmla="*/ 7807 w 936494"/>
                  <a:gd name="connsiteY1" fmla="*/ 1469184 h 1597771"/>
                  <a:gd name="connsiteX2" fmla="*/ 0 w 936494"/>
                  <a:gd name="connsiteY2" fmla="*/ 0 h 1597771"/>
                  <a:gd name="connsiteX3" fmla="*/ 936494 w 936494"/>
                  <a:gd name="connsiteY3" fmla="*/ 1240584 h 1597771"/>
                  <a:gd name="connsiteX4" fmla="*/ 536444 w 936494"/>
                  <a:gd name="connsiteY4" fmla="*/ 1597771 h 1597771"/>
                  <a:gd name="connsiteX0" fmla="*/ 528735 w 928785"/>
                  <a:gd name="connsiteY0" fmla="*/ 1611038 h 1611038"/>
                  <a:gd name="connsiteX1" fmla="*/ 98 w 928785"/>
                  <a:gd name="connsiteY1" fmla="*/ 1482451 h 1611038"/>
                  <a:gd name="connsiteX2" fmla="*/ 45361 w 928785"/>
                  <a:gd name="connsiteY2" fmla="*/ 0 h 1611038"/>
                  <a:gd name="connsiteX3" fmla="*/ 928785 w 928785"/>
                  <a:gd name="connsiteY3" fmla="*/ 1253851 h 1611038"/>
                  <a:gd name="connsiteX4" fmla="*/ 528735 w 928785"/>
                  <a:gd name="connsiteY4" fmla="*/ 1611038 h 16110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8785" h="1611038">
                    <a:moveTo>
                      <a:pt x="528735" y="1611038"/>
                    </a:moveTo>
                    <a:lnTo>
                      <a:pt x="98" y="1482451"/>
                    </a:lnTo>
                    <a:cubicBezTo>
                      <a:pt x="-2504" y="992723"/>
                      <a:pt x="47963" y="489728"/>
                      <a:pt x="45361" y="0"/>
                    </a:cubicBezTo>
                    <a:lnTo>
                      <a:pt x="928785" y="1253851"/>
                    </a:lnTo>
                    <a:lnTo>
                      <a:pt x="528735" y="1611038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" name="Freeform: Shape 51">
                <a:extLst>
                  <a:ext uri="{FF2B5EF4-FFF2-40B4-BE49-F238E27FC236}">
                    <a16:creationId xmlns:a16="http://schemas.microsoft.com/office/drawing/2014/main" id="{970DE500-7DE5-4C82-BAF9-B410AF55F79D}"/>
                  </a:ext>
                </a:extLst>
              </p:cNvPr>
              <p:cNvSpPr/>
              <p:nvPr/>
            </p:nvSpPr>
            <p:spPr>
              <a:xfrm>
                <a:off x="7930267" y="105267"/>
                <a:ext cx="2543813" cy="7087452"/>
              </a:xfrm>
              <a:custGeom>
                <a:avLst/>
                <a:gdLst>
                  <a:gd name="connsiteX0" fmla="*/ 0 w 885825"/>
                  <a:gd name="connsiteY0" fmla="*/ 914400 h 2171700"/>
                  <a:gd name="connsiteX1" fmla="*/ 871538 w 885825"/>
                  <a:gd name="connsiteY1" fmla="*/ 0 h 2171700"/>
                  <a:gd name="connsiteX2" fmla="*/ 885825 w 885825"/>
                  <a:gd name="connsiteY2" fmla="*/ 2171700 h 2171700"/>
                  <a:gd name="connsiteX3" fmla="*/ 0 w 885825"/>
                  <a:gd name="connsiteY3" fmla="*/ 914400 h 2171700"/>
                  <a:gd name="connsiteX0" fmla="*/ 0 w 885825"/>
                  <a:gd name="connsiteY0" fmla="*/ 997167 h 2254467"/>
                  <a:gd name="connsiteX1" fmla="*/ 675879 w 885825"/>
                  <a:gd name="connsiteY1" fmla="*/ 0 h 2254467"/>
                  <a:gd name="connsiteX2" fmla="*/ 885825 w 885825"/>
                  <a:gd name="connsiteY2" fmla="*/ 2254467 h 2254467"/>
                  <a:gd name="connsiteX3" fmla="*/ 0 w 885825"/>
                  <a:gd name="connsiteY3" fmla="*/ 997167 h 22544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85825" h="2254467">
                    <a:moveTo>
                      <a:pt x="0" y="997167"/>
                    </a:moveTo>
                    <a:lnTo>
                      <a:pt x="675879" y="0"/>
                    </a:lnTo>
                    <a:cubicBezTo>
                      <a:pt x="680641" y="723900"/>
                      <a:pt x="881063" y="1530567"/>
                      <a:pt x="885825" y="2254467"/>
                    </a:cubicBezTo>
                    <a:lnTo>
                      <a:pt x="0" y="997167"/>
                    </a:lnTo>
                    <a:close/>
                  </a:path>
                </a:pathLst>
              </a:custGeom>
              <a:solidFill>
                <a:srgbClr val="FFC35B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24" name="Прямоугольник 23"/>
          <p:cNvSpPr/>
          <p:nvPr/>
        </p:nvSpPr>
        <p:spPr>
          <a:xfrm>
            <a:off x="2464204" y="1704520"/>
            <a:ext cx="1239108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srgbClr val="7274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Дисциплина на уроке = дисциплина ума</a:t>
            </a:r>
          </a:p>
        </p:txBody>
      </p:sp>
      <p:cxnSp>
        <p:nvCxnSpPr>
          <p:cNvPr id="25" name="Прямая соединительная линия 24"/>
          <p:cNvCxnSpPr/>
          <p:nvPr/>
        </p:nvCxnSpPr>
        <p:spPr>
          <a:xfrm flipH="1">
            <a:off x="9278416" y="1821505"/>
            <a:ext cx="374241" cy="689359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6" name="Прямоугольник 25"/>
          <p:cNvSpPr/>
          <p:nvPr/>
        </p:nvSpPr>
        <p:spPr>
          <a:xfrm>
            <a:off x="0" y="-2227"/>
            <a:ext cx="18000663" cy="1540360"/>
          </a:xfrm>
          <a:prstGeom prst="rect">
            <a:avLst/>
          </a:prstGeom>
          <a:solidFill>
            <a:schemeClr val="bg1"/>
          </a:solidFill>
          <a:ln>
            <a:solidFill>
              <a:srgbClr val="8E90E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44671" y="471158"/>
            <a:ext cx="1106127" cy="7042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0460277A-8419-4410-9BD7-261EA8AEA5C6}"/>
              </a:ext>
            </a:extLst>
          </p:cNvPr>
          <p:cNvSpPr/>
          <p:nvPr/>
        </p:nvSpPr>
        <p:spPr>
          <a:xfrm>
            <a:off x="2621220" y="8779067"/>
            <a:ext cx="739176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srgbClr val="8E90E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Вопрос договоренности</a:t>
            </a:r>
          </a:p>
        </p:txBody>
      </p:sp>
    </p:spTree>
    <p:extLst>
      <p:ext uri="{BB962C8B-B14F-4D97-AF65-F5344CB8AC3E}">
        <p14:creationId xmlns:p14="http://schemas.microsoft.com/office/powerpoint/2010/main" val="28553916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0B45F-ECDA-4A22-874D-35AB4A9401B6}" type="slidenum">
              <a:rPr lang="ru-RU" smtClean="0"/>
              <a:pPr/>
              <a:t>61</a:t>
            </a:fld>
            <a:endParaRPr lang="ru-RU" dirty="0"/>
          </a:p>
        </p:txBody>
      </p:sp>
      <p:grpSp>
        <p:nvGrpSpPr>
          <p:cNvPr id="6" name="그룹 31">
            <a:extLst>
              <a:ext uri="{FF2B5EF4-FFF2-40B4-BE49-F238E27FC236}">
                <a16:creationId xmlns:a16="http://schemas.microsoft.com/office/drawing/2014/main" id="{37066CB0-FE81-41B6-AA55-2E9892D13CD6}"/>
              </a:ext>
            </a:extLst>
          </p:cNvPr>
          <p:cNvGrpSpPr/>
          <p:nvPr/>
        </p:nvGrpSpPr>
        <p:grpSpPr>
          <a:xfrm>
            <a:off x="848217" y="1189665"/>
            <a:ext cx="15123456" cy="4845342"/>
            <a:chOff x="701891" y="1416378"/>
            <a:chExt cx="7702455" cy="3281791"/>
          </a:xfrm>
        </p:grpSpPr>
        <p:sp>
          <p:nvSpPr>
            <p:cNvPr id="7" name="Rectangle 3">
              <a:extLst>
                <a:ext uri="{FF2B5EF4-FFF2-40B4-BE49-F238E27FC236}">
                  <a16:creationId xmlns:a16="http://schemas.microsoft.com/office/drawing/2014/main" id="{751C3329-1AC4-49CD-8811-CE8EFA29EE6B}"/>
                </a:ext>
              </a:extLst>
            </p:cNvPr>
            <p:cNvSpPr/>
            <p:nvPr/>
          </p:nvSpPr>
          <p:spPr>
            <a:xfrm>
              <a:off x="701891" y="3762065"/>
              <a:ext cx="2039997" cy="936104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8E90E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3986" dirty="0">
                <a:solidFill>
                  <a:schemeClr val="tx1">
                    <a:lumMod val="65000"/>
                    <a:lumOff val="35000"/>
                  </a:schemeClr>
                </a:solidFill>
                <a:latin typeface="Cera Pro" panose="00000500000000000000" pitchFamily="2" charset="0"/>
              </a:endParaRPr>
            </a:p>
          </p:txBody>
        </p:sp>
        <p:sp>
          <p:nvSpPr>
            <p:cNvPr id="8" name="Freeform 4">
              <a:extLst>
                <a:ext uri="{FF2B5EF4-FFF2-40B4-BE49-F238E27FC236}">
                  <a16:creationId xmlns:a16="http://schemas.microsoft.com/office/drawing/2014/main" id="{C562E1C3-B8E9-479D-B1A5-0F33B67E8066}"/>
                </a:ext>
              </a:extLst>
            </p:cNvPr>
            <p:cNvSpPr/>
            <p:nvPr/>
          </p:nvSpPr>
          <p:spPr>
            <a:xfrm>
              <a:off x="2319100" y="3144156"/>
              <a:ext cx="422788" cy="1477813"/>
            </a:xfrm>
            <a:custGeom>
              <a:avLst/>
              <a:gdLst>
                <a:gd name="connsiteX0" fmla="*/ 0 w 405441"/>
                <a:gd name="connsiteY0" fmla="*/ 0 h 1449238"/>
                <a:gd name="connsiteX1" fmla="*/ 396815 w 405441"/>
                <a:gd name="connsiteY1" fmla="*/ 508958 h 1449238"/>
                <a:gd name="connsiteX2" fmla="*/ 405441 w 405441"/>
                <a:gd name="connsiteY2" fmla="*/ 1449238 h 1449238"/>
                <a:gd name="connsiteX3" fmla="*/ 34505 w 405441"/>
                <a:gd name="connsiteY3" fmla="*/ 940279 h 1449238"/>
                <a:gd name="connsiteX4" fmla="*/ 0 w 405441"/>
                <a:gd name="connsiteY4" fmla="*/ 0 h 1449238"/>
                <a:gd name="connsiteX0" fmla="*/ 0 w 405441"/>
                <a:gd name="connsiteY0" fmla="*/ 0 h 1449238"/>
                <a:gd name="connsiteX1" fmla="*/ 396815 w 405441"/>
                <a:gd name="connsiteY1" fmla="*/ 508958 h 1449238"/>
                <a:gd name="connsiteX2" fmla="*/ 405441 w 405441"/>
                <a:gd name="connsiteY2" fmla="*/ 1449238 h 1449238"/>
                <a:gd name="connsiteX3" fmla="*/ 8312 w 405441"/>
                <a:gd name="connsiteY3" fmla="*/ 918848 h 1449238"/>
                <a:gd name="connsiteX4" fmla="*/ 0 w 405441"/>
                <a:gd name="connsiteY4" fmla="*/ 0 h 1449238"/>
                <a:gd name="connsiteX0" fmla="*/ 0 w 405441"/>
                <a:gd name="connsiteY0" fmla="*/ 0 h 1449238"/>
                <a:gd name="connsiteX1" fmla="*/ 396815 w 405441"/>
                <a:gd name="connsiteY1" fmla="*/ 508958 h 1449238"/>
                <a:gd name="connsiteX2" fmla="*/ 405441 w 405441"/>
                <a:gd name="connsiteY2" fmla="*/ 1449238 h 1449238"/>
                <a:gd name="connsiteX3" fmla="*/ 3550 w 405441"/>
                <a:gd name="connsiteY3" fmla="*/ 904561 h 1449238"/>
                <a:gd name="connsiteX4" fmla="*/ 0 w 405441"/>
                <a:gd name="connsiteY4" fmla="*/ 0 h 1449238"/>
                <a:gd name="connsiteX0" fmla="*/ 0 w 405441"/>
                <a:gd name="connsiteY0" fmla="*/ 0 h 1449238"/>
                <a:gd name="connsiteX1" fmla="*/ 396815 w 405441"/>
                <a:gd name="connsiteY1" fmla="*/ 508958 h 1449238"/>
                <a:gd name="connsiteX2" fmla="*/ 405441 w 405441"/>
                <a:gd name="connsiteY2" fmla="*/ 1449238 h 1449238"/>
                <a:gd name="connsiteX3" fmla="*/ 3550 w 405441"/>
                <a:gd name="connsiteY3" fmla="*/ 916468 h 1449238"/>
                <a:gd name="connsiteX4" fmla="*/ 0 w 405441"/>
                <a:gd name="connsiteY4" fmla="*/ 0 h 1449238"/>
                <a:gd name="connsiteX0" fmla="*/ 4123 w 409564"/>
                <a:gd name="connsiteY0" fmla="*/ 0 h 1449238"/>
                <a:gd name="connsiteX1" fmla="*/ 400938 w 409564"/>
                <a:gd name="connsiteY1" fmla="*/ 508958 h 1449238"/>
                <a:gd name="connsiteX2" fmla="*/ 409564 w 409564"/>
                <a:gd name="connsiteY2" fmla="*/ 1449238 h 1449238"/>
                <a:gd name="connsiteX3" fmla="*/ 529 w 409564"/>
                <a:gd name="connsiteY3" fmla="*/ 909324 h 1449238"/>
                <a:gd name="connsiteX4" fmla="*/ 4123 w 409564"/>
                <a:gd name="connsiteY4" fmla="*/ 0 h 1449238"/>
                <a:gd name="connsiteX0" fmla="*/ 4123 w 409564"/>
                <a:gd name="connsiteY0" fmla="*/ 0 h 1463526"/>
                <a:gd name="connsiteX1" fmla="*/ 400938 w 409564"/>
                <a:gd name="connsiteY1" fmla="*/ 523246 h 1463526"/>
                <a:gd name="connsiteX2" fmla="*/ 409564 w 409564"/>
                <a:gd name="connsiteY2" fmla="*/ 1463526 h 1463526"/>
                <a:gd name="connsiteX3" fmla="*/ 529 w 409564"/>
                <a:gd name="connsiteY3" fmla="*/ 923612 h 1463526"/>
                <a:gd name="connsiteX4" fmla="*/ 4123 w 409564"/>
                <a:gd name="connsiteY4" fmla="*/ 0 h 1463526"/>
                <a:gd name="connsiteX0" fmla="*/ 4488 w 409929"/>
                <a:gd name="connsiteY0" fmla="*/ 0 h 1463526"/>
                <a:gd name="connsiteX1" fmla="*/ 401303 w 409929"/>
                <a:gd name="connsiteY1" fmla="*/ 523246 h 1463526"/>
                <a:gd name="connsiteX2" fmla="*/ 409929 w 409929"/>
                <a:gd name="connsiteY2" fmla="*/ 1463526 h 1463526"/>
                <a:gd name="connsiteX3" fmla="*/ 894 w 409929"/>
                <a:gd name="connsiteY3" fmla="*/ 923612 h 1463526"/>
                <a:gd name="connsiteX4" fmla="*/ 4488 w 409929"/>
                <a:gd name="connsiteY4" fmla="*/ 0 h 1463526"/>
                <a:gd name="connsiteX0" fmla="*/ 4488 w 430102"/>
                <a:gd name="connsiteY0" fmla="*/ 0 h 1463526"/>
                <a:gd name="connsiteX1" fmla="*/ 429878 w 430102"/>
                <a:gd name="connsiteY1" fmla="*/ 532771 h 1463526"/>
                <a:gd name="connsiteX2" fmla="*/ 409929 w 430102"/>
                <a:gd name="connsiteY2" fmla="*/ 1463526 h 1463526"/>
                <a:gd name="connsiteX3" fmla="*/ 894 w 430102"/>
                <a:gd name="connsiteY3" fmla="*/ 923612 h 1463526"/>
                <a:gd name="connsiteX4" fmla="*/ 4488 w 430102"/>
                <a:gd name="connsiteY4" fmla="*/ 0 h 1463526"/>
                <a:gd name="connsiteX0" fmla="*/ 4488 w 430450"/>
                <a:gd name="connsiteY0" fmla="*/ 0 h 1477813"/>
                <a:gd name="connsiteX1" fmla="*/ 429878 w 430450"/>
                <a:gd name="connsiteY1" fmla="*/ 532771 h 1477813"/>
                <a:gd name="connsiteX2" fmla="*/ 426598 w 430450"/>
                <a:gd name="connsiteY2" fmla="*/ 1477813 h 1477813"/>
                <a:gd name="connsiteX3" fmla="*/ 894 w 430450"/>
                <a:gd name="connsiteY3" fmla="*/ 923612 h 1477813"/>
                <a:gd name="connsiteX4" fmla="*/ 4488 w 430450"/>
                <a:gd name="connsiteY4" fmla="*/ 0 h 1477813"/>
                <a:gd name="connsiteX0" fmla="*/ 4488 w 426598"/>
                <a:gd name="connsiteY0" fmla="*/ 0 h 1477813"/>
                <a:gd name="connsiteX1" fmla="*/ 425115 w 426598"/>
                <a:gd name="connsiteY1" fmla="*/ 547059 h 1477813"/>
                <a:gd name="connsiteX2" fmla="*/ 426598 w 426598"/>
                <a:gd name="connsiteY2" fmla="*/ 1477813 h 1477813"/>
                <a:gd name="connsiteX3" fmla="*/ 894 w 426598"/>
                <a:gd name="connsiteY3" fmla="*/ 923612 h 1477813"/>
                <a:gd name="connsiteX4" fmla="*/ 4488 w 426598"/>
                <a:gd name="connsiteY4" fmla="*/ 0 h 1477813"/>
                <a:gd name="connsiteX0" fmla="*/ 4488 w 426598"/>
                <a:gd name="connsiteY0" fmla="*/ 0 h 1477813"/>
                <a:gd name="connsiteX1" fmla="*/ 425115 w 426598"/>
                <a:gd name="connsiteY1" fmla="*/ 547059 h 1477813"/>
                <a:gd name="connsiteX2" fmla="*/ 426598 w 426598"/>
                <a:gd name="connsiteY2" fmla="*/ 1477813 h 1477813"/>
                <a:gd name="connsiteX3" fmla="*/ 894 w 426598"/>
                <a:gd name="connsiteY3" fmla="*/ 923612 h 1477813"/>
                <a:gd name="connsiteX4" fmla="*/ 4488 w 426598"/>
                <a:gd name="connsiteY4" fmla="*/ 0 h 1477813"/>
                <a:gd name="connsiteX0" fmla="*/ 1250 w 423360"/>
                <a:gd name="connsiteY0" fmla="*/ 0 h 1477813"/>
                <a:gd name="connsiteX1" fmla="*/ 421877 w 423360"/>
                <a:gd name="connsiteY1" fmla="*/ 547059 h 1477813"/>
                <a:gd name="connsiteX2" fmla="*/ 423360 w 423360"/>
                <a:gd name="connsiteY2" fmla="*/ 1477813 h 1477813"/>
                <a:gd name="connsiteX3" fmla="*/ 2418 w 423360"/>
                <a:gd name="connsiteY3" fmla="*/ 928374 h 1477813"/>
                <a:gd name="connsiteX4" fmla="*/ 1250 w 423360"/>
                <a:gd name="connsiteY4" fmla="*/ 0 h 1477813"/>
                <a:gd name="connsiteX0" fmla="*/ 2576 w 424686"/>
                <a:gd name="connsiteY0" fmla="*/ 0 h 1477813"/>
                <a:gd name="connsiteX1" fmla="*/ 423203 w 424686"/>
                <a:gd name="connsiteY1" fmla="*/ 547059 h 1477813"/>
                <a:gd name="connsiteX2" fmla="*/ 424686 w 424686"/>
                <a:gd name="connsiteY2" fmla="*/ 1477813 h 1477813"/>
                <a:gd name="connsiteX3" fmla="*/ 1363 w 424686"/>
                <a:gd name="connsiteY3" fmla="*/ 937899 h 1477813"/>
                <a:gd name="connsiteX4" fmla="*/ 2576 w 424686"/>
                <a:gd name="connsiteY4" fmla="*/ 0 h 1477813"/>
                <a:gd name="connsiteX0" fmla="*/ 678 w 422788"/>
                <a:gd name="connsiteY0" fmla="*/ 0 h 1477813"/>
                <a:gd name="connsiteX1" fmla="*/ 421305 w 422788"/>
                <a:gd name="connsiteY1" fmla="*/ 547059 h 1477813"/>
                <a:gd name="connsiteX2" fmla="*/ 422788 w 422788"/>
                <a:gd name="connsiteY2" fmla="*/ 1477813 h 1477813"/>
                <a:gd name="connsiteX3" fmla="*/ 4228 w 422788"/>
                <a:gd name="connsiteY3" fmla="*/ 933137 h 1477813"/>
                <a:gd name="connsiteX4" fmla="*/ 678 w 422788"/>
                <a:gd name="connsiteY4" fmla="*/ 0 h 1477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2788" h="1477813">
                  <a:moveTo>
                    <a:pt x="678" y="0"/>
                  </a:moveTo>
                  <a:lnTo>
                    <a:pt x="421305" y="547059"/>
                  </a:lnTo>
                  <a:cubicBezTo>
                    <a:pt x="419417" y="860486"/>
                    <a:pt x="419913" y="1164386"/>
                    <a:pt x="422788" y="1477813"/>
                  </a:cubicBezTo>
                  <a:lnTo>
                    <a:pt x="4228" y="933137"/>
                  </a:lnTo>
                  <a:cubicBezTo>
                    <a:pt x="1457" y="626854"/>
                    <a:pt x="-1314" y="311046"/>
                    <a:pt x="678" y="0"/>
                  </a:cubicBezTo>
                  <a:close/>
                </a:path>
              </a:pathLst>
            </a:custGeom>
            <a:solidFill>
              <a:srgbClr val="8E90E5"/>
            </a:solidFill>
            <a:ln w="76200">
              <a:solidFill>
                <a:srgbClr val="8E90E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3986" dirty="0">
                <a:solidFill>
                  <a:schemeClr val="tx1">
                    <a:lumMod val="65000"/>
                    <a:lumOff val="35000"/>
                  </a:schemeClr>
                </a:solidFill>
                <a:latin typeface="Cera Pro" panose="00000500000000000000" pitchFamily="2" charset="0"/>
              </a:endParaRPr>
            </a:p>
          </p:txBody>
        </p:sp>
        <p:sp>
          <p:nvSpPr>
            <p:cNvPr id="9" name="Rectangle 5">
              <a:extLst>
                <a:ext uri="{FF2B5EF4-FFF2-40B4-BE49-F238E27FC236}">
                  <a16:creationId xmlns:a16="http://schemas.microsoft.com/office/drawing/2014/main" id="{899A71FA-602D-46BF-88CA-2216FC6F1E0D}"/>
                </a:ext>
              </a:extLst>
            </p:cNvPr>
            <p:cNvSpPr/>
            <p:nvPr/>
          </p:nvSpPr>
          <p:spPr>
            <a:xfrm>
              <a:off x="2318566" y="3084211"/>
              <a:ext cx="2039997" cy="936104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FFC35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3986" dirty="0">
                <a:solidFill>
                  <a:schemeClr val="tx1">
                    <a:lumMod val="65000"/>
                    <a:lumOff val="35000"/>
                  </a:schemeClr>
                </a:solidFill>
                <a:latin typeface="Cera Pro" panose="00000500000000000000" pitchFamily="2" charset="0"/>
              </a:endParaRPr>
            </a:p>
          </p:txBody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FD21DC2C-2233-4A76-A169-A63DFB4A70AD}"/>
                </a:ext>
              </a:extLst>
            </p:cNvPr>
            <p:cNvSpPr/>
            <p:nvPr/>
          </p:nvSpPr>
          <p:spPr>
            <a:xfrm>
              <a:off x="3923988" y="2475840"/>
              <a:ext cx="422788" cy="1477813"/>
            </a:xfrm>
            <a:custGeom>
              <a:avLst/>
              <a:gdLst>
                <a:gd name="connsiteX0" fmla="*/ 0 w 405441"/>
                <a:gd name="connsiteY0" fmla="*/ 0 h 1449238"/>
                <a:gd name="connsiteX1" fmla="*/ 396815 w 405441"/>
                <a:gd name="connsiteY1" fmla="*/ 508958 h 1449238"/>
                <a:gd name="connsiteX2" fmla="*/ 405441 w 405441"/>
                <a:gd name="connsiteY2" fmla="*/ 1449238 h 1449238"/>
                <a:gd name="connsiteX3" fmla="*/ 34505 w 405441"/>
                <a:gd name="connsiteY3" fmla="*/ 940279 h 1449238"/>
                <a:gd name="connsiteX4" fmla="*/ 0 w 405441"/>
                <a:gd name="connsiteY4" fmla="*/ 0 h 1449238"/>
                <a:gd name="connsiteX0" fmla="*/ 0 w 405441"/>
                <a:gd name="connsiteY0" fmla="*/ 0 h 1449238"/>
                <a:gd name="connsiteX1" fmla="*/ 396815 w 405441"/>
                <a:gd name="connsiteY1" fmla="*/ 508958 h 1449238"/>
                <a:gd name="connsiteX2" fmla="*/ 405441 w 405441"/>
                <a:gd name="connsiteY2" fmla="*/ 1449238 h 1449238"/>
                <a:gd name="connsiteX3" fmla="*/ 8312 w 405441"/>
                <a:gd name="connsiteY3" fmla="*/ 918848 h 1449238"/>
                <a:gd name="connsiteX4" fmla="*/ 0 w 405441"/>
                <a:gd name="connsiteY4" fmla="*/ 0 h 1449238"/>
                <a:gd name="connsiteX0" fmla="*/ 0 w 405441"/>
                <a:gd name="connsiteY0" fmla="*/ 0 h 1449238"/>
                <a:gd name="connsiteX1" fmla="*/ 396815 w 405441"/>
                <a:gd name="connsiteY1" fmla="*/ 508958 h 1449238"/>
                <a:gd name="connsiteX2" fmla="*/ 405441 w 405441"/>
                <a:gd name="connsiteY2" fmla="*/ 1449238 h 1449238"/>
                <a:gd name="connsiteX3" fmla="*/ 3550 w 405441"/>
                <a:gd name="connsiteY3" fmla="*/ 904561 h 1449238"/>
                <a:gd name="connsiteX4" fmla="*/ 0 w 405441"/>
                <a:gd name="connsiteY4" fmla="*/ 0 h 1449238"/>
                <a:gd name="connsiteX0" fmla="*/ 0 w 405441"/>
                <a:gd name="connsiteY0" fmla="*/ 0 h 1449238"/>
                <a:gd name="connsiteX1" fmla="*/ 396815 w 405441"/>
                <a:gd name="connsiteY1" fmla="*/ 508958 h 1449238"/>
                <a:gd name="connsiteX2" fmla="*/ 405441 w 405441"/>
                <a:gd name="connsiteY2" fmla="*/ 1449238 h 1449238"/>
                <a:gd name="connsiteX3" fmla="*/ 3550 w 405441"/>
                <a:gd name="connsiteY3" fmla="*/ 916468 h 1449238"/>
                <a:gd name="connsiteX4" fmla="*/ 0 w 405441"/>
                <a:gd name="connsiteY4" fmla="*/ 0 h 1449238"/>
                <a:gd name="connsiteX0" fmla="*/ 4123 w 409564"/>
                <a:gd name="connsiteY0" fmla="*/ 0 h 1449238"/>
                <a:gd name="connsiteX1" fmla="*/ 400938 w 409564"/>
                <a:gd name="connsiteY1" fmla="*/ 508958 h 1449238"/>
                <a:gd name="connsiteX2" fmla="*/ 409564 w 409564"/>
                <a:gd name="connsiteY2" fmla="*/ 1449238 h 1449238"/>
                <a:gd name="connsiteX3" fmla="*/ 529 w 409564"/>
                <a:gd name="connsiteY3" fmla="*/ 909324 h 1449238"/>
                <a:gd name="connsiteX4" fmla="*/ 4123 w 409564"/>
                <a:gd name="connsiteY4" fmla="*/ 0 h 1449238"/>
                <a:gd name="connsiteX0" fmla="*/ 4123 w 409564"/>
                <a:gd name="connsiteY0" fmla="*/ 0 h 1463526"/>
                <a:gd name="connsiteX1" fmla="*/ 400938 w 409564"/>
                <a:gd name="connsiteY1" fmla="*/ 523246 h 1463526"/>
                <a:gd name="connsiteX2" fmla="*/ 409564 w 409564"/>
                <a:gd name="connsiteY2" fmla="*/ 1463526 h 1463526"/>
                <a:gd name="connsiteX3" fmla="*/ 529 w 409564"/>
                <a:gd name="connsiteY3" fmla="*/ 923612 h 1463526"/>
                <a:gd name="connsiteX4" fmla="*/ 4123 w 409564"/>
                <a:gd name="connsiteY4" fmla="*/ 0 h 1463526"/>
                <a:gd name="connsiteX0" fmla="*/ 4488 w 409929"/>
                <a:gd name="connsiteY0" fmla="*/ 0 h 1463526"/>
                <a:gd name="connsiteX1" fmla="*/ 401303 w 409929"/>
                <a:gd name="connsiteY1" fmla="*/ 523246 h 1463526"/>
                <a:gd name="connsiteX2" fmla="*/ 409929 w 409929"/>
                <a:gd name="connsiteY2" fmla="*/ 1463526 h 1463526"/>
                <a:gd name="connsiteX3" fmla="*/ 894 w 409929"/>
                <a:gd name="connsiteY3" fmla="*/ 923612 h 1463526"/>
                <a:gd name="connsiteX4" fmla="*/ 4488 w 409929"/>
                <a:gd name="connsiteY4" fmla="*/ 0 h 1463526"/>
                <a:gd name="connsiteX0" fmla="*/ 4488 w 430102"/>
                <a:gd name="connsiteY0" fmla="*/ 0 h 1463526"/>
                <a:gd name="connsiteX1" fmla="*/ 429878 w 430102"/>
                <a:gd name="connsiteY1" fmla="*/ 532771 h 1463526"/>
                <a:gd name="connsiteX2" fmla="*/ 409929 w 430102"/>
                <a:gd name="connsiteY2" fmla="*/ 1463526 h 1463526"/>
                <a:gd name="connsiteX3" fmla="*/ 894 w 430102"/>
                <a:gd name="connsiteY3" fmla="*/ 923612 h 1463526"/>
                <a:gd name="connsiteX4" fmla="*/ 4488 w 430102"/>
                <a:gd name="connsiteY4" fmla="*/ 0 h 1463526"/>
                <a:gd name="connsiteX0" fmla="*/ 4488 w 430450"/>
                <a:gd name="connsiteY0" fmla="*/ 0 h 1477813"/>
                <a:gd name="connsiteX1" fmla="*/ 429878 w 430450"/>
                <a:gd name="connsiteY1" fmla="*/ 532771 h 1477813"/>
                <a:gd name="connsiteX2" fmla="*/ 426598 w 430450"/>
                <a:gd name="connsiteY2" fmla="*/ 1477813 h 1477813"/>
                <a:gd name="connsiteX3" fmla="*/ 894 w 430450"/>
                <a:gd name="connsiteY3" fmla="*/ 923612 h 1477813"/>
                <a:gd name="connsiteX4" fmla="*/ 4488 w 430450"/>
                <a:gd name="connsiteY4" fmla="*/ 0 h 1477813"/>
                <a:gd name="connsiteX0" fmla="*/ 4488 w 426598"/>
                <a:gd name="connsiteY0" fmla="*/ 0 h 1477813"/>
                <a:gd name="connsiteX1" fmla="*/ 425115 w 426598"/>
                <a:gd name="connsiteY1" fmla="*/ 547059 h 1477813"/>
                <a:gd name="connsiteX2" fmla="*/ 426598 w 426598"/>
                <a:gd name="connsiteY2" fmla="*/ 1477813 h 1477813"/>
                <a:gd name="connsiteX3" fmla="*/ 894 w 426598"/>
                <a:gd name="connsiteY3" fmla="*/ 923612 h 1477813"/>
                <a:gd name="connsiteX4" fmla="*/ 4488 w 426598"/>
                <a:gd name="connsiteY4" fmla="*/ 0 h 1477813"/>
                <a:gd name="connsiteX0" fmla="*/ 4488 w 426598"/>
                <a:gd name="connsiteY0" fmla="*/ 0 h 1477813"/>
                <a:gd name="connsiteX1" fmla="*/ 425115 w 426598"/>
                <a:gd name="connsiteY1" fmla="*/ 547059 h 1477813"/>
                <a:gd name="connsiteX2" fmla="*/ 426598 w 426598"/>
                <a:gd name="connsiteY2" fmla="*/ 1477813 h 1477813"/>
                <a:gd name="connsiteX3" fmla="*/ 894 w 426598"/>
                <a:gd name="connsiteY3" fmla="*/ 923612 h 1477813"/>
                <a:gd name="connsiteX4" fmla="*/ 4488 w 426598"/>
                <a:gd name="connsiteY4" fmla="*/ 0 h 1477813"/>
                <a:gd name="connsiteX0" fmla="*/ 1250 w 423360"/>
                <a:gd name="connsiteY0" fmla="*/ 0 h 1477813"/>
                <a:gd name="connsiteX1" fmla="*/ 421877 w 423360"/>
                <a:gd name="connsiteY1" fmla="*/ 547059 h 1477813"/>
                <a:gd name="connsiteX2" fmla="*/ 423360 w 423360"/>
                <a:gd name="connsiteY2" fmla="*/ 1477813 h 1477813"/>
                <a:gd name="connsiteX3" fmla="*/ 2418 w 423360"/>
                <a:gd name="connsiteY3" fmla="*/ 928374 h 1477813"/>
                <a:gd name="connsiteX4" fmla="*/ 1250 w 423360"/>
                <a:gd name="connsiteY4" fmla="*/ 0 h 1477813"/>
                <a:gd name="connsiteX0" fmla="*/ 2576 w 424686"/>
                <a:gd name="connsiteY0" fmla="*/ 0 h 1477813"/>
                <a:gd name="connsiteX1" fmla="*/ 423203 w 424686"/>
                <a:gd name="connsiteY1" fmla="*/ 547059 h 1477813"/>
                <a:gd name="connsiteX2" fmla="*/ 424686 w 424686"/>
                <a:gd name="connsiteY2" fmla="*/ 1477813 h 1477813"/>
                <a:gd name="connsiteX3" fmla="*/ 1363 w 424686"/>
                <a:gd name="connsiteY3" fmla="*/ 937899 h 1477813"/>
                <a:gd name="connsiteX4" fmla="*/ 2576 w 424686"/>
                <a:gd name="connsiteY4" fmla="*/ 0 h 1477813"/>
                <a:gd name="connsiteX0" fmla="*/ 678 w 422788"/>
                <a:gd name="connsiteY0" fmla="*/ 0 h 1477813"/>
                <a:gd name="connsiteX1" fmla="*/ 421305 w 422788"/>
                <a:gd name="connsiteY1" fmla="*/ 547059 h 1477813"/>
                <a:gd name="connsiteX2" fmla="*/ 422788 w 422788"/>
                <a:gd name="connsiteY2" fmla="*/ 1477813 h 1477813"/>
                <a:gd name="connsiteX3" fmla="*/ 4228 w 422788"/>
                <a:gd name="connsiteY3" fmla="*/ 933137 h 1477813"/>
                <a:gd name="connsiteX4" fmla="*/ 678 w 422788"/>
                <a:gd name="connsiteY4" fmla="*/ 0 h 1477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2788" h="1477813">
                  <a:moveTo>
                    <a:pt x="678" y="0"/>
                  </a:moveTo>
                  <a:lnTo>
                    <a:pt x="421305" y="547059"/>
                  </a:lnTo>
                  <a:cubicBezTo>
                    <a:pt x="419417" y="860486"/>
                    <a:pt x="419913" y="1164386"/>
                    <a:pt x="422788" y="1477813"/>
                  </a:cubicBezTo>
                  <a:lnTo>
                    <a:pt x="4228" y="933137"/>
                  </a:lnTo>
                  <a:cubicBezTo>
                    <a:pt x="1457" y="626854"/>
                    <a:pt x="-1314" y="311046"/>
                    <a:pt x="678" y="0"/>
                  </a:cubicBezTo>
                  <a:close/>
                </a:path>
              </a:pathLst>
            </a:custGeom>
            <a:solidFill>
              <a:srgbClr val="FFC35B"/>
            </a:solidFill>
            <a:ln w="76200">
              <a:solidFill>
                <a:srgbClr val="FFC35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3986" dirty="0">
                <a:solidFill>
                  <a:schemeClr val="tx1">
                    <a:lumMod val="65000"/>
                    <a:lumOff val="35000"/>
                  </a:schemeClr>
                </a:solidFill>
                <a:latin typeface="Cera Pro" panose="00000500000000000000" pitchFamily="2" charset="0"/>
              </a:endParaRPr>
            </a:p>
          </p:txBody>
        </p:sp>
        <p:sp>
          <p:nvSpPr>
            <p:cNvPr id="11" name="Rectangle 7">
              <a:extLst>
                <a:ext uri="{FF2B5EF4-FFF2-40B4-BE49-F238E27FC236}">
                  <a16:creationId xmlns:a16="http://schemas.microsoft.com/office/drawing/2014/main" id="{DA376BF2-88E4-4A1B-A5E6-1C62D35278DD}"/>
                </a:ext>
              </a:extLst>
            </p:cNvPr>
            <p:cNvSpPr/>
            <p:nvPr/>
          </p:nvSpPr>
          <p:spPr>
            <a:xfrm>
              <a:off x="3911573" y="2408004"/>
              <a:ext cx="2039997" cy="936104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3986" dirty="0">
                <a:solidFill>
                  <a:schemeClr val="tx1">
                    <a:lumMod val="65000"/>
                    <a:lumOff val="35000"/>
                  </a:schemeClr>
                </a:solidFill>
                <a:latin typeface="Cera Pro" panose="00000500000000000000" pitchFamily="2" charset="0"/>
              </a:endParaRPr>
            </a:p>
          </p:txBody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5777E0AE-02C6-4BD5-8F4D-37207C0147D9}"/>
                </a:ext>
              </a:extLst>
            </p:cNvPr>
            <p:cNvSpPr/>
            <p:nvPr/>
          </p:nvSpPr>
          <p:spPr>
            <a:xfrm>
              <a:off x="5532246" y="1747760"/>
              <a:ext cx="422788" cy="1477813"/>
            </a:xfrm>
            <a:custGeom>
              <a:avLst/>
              <a:gdLst>
                <a:gd name="connsiteX0" fmla="*/ 0 w 405441"/>
                <a:gd name="connsiteY0" fmla="*/ 0 h 1449238"/>
                <a:gd name="connsiteX1" fmla="*/ 396815 w 405441"/>
                <a:gd name="connsiteY1" fmla="*/ 508958 h 1449238"/>
                <a:gd name="connsiteX2" fmla="*/ 405441 w 405441"/>
                <a:gd name="connsiteY2" fmla="*/ 1449238 h 1449238"/>
                <a:gd name="connsiteX3" fmla="*/ 34505 w 405441"/>
                <a:gd name="connsiteY3" fmla="*/ 940279 h 1449238"/>
                <a:gd name="connsiteX4" fmla="*/ 0 w 405441"/>
                <a:gd name="connsiteY4" fmla="*/ 0 h 1449238"/>
                <a:gd name="connsiteX0" fmla="*/ 0 w 405441"/>
                <a:gd name="connsiteY0" fmla="*/ 0 h 1449238"/>
                <a:gd name="connsiteX1" fmla="*/ 396815 w 405441"/>
                <a:gd name="connsiteY1" fmla="*/ 508958 h 1449238"/>
                <a:gd name="connsiteX2" fmla="*/ 405441 w 405441"/>
                <a:gd name="connsiteY2" fmla="*/ 1449238 h 1449238"/>
                <a:gd name="connsiteX3" fmla="*/ 8312 w 405441"/>
                <a:gd name="connsiteY3" fmla="*/ 918848 h 1449238"/>
                <a:gd name="connsiteX4" fmla="*/ 0 w 405441"/>
                <a:gd name="connsiteY4" fmla="*/ 0 h 1449238"/>
                <a:gd name="connsiteX0" fmla="*/ 0 w 405441"/>
                <a:gd name="connsiteY0" fmla="*/ 0 h 1449238"/>
                <a:gd name="connsiteX1" fmla="*/ 396815 w 405441"/>
                <a:gd name="connsiteY1" fmla="*/ 508958 h 1449238"/>
                <a:gd name="connsiteX2" fmla="*/ 405441 w 405441"/>
                <a:gd name="connsiteY2" fmla="*/ 1449238 h 1449238"/>
                <a:gd name="connsiteX3" fmla="*/ 3550 w 405441"/>
                <a:gd name="connsiteY3" fmla="*/ 904561 h 1449238"/>
                <a:gd name="connsiteX4" fmla="*/ 0 w 405441"/>
                <a:gd name="connsiteY4" fmla="*/ 0 h 1449238"/>
                <a:gd name="connsiteX0" fmla="*/ 0 w 405441"/>
                <a:gd name="connsiteY0" fmla="*/ 0 h 1449238"/>
                <a:gd name="connsiteX1" fmla="*/ 396815 w 405441"/>
                <a:gd name="connsiteY1" fmla="*/ 508958 h 1449238"/>
                <a:gd name="connsiteX2" fmla="*/ 405441 w 405441"/>
                <a:gd name="connsiteY2" fmla="*/ 1449238 h 1449238"/>
                <a:gd name="connsiteX3" fmla="*/ 3550 w 405441"/>
                <a:gd name="connsiteY3" fmla="*/ 916468 h 1449238"/>
                <a:gd name="connsiteX4" fmla="*/ 0 w 405441"/>
                <a:gd name="connsiteY4" fmla="*/ 0 h 1449238"/>
                <a:gd name="connsiteX0" fmla="*/ 4123 w 409564"/>
                <a:gd name="connsiteY0" fmla="*/ 0 h 1449238"/>
                <a:gd name="connsiteX1" fmla="*/ 400938 w 409564"/>
                <a:gd name="connsiteY1" fmla="*/ 508958 h 1449238"/>
                <a:gd name="connsiteX2" fmla="*/ 409564 w 409564"/>
                <a:gd name="connsiteY2" fmla="*/ 1449238 h 1449238"/>
                <a:gd name="connsiteX3" fmla="*/ 529 w 409564"/>
                <a:gd name="connsiteY3" fmla="*/ 909324 h 1449238"/>
                <a:gd name="connsiteX4" fmla="*/ 4123 w 409564"/>
                <a:gd name="connsiteY4" fmla="*/ 0 h 1449238"/>
                <a:gd name="connsiteX0" fmla="*/ 4123 w 409564"/>
                <a:gd name="connsiteY0" fmla="*/ 0 h 1463526"/>
                <a:gd name="connsiteX1" fmla="*/ 400938 w 409564"/>
                <a:gd name="connsiteY1" fmla="*/ 523246 h 1463526"/>
                <a:gd name="connsiteX2" fmla="*/ 409564 w 409564"/>
                <a:gd name="connsiteY2" fmla="*/ 1463526 h 1463526"/>
                <a:gd name="connsiteX3" fmla="*/ 529 w 409564"/>
                <a:gd name="connsiteY3" fmla="*/ 923612 h 1463526"/>
                <a:gd name="connsiteX4" fmla="*/ 4123 w 409564"/>
                <a:gd name="connsiteY4" fmla="*/ 0 h 1463526"/>
                <a:gd name="connsiteX0" fmla="*/ 4488 w 409929"/>
                <a:gd name="connsiteY0" fmla="*/ 0 h 1463526"/>
                <a:gd name="connsiteX1" fmla="*/ 401303 w 409929"/>
                <a:gd name="connsiteY1" fmla="*/ 523246 h 1463526"/>
                <a:gd name="connsiteX2" fmla="*/ 409929 w 409929"/>
                <a:gd name="connsiteY2" fmla="*/ 1463526 h 1463526"/>
                <a:gd name="connsiteX3" fmla="*/ 894 w 409929"/>
                <a:gd name="connsiteY3" fmla="*/ 923612 h 1463526"/>
                <a:gd name="connsiteX4" fmla="*/ 4488 w 409929"/>
                <a:gd name="connsiteY4" fmla="*/ 0 h 1463526"/>
                <a:gd name="connsiteX0" fmla="*/ 4488 w 430102"/>
                <a:gd name="connsiteY0" fmla="*/ 0 h 1463526"/>
                <a:gd name="connsiteX1" fmla="*/ 429878 w 430102"/>
                <a:gd name="connsiteY1" fmla="*/ 532771 h 1463526"/>
                <a:gd name="connsiteX2" fmla="*/ 409929 w 430102"/>
                <a:gd name="connsiteY2" fmla="*/ 1463526 h 1463526"/>
                <a:gd name="connsiteX3" fmla="*/ 894 w 430102"/>
                <a:gd name="connsiteY3" fmla="*/ 923612 h 1463526"/>
                <a:gd name="connsiteX4" fmla="*/ 4488 w 430102"/>
                <a:gd name="connsiteY4" fmla="*/ 0 h 1463526"/>
                <a:gd name="connsiteX0" fmla="*/ 4488 w 430450"/>
                <a:gd name="connsiteY0" fmla="*/ 0 h 1477813"/>
                <a:gd name="connsiteX1" fmla="*/ 429878 w 430450"/>
                <a:gd name="connsiteY1" fmla="*/ 532771 h 1477813"/>
                <a:gd name="connsiteX2" fmla="*/ 426598 w 430450"/>
                <a:gd name="connsiteY2" fmla="*/ 1477813 h 1477813"/>
                <a:gd name="connsiteX3" fmla="*/ 894 w 430450"/>
                <a:gd name="connsiteY3" fmla="*/ 923612 h 1477813"/>
                <a:gd name="connsiteX4" fmla="*/ 4488 w 430450"/>
                <a:gd name="connsiteY4" fmla="*/ 0 h 1477813"/>
                <a:gd name="connsiteX0" fmla="*/ 4488 w 426598"/>
                <a:gd name="connsiteY0" fmla="*/ 0 h 1477813"/>
                <a:gd name="connsiteX1" fmla="*/ 425115 w 426598"/>
                <a:gd name="connsiteY1" fmla="*/ 547059 h 1477813"/>
                <a:gd name="connsiteX2" fmla="*/ 426598 w 426598"/>
                <a:gd name="connsiteY2" fmla="*/ 1477813 h 1477813"/>
                <a:gd name="connsiteX3" fmla="*/ 894 w 426598"/>
                <a:gd name="connsiteY3" fmla="*/ 923612 h 1477813"/>
                <a:gd name="connsiteX4" fmla="*/ 4488 w 426598"/>
                <a:gd name="connsiteY4" fmla="*/ 0 h 1477813"/>
                <a:gd name="connsiteX0" fmla="*/ 4488 w 426598"/>
                <a:gd name="connsiteY0" fmla="*/ 0 h 1477813"/>
                <a:gd name="connsiteX1" fmla="*/ 425115 w 426598"/>
                <a:gd name="connsiteY1" fmla="*/ 547059 h 1477813"/>
                <a:gd name="connsiteX2" fmla="*/ 426598 w 426598"/>
                <a:gd name="connsiteY2" fmla="*/ 1477813 h 1477813"/>
                <a:gd name="connsiteX3" fmla="*/ 894 w 426598"/>
                <a:gd name="connsiteY3" fmla="*/ 923612 h 1477813"/>
                <a:gd name="connsiteX4" fmla="*/ 4488 w 426598"/>
                <a:gd name="connsiteY4" fmla="*/ 0 h 1477813"/>
                <a:gd name="connsiteX0" fmla="*/ 1250 w 423360"/>
                <a:gd name="connsiteY0" fmla="*/ 0 h 1477813"/>
                <a:gd name="connsiteX1" fmla="*/ 421877 w 423360"/>
                <a:gd name="connsiteY1" fmla="*/ 547059 h 1477813"/>
                <a:gd name="connsiteX2" fmla="*/ 423360 w 423360"/>
                <a:gd name="connsiteY2" fmla="*/ 1477813 h 1477813"/>
                <a:gd name="connsiteX3" fmla="*/ 2418 w 423360"/>
                <a:gd name="connsiteY3" fmla="*/ 928374 h 1477813"/>
                <a:gd name="connsiteX4" fmla="*/ 1250 w 423360"/>
                <a:gd name="connsiteY4" fmla="*/ 0 h 1477813"/>
                <a:gd name="connsiteX0" fmla="*/ 2576 w 424686"/>
                <a:gd name="connsiteY0" fmla="*/ 0 h 1477813"/>
                <a:gd name="connsiteX1" fmla="*/ 423203 w 424686"/>
                <a:gd name="connsiteY1" fmla="*/ 547059 h 1477813"/>
                <a:gd name="connsiteX2" fmla="*/ 424686 w 424686"/>
                <a:gd name="connsiteY2" fmla="*/ 1477813 h 1477813"/>
                <a:gd name="connsiteX3" fmla="*/ 1363 w 424686"/>
                <a:gd name="connsiteY3" fmla="*/ 937899 h 1477813"/>
                <a:gd name="connsiteX4" fmla="*/ 2576 w 424686"/>
                <a:gd name="connsiteY4" fmla="*/ 0 h 1477813"/>
                <a:gd name="connsiteX0" fmla="*/ 678 w 422788"/>
                <a:gd name="connsiteY0" fmla="*/ 0 h 1477813"/>
                <a:gd name="connsiteX1" fmla="*/ 421305 w 422788"/>
                <a:gd name="connsiteY1" fmla="*/ 547059 h 1477813"/>
                <a:gd name="connsiteX2" fmla="*/ 422788 w 422788"/>
                <a:gd name="connsiteY2" fmla="*/ 1477813 h 1477813"/>
                <a:gd name="connsiteX3" fmla="*/ 4228 w 422788"/>
                <a:gd name="connsiteY3" fmla="*/ 933137 h 1477813"/>
                <a:gd name="connsiteX4" fmla="*/ 678 w 422788"/>
                <a:gd name="connsiteY4" fmla="*/ 0 h 1477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2788" h="1477813">
                  <a:moveTo>
                    <a:pt x="678" y="0"/>
                  </a:moveTo>
                  <a:lnTo>
                    <a:pt x="421305" y="547059"/>
                  </a:lnTo>
                  <a:cubicBezTo>
                    <a:pt x="419417" y="860486"/>
                    <a:pt x="419913" y="1164386"/>
                    <a:pt x="422788" y="1477813"/>
                  </a:cubicBezTo>
                  <a:lnTo>
                    <a:pt x="4228" y="933137"/>
                  </a:lnTo>
                  <a:cubicBezTo>
                    <a:pt x="1457" y="626854"/>
                    <a:pt x="-1314" y="311046"/>
                    <a:pt x="678" y="0"/>
                  </a:cubicBezTo>
                  <a:close/>
                </a:path>
              </a:pathLst>
            </a:custGeom>
            <a:solidFill>
              <a:schemeClr val="accent3"/>
            </a:solidFill>
            <a:ln w="7620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3986" dirty="0">
                <a:solidFill>
                  <a:schemeClr val="tx1">
                    <a:lumMod val="65000"/>
                    <a:lumOff val="35000"/>
                  </a:schemeClr>
                </a:solidFill>
                <a:latin typeface="Cera Pro" panose="00000500000000000000" pitchFamily="2" charset="0"/>
              </a:endParaRPr>
            </a:p>
          </p:txBody>
        </p:sp>
        <p:sp>
          <p:nvSpPr>
            <p:cNvPr id="13" name="Right Arrow 9">
              <a:extLst>
                <a:ext uri="{FF2B5EF4-FFF2-40B4-BE49-F238E27FC236}">
                  <a16:creationId xmlns:a16="http://schemas.microsoft.com/office/drawing/2014/main" id="{68D29879-9349-4008-879F-A59A2B82D94B}"/>
                </a:ext>
              </a:extLst>
            </p:cNvPr>
            <p:cNvSpPr/>
            <p:nvPr/>
          </p:nvSpPr>
          <p:spPr>
            <a:xfrm>
              <a:off x="5520835" y="1416378"/>
              <a:ext cx="2883511" cy="1492744"/>
            </a:xfrm>
            <a:prstGeom prst="rightArrow">
              <a:avLst>
                <a:gd name="adj1" fmla="val 63870"/>
                <a:gd name="adj2" fmla="val 50000"/>
              </a:avLst>
            </a:prstGeom>
            <a:solidFill>
              <a:schemeClr val="bg1"/>
            </a:solidFill>
            <a:ln w="76200">
              <a:solidFill>
                <a:srgbClr val="66C2A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3986" dirty="0">
                <a:solidFill>
                  <a:schemeClr val="tx1">
                    <a:lumMod val="65000"/>
                    <a:lumOff val="35000"/>
                  </a:schemeClr>
                </a:solidFill>
                <a:latin typeface="Cera Pro" panose="00000500000000000000" pitchFamily="2" charset="0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C6564D60-13E3-47E5-9F80-AF818D2CC0C2}"/>
              </a:ext>
            </a:extLst>
          </p:cNvPr>
          <p:cNvSpPr txBox="1"/>
          <p:nvPr/>
        </p:nvSpPr>
        <p:spPr>
          <a:xfrm>
            <a:off x="2232689" y="4690947"/>
            <a:ext cx="1129908" cy="910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5315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ra Pro" panose="00000500000000000000" pitchFamily="2" charset="0"/>
                <a:cs typeface="Arial" pitchFamily="34" charset="0"/>
              </a:rPr>
              <a:t>01</a:t>
            </a:r>
            <a:endParaRPr lang="ko-KR" altLang="en-US" sz="5315" b="1" dirty="0">
              <a:solidFill>
                <a:schemeClr val="tx1">
                  <a:lumMod val="75000"/>
                  <a:lumOff val="25000"/>
                </a:schemeClr>
              </a:solidFill>
              <a:latin typeface="Cera Pro" panose="00000500000000000000" pitchFamily="2" charset="0"/>
              <a:cs typeface="Arial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95F94E3-2970-4E13-9AEA-18E5D87C819E}"/>
              </a:ext>
            </a:extLst>
          </p:cNvPr>
          <p:cNvSpPr txBox="1"/>
          <p:nvPr/>
        </p:nvSpPr>
        <p:spPr>
          <a:xfrm>
            <a:off x="5373374" y="3676008"/>
            <a:ext cx="1129908" cy="910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5315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ra Pro" panose="00000500000000000000" pitchFamily="2" charset="0"/>
                <a:cs typeface="Arial" pitchFamily="34" charset="0"/>
              </a:rPr>
              <a:t>02</a:t>
            </a:r>
            <a:endParaRPr lang="ko-KR" altLang="en-US" sz="5315" b="1" dirty="0">
              <a:solidFill>
                <a:schemeClr val="tx1">
                  <a:lumMod val="75000"/>
                  <a:lumOff val="25000"/>
                </a:schemeClr>
              </a:solidFill>
              <a:latin typeface="Cera Pro" panose="00000500000000000000" pitchFamily="2" charset="0"/>
              <a:cs typeface="Arial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D1FA6E4-FE12-4F20-8CF7-5742DF0E589E}"/>
              </a:ext>
            </a:extLst>
          </p:cNvPr>
          <p:cNvSpPr txBox="1"/>
          <p:nvPr/>
        </p:nvSpPr>
        <p:spPr>
          <a:xfrm>
            <a:off x="8410566" y="2692329"/>
            <a:ext cx="1129908" cy="910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5315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ra Pro" panose="00000500000000000000" pitchFamily="2" charset="0"/>
                <a:cs typeface="Arial" pitchFamily="34" charset="0"/>
              </a:rPr>
              <a:t>03</a:t>
            </a:r>
            <a:endParaRPr lang="ko-KR" altLang="en-US" sz="5315" b="1" dirty="0">
              <a:solidFill>
                <a:schemeClr val="tx1">
                  <a:lumMod val="75000"/>
                  <a:lumOff val="25000"/>
                </a:schemeClr>
              </a:solidFill>
              <a:latin typeface="Cera Pro" panose="00000500000000000000" pitchFamily="2" charset="0"/>
              <a:cs typeface="Arial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61C616C-FD26-41C5-827D-D93A27A9FA06}"/>
              </a:ext>
            </a:extLst>
          </p:cNvPr>
          <p:cNvSpPr txBox="1"/>
          <p:nvPr/>
        </p:nvSpPr>
        <p:spPr>
          <a:xfrm>
            <a:off x="12031927" y="1626361"/>
            <a:ext cx="1129908" cy="910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5315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ra Pro" panose="00000500000000000000" pitchFamily="2" charset="0"/>
                <a:cs typeface="Arial" pitchFamily="34" charset="0"/>
              </a:rPr>
              <a:t>04</a:t>
            </a:r>
            <a:endParaRPr lang="ko-KR" altLang="en-US" sz="5315" b="1" dirty="0">
              <a:solidFill>
                <a:schemeClr val="tx1">
                  <a:lumMod val="75000"/>
                  <a:lumOff val="25000"/>
                </a:schemeClr>
              </a:solidFill>
              <a:latin typeface="Cera Pro" panose="00000500000000000000" pitchFamily="2" charset="0"/>
              <a:cs typeface="Arial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A3B146F-9AE5-4F0B-8A28-CDF87D7D677C}"/>
              </a:ext>
            </a:extLst>
          </p:cNvPr>
          <p:cNvSpPr txBox="1"/>
          <p:nvPr/>
        </p:nvSpPr>
        <p:spPr>
          <a:xfrm>
            <a:off x="8338189" y="4093663"/>
            <a:ext cx="365869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ko-KR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ra Pro" panose="00000500000000000000" pitchFamily="2" charset="0"/>
                <a:cs typeface="Arial" pitchFamily="34" charset="0"/>
              </a:rPr>
              <a:t>средний уровень громкости при работе в группе</a:t>
            </a:r>
            <a:endParaRPr lang="ko-KR" altLang="en-US" sz="2800" b="1" dirty="0">
              <a:solidFill>
                <a:schemeClr val="tx1">
                  <a:lumMod val="75000"/>
                  <a:lumOff val="25000"/>
                </a:schemeClr>
              </a:solidFill>
              <a:latin typeface="Cera Pro" panose="00000500000000000000" pitchFamily="2" charset="0"/>
              <a:cs typeface="Arial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4F2E582-5CBE-438A-A8D1-4B9D142F7B5B}"/>
              </a:ext>
            </a:extLst>
          </p:cNvPr>
          <p:cNvSpPr txBox="1"/>
          <p:nvPr/>
        </p:nvSpPr>
        <p:spPr>
          <a:xfrm>
            <a:off x="886729" y="6073041"/>
            <a:ext cx="382182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ko-KR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ra Pro" panose="00000500000000000000" pitchFamily="2" charset="0"/>
                <a:cs typeface="Arial" pitchFamily="34" charset="0"/>
              </a:rPr>
              <a:t>тишина при индивидуальной работе</a:t>
            </a:r>
            <a:endParaRPr lang="ko-KR" altLang="en-US" sz="2800" b="1" dirty="0">
              <a:solidFill>
                <a:schemeClr val="tx1">
                  <a:lumMod val="75000"/>
                  <a:lumOff val="25000"/>
                </a:schemeClr>
              </a:solidFill>
              <a:latin typeface="Cera Pro" panose="00000500000000000000" pitchFamily="2" charset="0"/>
              <a:cs typeface="Arial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F20FEEB-1C5A-4402-A57E-E8DA3CACF748}"/>
              </a:ext>
            </a:extLst>
          </p:cNvPr>
          <p:cNvSpPr txBox="1"/>
          <p:nvPr/>
        </p:nvSpPr>
        <p:spPr>
          <a:xfrm>
            <a:off x="4997618" y="5161438"/>
            <a:ext cx="36586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ko-KR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ra Pro" panose="00000500000000000000" pitchFamily="2" charset="0"/>
                <a:cs typeface="Arial" pitchFamily="34" charset="0"/>
              </a:rPr>
              <a:t>тихий голос при работе в парах</a:t>
            </a:r>
            <a:endParaRPr lang="ko-KR" altLang="en-US" sz="2800" b="1" dirty="0">
              <a:solidFill>
                <a:schemeClr val="tx1">
                  <a:lumMod val="75000"/>
                  <a:lumOff val="25000"/>
                </a:schemeClr>
              </a:solidFill>
              <a:latin typeface="Cera Pro" panose="00000500000000000000" pitchFamily="2" charset="0"/>
              <a:cs typeface="Arial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AA8630E-ECFF-484E-AE02-133393645C5C}"/>
              </a:ext>
            </a:extLst>
          </p:cNvPr>
          <p:cNvSpPr txBox="1"/>
          <p:nvPr/>
        </p:nvSpPr>
        <p:spPr>
          <a:xfrm>
            <a:off x="11561514" y="3168407"/>
            <a:ext cx="365869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ko-KR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ra Pro" panose="00000500000000000000" pitchFamily="2" charset="0"/>
                <a:cs typeface="Arial" pitchFamily="34" charset="0"/>
              </a:rPr>
              <a:t>громкий и уверенный голос при выступлении</a:t>
            </a:r>
            <a:endParaRPr lang="ko-KR" altLang="en-US" sz="2800" b="1" dirty="0">
              <a:solidFill>
                <a:schemeClr val="tx1">
                  <a:lumMod val="75000"/>
                  <a:lumOff val="25000"/>
                </a:schemeClr>
              </a:solidFill>
              <a:latin typeface="Cera Pro" panose="00000500000000000000" pitchFamily="2" charset="0"/>
              <a:cs typeface="Arial" pitchFamily="34" charset="0"/>
            </a:endParaRPr>
          </a:p>
        </p:txBody>
      </p:sp>
      <p:sp>
        <p:nvSpPr>
          <p:cNvPr id="35" name="Заголовок 1"/>
          <p:cNvSpPr>
            <a:spLocks noGrp="1"/>
          </p:cNvSpPr>
          <p:nvPr>
            <p:ph type="title"/>
          </p:nvPr>
        </p:nvSpPr>
        <p:spPr>
          <a:xfrm>
            <a:off x="2481943" y="456875"/>
            <a:ext cx="13489730" cy="732790"/>
          </a:xfrm>
        </p:spPr>
        <p:txBody>
          <a:bodyPr>
            <a:noAutofit/>
          </a:bodyPr>
          <a:lstStyle/>
          <a:p>
            <a:r>
              <a:rPr lang="ru-RU" sz="6000" b="1" dirty="0">
                <a:solidFill>
                  <a:srgbClr val="8E90E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Уровни громкости голоса</a:t>
            </a:r>
          </a:p>
        </p:txBody>
      </p:sp>
      <p:grpSp>
        <p:nvGrpSpPr>
          <p:cNvPr id="22" name="Group 136">
            <a:extLst>
              <a:ext uri="{FF2B5EF4-FFF2-40B4-BE49-F238E27FC236}">
                <a16:creationId xmlns:a16="http://schemas.microsoft.com/office/drawing/2014/main" id="{E924CCF5-E7BF-4AE9-9E1D-DA8F591DC5E6}"/>
              </a:ext>
            </a:extLst>
          </p:cNvPr>
          <p:cNvGrpSpPr/>
          <p:nvPr/>
        </p:nvGrpSpPr>
        <p:grpSpPr>
          <a:xfrm flipH="1">
            <a:off x="11821241" y="5103404"/>
            <a:ext cx="6110916" cy="4709264"/>
            <a:chOff x="436101" y="3082489"/>
            <a:chExt cx="2512972" cy="1890676"/>
          </a:xfrm>
        </p:grpSpPr>
        <p:sp>
          <p:nvSpPr>
            <p:cNvPr id="23" name="Freeform: Shape 137">
              <a:extLst>
                <a:ext uri="{FF2B5EF4-FFF2-40B4-BE49-F238E27FC236}">
                  <a16:creationId xmlns:a16="http://schemas.microsoft.com/office/drawing/2014/main" id="{D53B1B8D-A5A3-4B4F-86F0-8A39EE971C43}"/>
                </a:ext>
              </a:extLst>
            </p:cNvPr>
            <p:cNvSpPr/>
            <p:nvPr/>
          </p:nvSpPr>
          <p:spPr>
            <a:xfrm>
              <a:off x="436101" y="3082489"/>
              <a:ext cx="2512971" cy="1890676"/>
            </a:xfrm>
            <a:custGeom>
              <a:avLst/>
              <a:gdLst>
                <a:gd name="connsiteX0" fmla="*/ 884293 w 2804754"/>
                <a:gd name="connsiteY0" fmla="*/ 1642545 h 2110203"/>
                <a:gd name="connsiteX1" fmla="*/ 783134 w 2804754"/>
                <a:gd name="connsiteY1" fmla="*/ 1673122 h 2110203"/>
                <a:gd name="connsiteX2" fmla="*/ 777885 w 2804754"/>
                <a:gd name="connsiteY2" fmla="*/ 1682856 h 2110203"/>
                <a:gd name="connsiteX3" fmla="*/ 784968 w 2804754"/>
                <a:gd name="connsiteY3" fmla="*/ 1706299 h 2110203"/>
                <a:gd name="connsiteX4" fmla="*/ 794703 w 2804754"/>
                <a:gd name="connsiteY4" fmla="*/ 1711548 h 2110203"/>
                <a:gd name="connsiteX5" fmla="*/ 895861 w 2804754"/>
                <a:gd name="connsiteY5" fmla="*/ 1680970 h 2110203"/>
                <a:gd name="connsiteX6" fmla="*/ 901110 w 2804754"/>
                <a:gd name="connsiteY6" fmla="*/ 1671237 h 2110203"/>
                <a:gd name="connsiteX7" fmla="*/ 894027 w 2804754"/>
                <a:gd name="connsiteY7" fmla="*/ 1647794 h 2110203"/>
                <a:gd name="connsiteX8" fmla="*/ 884293 w 2804754"/>
                <a:gd name="connsiteY8" fmla="*/ 1642545 h 2110203"/>
                <a:gd name="connsiteX9" fmla="*/ 854480 w 2804754"/>
                <a:gd name="connsiteY9" fmla="*/ 1543831 h 2110203"/>
                <a:gd name="connsiteX10" fmla="*/ 753321 w 2804754"/>
                <a:gd name="connsiteY10" fmla="*/ 1574408 h 2110203"/>
                <a:gd name="connsiteX11" fmla="*/ 748072 w 2804754"/>
                <a:gd name="connsiteY11" fmla="*/ 1584142 h 2110203"/>
                <a:gd name="connsiteX12" fmla="*/ 755155 w 2804754"/>
                <a:gd name="connsiteY12" fmla="*/ 1607585 h 2110203"/>
                <a:gd name="connsiteX13" fmla="*/ 764890 w 2804754"/>
                <a:gd name="connsiteY13" fmla="*/ 1612834 h 2110203"/>
                <a:gd name="connsiteX14" fmla="*/ 866048 w 2804754"/>
                <a:gd name="connsiteY14" fmla="*/ 1582256 h 2110203"/>
                <a:gd name="connsiteX15" fmla="*/ 871297 w 2804754"/>
                <a:gd name="connsiteY15" fmla="*/ 1572523 h 2110203"/>
                <a:gd name="connsiteX16" fmla="*/ 864214 w 2804754"/>
                <a:gd name="connsiteY16" fmla="*/ 1549080 h 2110203"/>
                <a:gd name="connsiteX17" fmla="*/ 854480 w 2804754"/>
                <a:gd name="connsiteY17" fmla="*/ 1543831 h 2110203"/>
                <a:gd name="connsiteX18" fmla="*/ 115586 w 2804754"/>
                <a:gd name="connsiteY18" fmla="*/ 1021270 h 2110203"/>
                <a:gd name="connsiteX19" fmla="*/ 115536 w 2804754"/>
                <a:gd name="connsiteY19" fmla="*/ 1021321 h 2110203"/>
                <a:gd name="connsiteX20" fmla="*/ 115586 w 2804754"/>
                <a:gd name="connsiteY20" fmla="*/ 1021321 h 2110203"/>
                <a:gd name="connsiteX21" fmla="*/ 115586 w 2804754"/>
                <a:gd name="connsiteY21" fmla="*/ 1021270 h 2110203"/>
                <a:gd name="connsiteX22" fmla="*/ 2201858 w 2804754"/>
                <a:gd name="connsiteY22" fmla="*/ 309436 h 2110203"/>
                <a:gd name="connsiteX23" fmla="*/ 1829837 w 2804754"/>
                <a:gd name="connsiteY23" fmla="*/ 510633 h 2110203"/>
                <a:gd name="connsiteX24" fmla="*/ 1577067 w 2804754"/>
                <a:gd name="connsiteY24" fmla="*/ 628304 h 2110203"/>
                <a:gd name="connsiteX25" fmla="*/ 1170392 w 2804754"/>
                <a:gd name="connsiteY25" fmla="*/ 700414 h 2110203"/>
                <a:gd name="connsiteX26" fmla="*/ 1136502 w 2804754"/>
                <a:gd name="connsiteY26" fmla="*/ 749083 h 2110203"/>
                <a:gd name="connsiteX27" fmla="*/ 1608256 w 2804754"/>
                <a:gd name="connsiteY27" fmla="*/ 677583 h 2110203"/>
                <a:gd name="connsiteX28" fmla="*/ 2189321 w 2804754"/>
                <a:gd name="connsiteY28" fmla="*/ 374769 h 2110203"/>
                <a:gd name="connsiteX29" fmla="*/ 2201858 w 2804754"/>
                <a:gd name="connsiteY29" fmla="*/ 309436 h 2110203"/>
                <a:gd name="connsiteX30" fmla="*/ 2496162 w 2804754"/>
                <a:gd name="connsiteY30" fmla="*/ 90594 h 2110203"/>
                <a:gd name="connsiteX31" fmla="*/ 2464922 w 2804754"/>
                <a:gd name="connsiteY31" fmla="*/ 113590 h 2110203"/>
                <a:gd name="connsiteX32" fmla="*/ 2464975 w 2804754"/>
                <a:gd name="connsiteY32" fmla="*/ 113714 h 2110203"/>
                <a:gd name="connsiteX33" fmla="*/ 2464922 w 2804754"/>
                <a:gd name="connsiteY33" fmla="*/ 113640 h 2110203"/>
                <a:gd name="connsiteX34" fmla="*/ 2430880 w 2804754"/>
                <a:gd name="connsiteY34" fmla="*/ 156805 h 2110203"/>
                <a:gd name="connsiteX35" fmla="*/ 2377981 w 2804754"/>
                <a:gd name="connsiteY35" fmla="*/ 282935 h 2110203"/>
                <a:gd name="connsiteX36" fmla="*/ 2312597 w 2804754"/>
                <a:gd name="connsiteY36" fmla="*/ 590489 h 2110203"/>
                <a:gd name="connsiteX37" fmla="*/ 2292722 w 2804754"/>
                <a:gd name="connsiteY37" fmla="*/ 787609 h 2110203"/>
                <a:gd name="connsiteX38" fmla="*/ 2302864 w 2804754"/>
                <a:gd name="connsiteY38" fmla="*/ 812071 h 2110203"/>
                <a:gd name="connsiteX39" fmla="*/ 2377389 w 2804754"/>
                <a:gd name="connsiteY39" fmla="*/ 846680 h 2110203"/>
                <a:gd name="connsiteX40" fmla="*/ 2437327 w 2804754"/>
                <a:gd name="connsiteY40" fmla="*/ 903013 h 2110203"/>
                <a:gd name="connsiteX41" fmla="*/ 2437301 w 2804754"/>
                <a:gd name="connsiteY41" fmla="*/ 903039 h 2110203"/>
                <a:gd name="connsiteX42" fmla="*/ 2480415 w 2804754"/>
                <a:gd name="connsiteY42" fmla="*/ 1093737 h 2110203"/>
                <a:gd name="connsiteX43" fmla="*/ 2459228 w 2804754"/>
                <a:gd name="connsiteY43" fmla="*/ 1157299 h 2110203"/>
                <a:gd name="connsiteX44" fmla="*/ 2424205 w 2804754"/>
                <a:gd name="connsiteY44" fmla="*/ 1214211 h 2110203"/>
                <a:gd name="connsiteX45" fmla="*/ 2424203 w 2804754"/>
                <a:gd name="connsiteY45" fmla="*/ 1214210 h 2110203"/>
                <a:gd name="connsiteX46" fmla="*/ 2312189 w 2804754"/>
                <a:gd name="connsiteY46" fmla="*/ 1285148 h 2110203"/>
                <a:gd name="connsiteX47" fmla="*/ 2291754 w 2804754"/>
                <a:gd name="connsiteY47" fmla="*/ 1315267 h 2110203"/>
                <a:gd name="connsiteX48" fmla="*/ 2312750 w 2804754"/>
                <a:gd name="connsiteY48" fmla="*/ 1519624 h 2110203"/>
                <a:gd name="connsiteX49" fmla="*/ 2398722 w 2804754"/>
                <a:gd name="connsiteY49" fmla="*/ 1883898 h 2110203"/>
                <a:gd name="connsiteX50" fmla="*/ 2465788 w 2804754"/>
                <a:gd name="connsiteY50" fmla="*/ 1998460 h 2110203"/>
                <a:gd name="connsiteX51" fmla="*/ 2465814 w 2804754"/>
                <a:gd name="connsiteY51" fmla="*/ 1998422 h 2110203"/>
                <a:gd name="connsiteX52" fmla="*/ 2465789 w 2804754"/>
                <a:gd name="connsiteY52" fmla="*/ 1998512 h 2110203"/>
                <a:gd name="connsiteX53" fmla="*/ 2529033 w 2804754"/>
                <a:gd name="connsiteY53" fmla="*/ 2002640 h 2110203"/>
                <a:gd name="connsiteX54" fmla="*/ 2557826 w 2804754"/>
                <a:gd name="connsiteY54" fmla="*/ 1967375 h 2110203"/>
                <a:gd name="connsiteX55" fmla="*/ 2622446 w 2804754"/>
                <a:gd name="connsiteY55" fmla="*/ 1816477 h 2110203"/>
                <a:gd name="connsiteX56" fmla="*/ 2712495 w 2804754"/>
                <a:gd name="connsiteY56" fmla="*/ 1177213 h 2110203"/>
                <a:gd name="connsiteX57" fmla="*/ 2677841 w 2804754"/>
                <a:gd name="connsiteY57" fmla="*/ 543554 h 2110203"/>
                <a:gd name="connsiteX58" fmla="*/ 2591614 w 2804754"/>
                <a:gd name="connsiteY58" fmla="*/ 208074 h 2110203"/>
                <a:gd name="connsiteX59" fmla="*/ 2529542 w 2804754"/>
                <a:gd name="connsiteY59" fmla="*/ 107271 h 2110203"/>
                <a:gd name="connsiteX60" fmla="*/ 2496162 w 2804754"/>
                <a:gd name="connsiteY60" fmla="*/ 90594 h 2110203"/>
                <a:gd name="connsiteX61" fmla="*/ 2499882 w 2804754"/>
                <a:gd name="connsiteY61" fmla="*/ 3 h 2110203"/>
                <a:gd name="connsiteX62" fmla="*/ 2604965 w 2804754"/>
                <a:gd name="connsiteY62" fmla="*/ 54424 h 2110203"/>
                <a:gd name="connsiteX63" fmla="*/ 2703117 w 2804754"/>
                <a:gd name="connsiteY63" fmla="*/ 247568 h 2110203"/>
                <a:gd name="connsiteX64" fmla="*/ 2795154 w 2804754"/>
                <a:gd name="connsiteY64" fmla="*/ 791433 h 2110203"/>
                <a:gd name="connsiteX65" fmla="*/ 2795052 w 2804754"/>
                <a:gd name="connsiteY65" fmla="*/ 1316134 h 2110203"/>
                <a:gd name="connsiteX66" fmla="*/ 2786338 w 2804754"/>
                <a:gd name="connsiteY66" fmla="*/ 1413471 h 2110203"/>
                <a:gd name="connsiteX67" fmla="*/ 2713513 w 2804754"/>
                <a:gd name="connsiteY67" fmla="*/ 1824630 h 2110203"/>
                <a:gd name="connsiteX68" fmla="*/ 2617247 w 2804754"/>
                <a:gd name="connsiteY68" fmla="*/ 2040759 h 2110203"/>
                <a:gd name="connsiteX69" fmla="*/ 2413145 w 2804754"/>
                <a:gd name="connsiteY69" fmla="*/ 2076382 h 2110203"/>
                <a:gd name="connsiteX70" fmla="*/ 2357189 w 2804754"/>
                <a:gd name="connsiteY70" fmla="*/ 2007685 h 2110203"/>
                <a:gd name="connsiteX71" fmla="*/ 2326969 w 2804754"/>
                <a:gd name="connsiteY71" fmla="*/ 1958049 h 2110203"/>
                <a:gd name="connsiteX72" fmla="*/ 1717620 w 2804754"/>
                <a:gd name="connsiteY72" fmla="*/ 1588270 h 2110203"/>
                <a:gd name="connsiteX73" fmla="*/ 1319608 w 2804754"/>
                <a:gd name="connsiteY73" fmla="*/ 1464637 h 2110203"/>
                <a:gd name="connsiteX74" fmla="*/ 859118 w 2804754"/>
                <a:gd name="connsiteY74" fmla="*/ 1419077 h 2110203"/>
                <a:gd name="connsiteX75" fmla="*/ 849181 w 2804754"/>
                <a:gd name="connsiteY75" fmla="*/ 1420096 h 2110203"/>
                <a:gd name="connsiteX76" fmla="*/ 1028821 w 2804754"/>
                <a:gd name="connsiteY76" fmla="*/ 1999786 h 2110203"/>
                <a:gd name="connsiteX77" fmla="*/ 1008844 w 2804754"/>
                <a:gd name="connsiteY77" fmla="*/ 2043715 h 2110203"/>
                <a:gd name="connsiteX78" fmla="*/ 870431 w 2804754"/>
                <a:gd name="connsiteY78" fmla="*/ 2069145 h 2110203"/>
                <a:gd name="connsiteX79" fmla="*/ 715100 w 2804754"/>
                <a:gd name="connsiteY79" fmla="*/ 2050799 h 2110203"/>
                <a:gd name="connsiteX80" fmla="*/ 670508 w 2804754"/>
                <a:gd name="connsiteY80" fmla="*/ 2004576 h 2110203"/>
                <a:gd name="connsiteX81" fmla="*/ 484498 w 2804754"/>
                <a:gd name="connsiteY81" fmla="*/ 1391507 h 2110203"/>
                <a:gd name="connsiteX82" fmla="*/ 220262 w 2804754"/>
                <a:gd name="connsiteY82" fmla="*/ 1366689 h 2110203"/>
                <a:gd name="connsiteX83" fmla="*/ 180053 w 2804754"/>
                <a:gd name="connsiteY83" fmla="*/ 1334940 h 2110203"/>
                <a:gd name="connsiteX84" fmla="*/ 126645 w 2804754"/>
                <a:gd name="connsiteY84" fmla="*/ 1187354 h 2110203"/>
                <a:gd name="connsiteX85" fmla="*/ 114771 w 2804754"/>
                <a:gd name="connsiteY85" fmla="*/ 1138482 h 2110203"/>
                <a:gd name="connsiteX86" fmla="*/ 69262 w 2804754"/>
                <a:gd name="connsiteY86" fmla="*/ 1137768 h 2110203"/>
                <a:gd name="connsiteX87" fmla="*/ 5 w 2804754"/>
                <a:gd name="connsiteY87" fmla="*/ 1064434 h 2110203"/>
                <a:gd name="connsiteX88" fmla="*/ 71454 w 2804754"/>
                <a:gd name="connsiteY88" fmla="*/ 993648 h 2110203"/>
                <a:gd name="connsiteX89" fmla="*/ 111815 w 2804754"/>
                <a:gd name="connsiteY89" fmla="*/ 992935 h 2110203"/>
                <a:gd name="connsiteX90" fmla="*/ 126340 w 2804754"/>
                <a:gd name="connsiteY90" fmla="*/ 909510 h 2110203"/>
                <a:gd name="connsiteX91" fmla="*/ 195188 w 2804754"/>
                <a:gd name="connsiteY91" fmla="*/ 755198 h 2110203"/>
                <a:gd name="connsiteX92" fmla="*/ 234888 w 2804754"/>
                <a:gd name="connsiteY92" fmla="*/ 737107 h 2110203"/>
                <a:gd name="connsiteX93" fmla="*/ 1123253 w 2804754"/>
                <a:gd name="connsiteY93" fmla="*/ 666015 h 2110203"/>
                <a:gd name="connsiteX94" fmla="*/ 1346363 w 2804754"/>
                <a:gd name="connsiteY94" fmla="*/ 633757 h 2110203"/>
                <a:gd name="connsiteX95" fmla="*/ 1727965 w 2804754"/>
                <a:gd name="connsiteY95" fmla="*/ 507372 h 2110203"/>
                <a:gd name="connsiteX96" fmla="*/ 2336804 w 2804754"/>
                <a:gd name="connsiteY96" fmla="*/ 135809 h 2110203"/>
                <a:gd name="connsiteX97" fmla="*/ 2393882 w 2804754"/>
                <a:gd name="connsiteY97" fmla="*/ 52487 h 2110203"/>
                <a:gd name="connsiteX98" fmla="*/ 2499882 w 2804754"/>
                <a:gd name="connsiteY98" fmla="*/ 3 h 2110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</a:cxnLst>
              <a:rect l="l" t="t" r="r" b="b"/>
              <a:pathLst>
                <a:path w="2804754" h="2110203">
                  <a:moveTo>
                    <a:pt x="884293" y="1642545"/>
                  </a:moveTo>
                  <a:lnTo>
                    <a:pt x="783134" y="1673122"/>
                  </a:lnTo>
                  <a:cubicBezTo>
                    <a:pt x="778955" y="1674345"/>
                    <a:pt x="776611" y="1678728"/>
                    <a:pt x="777885" y="1682856"/>
                  </a:cubicBezTo>
                  <a:lnTo>
                    <a:pt x="784968" y="1706299"/>
                  </a:lnTo>
                  <a:cubicBezTo>
                    <a:pt x="786192" y="1710477"/>
                    <a:pt x="790574" y="1712821"/>
                    <a:pt x="794703" y="1711548"/>
                  </a:cubicBezTo>
                  <a:lnTo>
                    <a:pt x="895861" y="1680970"/>
                  </a:lnTo>
                  <a:cubicBezTo>
                    <a:pt x="899989" y="1679696"/>
                    <a:pt x="902333" y="1675364"/>
                    <a:pt x="901110" y="1671237"/>
                  </a:cubicBezTo>
                  <a:lnTo>
                    <a:pt x="894027" y="1647794"/>
                  </a:lnTo>
                  <a:cubicBezTo>
                    <a:pt x="892804" y="1643615"/>
                    <a:pt x="888421" y="1641271"/>
                    <a:pt x="884293" y="1642545"/>
                  </a:cubicBezTo>
                  <a:close/>
                  <a:moveTo>
                    <a:pt x="854480" y="1543831"/>
                  </a:moveTo>
                  <a:lnTo>
                    <a:pt x="753321" y="1574408"/>
                  </a:lnTo>
                  <a:cubicBezTo>
                    <a:pt x="749142" y="1575631"/>
                    <a:pt x="746798" y="1580014"/>
                    <a:pt x="748072" y="1584142"/>
                  </a:cubicBezTo>
                  <a:lnTo>
                    <a:pt x="755155" y="1607585"/>
                  </a:lnTo>
                  <a:cubicBezTo>
                    <a:pt x="756379" y="1611763"/>
                    <a:pt x="760761" y="1614107"/>
                    <a:pt x="764890" y="1612834"/>
                  </a:cubicBezTo>
                  <a:lnTo>
                    <a:pt x="866048" y="1582256"/>
                  </a:lnTo>
                  <a:cubicBezTo>
                    <a:pt x="870176" y="1580982"/>
                    <a:pt x="872520" y="1576650"/>
                    <a:pt x="871297" y="1572523"/>
                  </a:cubicBezTo>
                  <a:lnTo>
                    <a:pt x="864214" y="1549080"/>
                  </a:lnTo>
                  <a:cubicBezTo>
                    <a:pt x="862991" y="1544901"/>
                    <a:pt x="858608" y="1542557"/>
                    <a:pt x="854480" y="1543831"/>
                  </a:cubicBezTo>
                  <a:close/>
                  <a:moveTo>
                    <a:pt x="115586" y="1021270"/>
                  </a:moveTo>
                  <a:cubicBezTo>
                    <a:pt x="115586" y="1021270"/>
                    <a:pt x="115586" y="1021321"/>
                    <a:pt x="115536" y="1021321"/>
                  </a:cubicBezTo>
                  <a:cubicBezTo>
                    <a:pt x="115586" y="1021321"/>
                    <a:pt x="115586" y="1021321"/>
                    <a:pt x="115586" y="1021321"/>
                  </a:cubicBezTo>
                  <a:cubicBezTo>
                    <a:pt x="115586" y="1021321"/>
                    <a:pt x="115586" y="1021270"/>
                    <a:pt x="115586" y="1021270"/>
                  </a:cubicBezTo>
                  <a:close/>
                  <a:moveTo>
                    <a:pt x="2201858" y="309436"/>
                  </a:moveTo>
                  <a:cubicBezTo>
                    <a:pt x="2184938" y="313666"/>
                    <a:pt x="1941341" y="453403"/>
                    <a:pt x="1829837" y="510633"/>
                  </a:cubicBezTo>
                  <a:cubicBezTo>
                    <a:pt x="1748502" y="552371"/>
                    <a:pt x="1663702" y="598083"/>
                    <a:pt x="1577067" y="628304"/>
                  </a:cubicBezTo>
                  <a:cubicBezTo>
                    <a:pt x="1444311" y="674628"/>
                    <a:pt x="1309926" y="690477"/>
                    <a:pt x="1170392" y="700414"/>
                  </a:cubicBezTo>
                  <a:cubicBezTo>
                    <a:pt x="1128604" y="703472"/>
                    <a:pt x="1133037" y="723602"/>
                    <a:pt x="1136502" y="749083"/>
                  </a:cubicBezTo>
                  <a:cubicBezTo>
                    <a:pt x="1333724" y="756982"/>
                    <a:pt x="1523914" y="708976"/>
                    <a:pt x="1608256" y="677583"/>
                  </a:cubicBezTo>
                  <a:cubicBezTo>
                    <a:pt x="1719759" y="636050"/>
                    <a:pt x="2135098" y="421909"/>
                    <a:pt x="2189321" y="374769"/>
                  </a:cubicBezTo>
                  <a:cubicBezTo>
                    <a:pt x="2193092" y="353365"/>
                    <a:pt x="2201858" y="327630"/>
                    <a:pt x="2201858" y="309436"/>
                  </a:cubicBezTo>
                  <a:close/>
                  <a:moveTo>
                    <a:pt x="2496162" y="90594"/>
                  </a:moveTo>
                  <a:cubicBezTo>
                    <a:pt x="2486046" y="91651"/>
                    <a:pt x="2476287" y="99321"/>
                    <a:pt x="2464922" y="113590"/>
                  </a:cubicBezTo>
                  <a:lnTo>
                    <a:pt x="2464975" y="113714"/>
                  </a:lnTo>
                  <a:lnTo>
                    <a:pt x="2464922" y="113640"/>
                  </a:lnTo>
                  <a:cubicBezTo>
                    <a:pt x="2448206" y="123731"/>
                    <a:pt x="2439950" y="140905"/>
                    <a:pt x="2430880" y="156805"/>
                  </a:cubicBezTo>
                  <a:cubicBezTo>
                    <a:pt x="2408100" y="196606"/>
                    <a:pt x="2391638" y="239261"/>
                    <a:pt x="2377981" y="282935"/>
                  </a:cubicBezTo>
                  <a:cubicBezTo>
                    <a:pt x="2346538" y="383381"/>
                    <a:pt x="2326968" y="486374"/>
                    <a:pt x="2312597" y="590489"/>
                  </a:cubicBezTo>
                  <a:cubicBezTo>
                    <a:pt x="2303577" y="655924"/>
                    <a:pt x="2296799" y="721665"/>
                    <a:pt x="2292722" y="787609"/>
                  </a:cubicBezTo>
                  <a:cubicBezTo>
                    <a:pt x="2292161" y="796528"/>
                    <a:pt x="2287167" y="807892"/>
                    <a:pt x="2302864" y="812071"/>
                  </a:cubicBezTo>
                  <a:cubicBezTo>
                    <a:pt x="2330485" y="819410"/>
                    <a:pt x="2355150" y="831233"/>
                    <a:pt x="2377389" y="846680"/>
                  </a:cubicBezTo>
                  <a:lnTo>
                    <a:pt x="2437327" y="903013"/>
                  </a:lnTo>
                  <a:lnTo>
                    <a:pt x="2437301" y="903039"/>
                  </a:lnTo>
                  <a:cubicBezTo>
                    <a:pt x="2474657" y="961390"/>
                    <a:pt x="2492697" y="1023869"/>
                    <a:pt x="2480415" y="1093737"/>
                  </a:cubicBezTo>
                  <a:cubicBezTo>
                    <a:pt x="2476415" y="1116466"/>
                    <a:pt x="2468974" y="1137437"/>
                    <a:pt x="2459228" y="1157299"/>
                  </a:cubicBezTo>
                  <a:lnTo>
                    <a:pt x="2424205" y="1214211"/>
                  </a:lnTo>
                  <a:lnTo>
                    <a:pt x="2424203" y="1214210"/>
                  </a:lnTo>
                  <a:cubicBezTo>
                    <a:pt x="2392148" y="1246265"/>
                    <a:pt x="2356730" y="1273733"/>
                    <a:pt x="2312189" y="1285148"/>
                  </a:cubicBezTo>
                  <a:cubicBezTo>
                    <a:pt x="2293690" y="1289888"/>
                    <a:pt x="2290479" y="1298603"/>
                    <a:pt x="2291754" y="1315267"/>
                  </a:cubicBezTo>
                  <a:cubicBezTo>
                    <a:pt x="2296849" y="1383556"/>
                    <a:pt x="2303220" y="1451743"/>
                    <a:pt x="2312750" y="1519624"/>
                  </a:cubicBezTo>
                  <a:cubicBezTo>
                    <a:pt x="2330179" y="1643715"/>
                    <a:pt x="2352857" y="1766636"/>
                    <a:pt x="2398722" y="1883898"/>
                  </a:cubicBezTo>
                  <a:cubicBezTo>
                    <a:pt x="2414979" y="1925381"/>
                    <a:pt x="2431134" y="1967476"/>
                    <a:pt x="2465788" y="1998460"/>
                  </a:cubicBezTo>
                  <a:lnTo>
                    <a:pt x="2465814" y="1998422"/>
                  </a:lnTo>
                  <a:lnTo>
                    <a:pt x="2465789" y="1998512"/>
                  </a:lnTo>
                  <a:cubicBezTo>
                    <a:pt x="2489690" y="2024758"/>
                    <a:pt x="2504979" y="2026236"/>
                    <a:pt x="2529033" y="2002640"/>
                  </a:cubicBezTo>
                  <a:cubicBezTo>
                    <a:pt x="2539836" y="1992040"/>
                    <a:pt x="2549621" y="1980064"/>
                    <a:pt x="2557826" y="1967375"/>
                  </a:cubicBezTo>
                  <a:cubicBezTo>
                    <a:pt x="2587843" y="1920795"/>
                    <a:pt x="2606647" y="1869171"/>
                    <a:pt x="2622446" y="1816477"/>
                  </a:cubicBezTo>
                  <a:cubicBezTo>
                    <a:pt x="2684874" y="1607992"/>
                    <a:pt x="2705054" y="1393291"/>
                    <a:pt x="2712495" y="1177213"/>
                  </a:cubicBezTo>
                  <a:cubicBezTo>
                    <a:pt x="2719833" y="965110"/>
                    <a:pt x="2710405" y="753568"/>
                    <a:pt x="2677841" y="543554"/>
                  </a:cubicBezTo>
                  <a:cubicBezTo>
                    <a:pt x="2660055" y="428993"/>
                    <a:pt x="2636664" y="315654"/>
                    <a:pt x="2591614" y="208074"/>
                  </a:cubicBezTo>
                  <a:cubicBezTo>
                    <a:pt x="2576223" y="171330"/>
                    <a:pt x="2558998" y="135249"/>
                    <a:pt x="2529542" y="107271"/>
                  </a:cubicBezTo>
                  <a:cubicBezTo>
                    <a:pt x="2516751" y="95092"/>
                    <a:pt x="2506278" y="89537"/>
                    <a:pt x="2496162" y="90594"/>
                  </a:cubicBezTo>
                  <a:close/>
                  <a:moveTo>
                    <a:pt x="2499882" y="3"/>
                  </a:moveTo>
                  <a:cubicBezTo>
                    <a:pt x="2536702" y="264"/>
                    <a:pt x="2573369" y="18343"/>
                    <a:pt x="2604965" y="54424"/>
                  </a:cubicBezTo>
                  <a:cubicBezTo>
                    <a:pt x="2653939" y="110329"/>
                    <a:pt x="2680898" y="178108"/>
                    <a:pt x="2703117" y="247568"/>
                  </a:cubicBezTo>
                  <a:cubicBezTo>
                    <a:pt x="2748167" y="388325"/>
                    <a:pt x="2792147" y="754332"/>
                    <a:pt x="2795154" y="791433"/>
                  </a:cubicBezTo>
                  <a:cubicBezTo>
                    <a:pt x="2807691" y="966282"/>
                    <a:pt x="2808251" y="1141183"/>
                    <a:pt x="2795052" y="1316134"/>
                  </a:cubicBezTo>
                  <a:cubicBezTo>
                    <a:pt x="2794288" y="1348750"/>
                    <a:pt x="2786338" y="1413471"/>
                    <a:pt x="2786338" y="1413471"/>
                  </a:cubicBezTo>
                  <a:cubicBezTo>
                    <a:pt x="2774974" y="1552801"/>
                    <a:pt x="2753875" y="1690448"/>
                    <a:pt x="2713513" y="1824630"/>
                  </a:cubicBezTo>
                  <a:cubicBezTo>
                    <a:pt x="2693027" y="1901837"/>
                    <a:pt x="2665252" y="1975987"/>
                    <a:pt x="2617247" y="2040759"/>
                  </a:cubicBezTo>
                  <a:cubicBezTo>
                    <a:pt x="2559813" y="2118221"/>
                    <a:pt x="2478325" y="2132031"/>
                    <a:pt x="2413145" y="2076382"/>
                  </a:cubicBezTo>
                  <a:cubicBezTo>
                    <a:pt x="2390365" y="2056914"/>
                    <a:pt x="2373038" y="2033013"/>
                    <a:pt x="2357189" y="2007685"/>
                  </a:cubicBezTo>
                  <a:cubicBezTo>
                    <a:pt x="2346895" y="1991275"/>
                    <a:pt x="2341136" y="1972114"/>
                    <a:pt x="2326969" y="1958049"/>
                  </a:cubicBezTo>
                  <a:cubicBezTo>
                    <a:pt x="2280797" y="1934759"/>
                    <a:pt x="1883449" y="1673376"/>
                    <a:pt x="1717620" y="1588270"/>
                  </a:cubicBezTo>
                  <a:cubicBezTo>
                    <a:pt x="1592559" y="1524058"/>
                    <a:pt x="1457766" y="1488079"/>
                    <a:pt x="1319608" y="1464637"/>
                  </a:cubicBezTo>
                  <a:cubicBezTo>
                    <a:pt x="1240414" y="1451183"/>
                    <a:pt x="912016" y="1432327"/>
                    <a:pt x="859118" y="1419077"/>
                  </a:cubicBezTo>
                  <a:cubicBezTo>
                    <a:pt x="856060" y="1418363"/>
                    <a:pt x="852493" y="1419740"/>
                    <a:pt x="849181" y="1420096"/>
                  </a:cubicBezTo>
                  <a:cubicBezTo>
                    <a:pt x="873897" y="1501533"/>
                    <a:pt x="992587" y="1888333"/>
                    <a:pt x="1028821" y="1999786"/>
                  </a:cubicBezTo>
                  <a:cubicBezTo>
                    <a:pt x="1036618" y="2023636"/>
                    <a:pt x="1027700" y="2035306"/>
                    <a:pt x="1008844" y="2043715"/>
                  </a:cubicBezTo>
                  <a:cubicBezTo>
                    <a:pt x="964864" y="2063335"/>
                    <a:pt x="918233" y="2069604"/>
                    <a:pt x="870431" y="2069145"/>
                  </a:cubicBezTo>
                  <a:cubicBezTo>
                    <a:pt x="817584" y="2072355"/>
                    <a:pt x="765705" y="2067718"/>
                    <a:pt x="715100" y="2050799"/>
                  </a:cubicBezTo>
                  <a:cubicBezTo>
                    <a:pt x="691810" y="2043001"/>
                    <a:pt x="678051" y="2029802"/>
                    <a:pt x="670508" y="2004576"/>
                  </a:cubicBezTo>
                  <a:cubicBezTo>
                    <a:pt x="609405" y="1799965"/>
                    <a:pt x="546723" y="1595812"/>
                    <a:pt x="484498" y="1391507"/>
                  </a:cubicBezTo>
                  <a:cubicBezTo>
                    <a:pt x="440213" y="1386869"/>
                    <a:pt x="264292" y="1368217"/>
                    <a:pt x="220262" y="1366689"/>
                  </a:cubicBezTo>
                  <a:cubicBezTo>
                    <a:pt x="200540" y="1366026"/>
                    <a:pt x="189277" y="1349259"/>
                    <a:pt x="180053" y="1334940"/>
                  </a:cubicBezTo>
                  <a:cubicBezTo>
                    <a:pt x="151209" y="1289991"/>
                    <a:pt x="136583" y="1239437"/>
                    <a:pt x="126645" y="1187354"/>
                  </a:cubicBezTo>
                  <a:cubicBezTo>
                    <a:pt x="123537" y="1170893"/>
                    <a:pt x="118797" y="1154789"/>
                    <a:pt x="114771" y="1138482"/>
                  </a:cubicBezTo>
                  <a:cubicBezTo>
                    <a:pt x="99584" y="1138278"/>
                    <a:pt x="84398" y="1138838"/>
                    <a:pt x="69262" y="1137768"/>
                  </a:cubicBezTo>
                  <a:cubicBezTo>
                    <a:pt x="29614" y="1135016"/>
                    <a:pt x="-453" y="1102808"/>
                    <a:pt x="5" y="1064434"/>
                  </a:cubicBezTo>
                  <a:cubicBezTo>
                    <a:pt x="464" y="1026315"/>
                    <a:pt x="31449" y="995381"/>
                    <a:pt x="71454" y="993648"/>
                  </a:cubicBezTo>
                  <a:cubicBezTo>
                    <a:pt x="84907" y="993037"/>
                    <a:pt x="98362" y="993139"/>
                    <a:pt x="111815" y="992935"/>
                  </a:cubicBezTo>
                  <a:cubicBezTo>
                    <a:pt x="120683" y="965874"/>
                    <a:pt x="118746" y="937081"/>
                    <a:pt x="126340" y="909510"/>
                  </a:cubicBezTo>
                  <a:cubicBezTo>
                    <a:pt x="141475" y="854370"/>
                    <a:pt x="155337" y="799229"/>
                    <a:pt x="195188" y="755198"/>
                  </a:cubicBezTo>
                  <a:cubicBezTo>
                    <a:pt x="206043" y="743172"/>
                    <a:pt x="218784" y="736750"/>
                    <a:pt x="234888" y="737107"/>
                  </a:cubicBezTo>
                  <a:cubicBezTo>
                    <a:pt x="295991" y="738483"/>
                    <a:pt x="1100830" y="667799"/>
                    <a:pt x="1123253" y="666015"/>
                  </a:cubicBezTo>
                  <a:cubicBezTo>
                    <a:pt x="1198421" y="660053"/>
                    <a:pt x="1272571" y="648383"/>
                    <a:pt x="1346363" y="633757"/>
                  </a:cubicBezTo>
                  <a:cubicBezTo>
                    <a:pt x="1478812" y="607460"/>
                    <a:pt x="1607695" y="569952"/>
                    <a:pt x="1727965" y="507372"/>
                  </a:cubicBezTo>
                  <a:cubicBezTo>
                    <a:pt x="1847419" y="445198"/>
                    <a:pt x="2249762" y="191358"/>
                    <a:pt x="2336804" y="135809"/>
                  </a:cubicBezTo>
                  <a:cubicBezTo>
                    <a:pt x="2355201" y="107628"/>
                    <a:pt x="2370847" y="77662"/>
                    <a:pt x="2393882" y="52487"/>
                  </a:cubicBezTo>
                  <a:cubicBezTo>
                    <a:pt x="2426089" y="17298"/>
                    <a:pt x="2463062" y="-259"/>
                    <a:pt x="2499882" y="3"/>
                  </a:cubicBezTo>
                  <a:close/>
                </a:path>
              </a:pathLst>
            </a:custGeom>
            <a:solidFill>
              <a:schemeClr val="accent3">
                <a:lumMod val="50000"/>
              </a:schemeClr>
            </a:solidFill>
            <a:ln w="6603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25" name="Freeform: Shape 138">
              <a:extLst>
                <a:ext uri="{FF2B5EF4-FFF2-40B4-BE49-F238E27FC236}">
                  <a16:creationId xmlns:a16="http://schemas.microsoft.com/office/drawing/2014/main" id="{2489D5D0-5446-45D5-8BFE-F1BB81DD2CC0}"/>
                </a:ext>
              </a:extLst>
            </p:cNvPr>
            <p:cNvSpPr/>
            <p:nvPr/>
          </p:nvSpPr>
          <p:spPr>
            <a:xfrm>
              <a:off x="1297858" y="3204171"/>
              <a:ext cx="1231900" cy="820582"/>
            </a:xfrm>
            <a:custGeom>
              <a:avLst/>
              <a:gdLst>
                <a:gd name="connsiteX0" fmla="*/ 1240042 w 1374937"/>
                <a:gd name="connsiteY0" fmla="*/ 173626 h 915860"/>
                <a:gd name="connsiteX1" fmla="*/ 868021 w 1374937"/>
                <a:gd name="connsiteY1" fmla="*/ 374823 h 915860"/>
                <a:gd name="connsiteX2" fmla="*/ 615251 w 1374937"/>
                <a:gd name="connsiteY2" fmla="*/ 492494 h 915860"/>
                <a:gd name="connsiteX3" fmla="*/ 208576 w 1374937"/>
                <a:gd name="connsiteY3" fmla="*/ 564604 h 915860"/>
                <a:gd name="connsiteX4" fmla="*/ 174686 w 1374937"/>
                <a:gd name="connsiteY4" fmla="*/ 613273 h 915860"/>
                <a:gd name="connsiteX5" fmla="*/ 646440 w 1374937"/>
                <a:gd name="connsiteY5" fmla="*/ 541773 h 915860"/>
                <a:gd name="connsiteX6" fmla="*/ 1227505 w 1374937"/>
                <a:gd name="connsiteY6" fmla="*/ 238959 h 915860"/>
                <a:gd name="connsiteX7" fmla="*/ 1240042 w 1374937"/>
                <a:gd name="connsiteY7" fmla="*/ 173626 h 915860"/>
                <a:gd name="connsiteX8" fmla="*/ 1374937 w 1374937"/>
                <a:gd name="connsiteY8" fmla="*/ 0 h 915860"/>
                <a:gd name="connsiteX9" fmla="*/ 1265522 w 1374937"/>
                <a:gd name="connsiteY9" fmla="*/ 464975 h 915860"/>
                <a:gd name="connsiteX10" fmla="*/ 1236475 w 1374937"/>
                <a:gd name="connsiteY10" fmla="*/ 912165 h 915860"/>
                <a:gd name="connsiteX11" fmla="*/ 754 w 1374937"/>
                <a:gd name="connsiteY11" fmla="*/ 915782 h 915860"/>
                <a:gd name="connsiteX12" fmla="*/ 9825 w 1374937"/>
                <a:gd name="connsiteY12" fmla="*/ 727887 h 915860"/>
                <a:gd name="connsiteX13" fmla="*/ 93555 w 1374937"/>
                <a:gd name="connsiteY13" fmla="*/ 534538 h 915860"/>
                <a:gd name="connsiteX14" fmla="*/ 384496 w 1374937"/>
                <a:gd name="connsiteY14" fmla="*/ 497948 h 915860"/>
                <a:gd name="connsiteX15" fmla="*/ 766097 w 1374937"/>
                <a:gd name="connsiteY15" fmla="*/ 371562 h 915860"/>
                <a:gd name="connsiteX16" fmla="*/ 1374937 w 1374937"/>
                <a:gd name="connsiteY16" fmla="*/ 0 h 915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4937" h="915860">
                  <a:moveTo>
                    <a:pt x="1240042" y="173626"/>
                  </a:moveTo>
                  <a:cubicBezTo>
                    <a:pt x="1223122" y="177856"/>
                    <a:pt x="979525" y="317593"/>
                    <a:pt x="868021" y="374823"/>
                  </a:cubicBezTo>
                  <a:cubicBezTo>
                    <a:pt x="786686" y="416561"/>
                    <a:pt x="701886" y="462273"/>
                    <a:pt x="615251" y="492494"/>
                  </a:cubicBezTo>
                  <a:cubicBezTo>
                    <a:pt x="482495" y="538818"/>
                    <a:pt x="348110" y="554667"/>
                    <a:pt x="208576" y="564604"/>
                  </a:cubicBezTo>
                  <a:cubicBezTo>
                    <a:pt x="166788" y="567662"/>
                    <a:pt x="171221" y="587792"/>
                    <a:pt x="174686" y="613273"/>
                  </a:cubicBezTo>
                  <a:cubicBezTo>
                    <a:pt x="371908" y="621172"/>
                    <a:pt x="562098" y="573166"/>
                    <a:pt x="646440" y="541773"/>
                  </a:cubicBezTo>
                  <a:cubicBezTo>
                    <a:pt x="757943" y="500240"/>
                    <a:pt x="1173282" y="286099"/>
                    <a:pt x="1227505" y="238959"/>
                  </a:cubicBezTo>
                  <a:cubicBezTo>
                    <a:pt x="1231276" y="217555"/>
                    <a:pt x="1240042" y="191820"/>
                    <a:pt x="1240042" y="173626"/>
                  </a:cubicBezTo>
                  <a:close/>
                  <a:moveTo>
                    <a:pt x="1374937" y="0"/>
                  </a:moveTo>
                  <a:cubicBezTo>
                    <a:pt x="1345227" y="73385"/>
                    <a:pt x="1284684" y="313007"/>
                    <a:pt x="1265522" y="464975"/>
                  </a:cubicBezTo>
                  <a:cubicBezTo>
                    <a:pt x="1252528" y="568428"/>
                    <a:pt x="1240959" y="827313"/>
                    <a:pt x="1236475" y="912165"/>
                  </a:cubicBezTo>
                  <a:cubicBezTo>
                    <a:pt x="839482" y="912113"/>
                    <a:pt x="397746" y="916496"/>
                    <a:pt x="754" y="915782"/>
                  </a:cubicBezTo>
                  <a:cubicBezTo>
                    <a:pt x="-1794" y="878835"/>
                    <a:pt x="2334" y="765190"/>
                    <a:pt x="9825" y="727887"/>
                  </a:cubicBezTo>
                  <a:cubicBezTo>
                    <a:pt x="17164" y="691347"/>
                    <a:pt x="45397" y="556859"/>
                    <a:pt x="93555" y="534538"/>
                  </a:cubicBezTo>
                  <a:cubicBezTo>
                    <a:pt x="128617" y="529798"/>
                    <a:pt x="310704" y="512574"/>
                    <a:pt x="384496" y="497948"/>
                  </a:cubicBezTo>
                  <a:cubicBezTo>
                    <a:pt x="516945" y="471651"/>
                    <a:pt x="645828" y="434143"/>
                    <a:pt x="766097" y="371562"/>
                  </a:cubicBezTo>
                  <a:cubicBezTo>
                    <a:pt x="885603" y="309389"/>
                    <a:pt x="1287946" y="55549"/>
                    <a:pt x="1374937" y="0"/>
                  </a:cubicBezTo>
                  <a:close/>
                </a:path>
              </a:pathLst>
            </a:custGeom>
            <a:solidFill>
              <a:srgbClr val="FFC35B"/>
            </a:solidFill>
            <a:ln w="6603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26" name="Freeform: Shape 139">
              <a:extLst>
                <a:ext uri="{FF2B5EF4-FFF2-40B4-BE49-F238E27FC236}">
                  <a16:creationId xmlns:a16="http://schemas.microsoft.com/office/drawing/2014/main" id="{A252103D-0258-4C54-BEAC-A85F8F16905A}"/>
                </a:ext>
              </a:extLst>
            </p:cNvPr>
            <p:cNvSpPr/>
            <p:nvPr/>
          </p:nvSpPr>
          <p:spPr>
            <a:xfrm>
              <a:off x="1040828" y="4345719"/>
              <a:ext cx="319663" cy="590680"/>
            </a:xfrm>
            <a:custGeom>
              <a:avLst/>
              <a:gdLst>
                <a:gd name="connsiteX0" fmla="*/ 209351 w 356779"/>
                <a:gd name="connsiteY0" fmla="*/ 232641 h 659264"/>
                <a:gd name="connsiteX1" fmla="*/ 108192 w 356779"/>
                <a:gd name="connsiteY1" fmla="*/ 263218 h 659264"/>
                <a:gd name="connsiteX2" fmla="*/ 102943 w 356779"/>
                <a:gd name="connsiteY2" fmla="*/ 272952 h 659264"/>
                <a:gd name="connsiteX3" fmla="*/ 110026 w 356779"/>
                <a:gd name="connsiteY3" fmla="*/ 296395 h 659264"/>
                <a:gd name="connsiteX4" fmla="*/ 119761 w 356779"/>
                <a:gd name="connsiteY4" fmla="*/ 301644 h 659264"/>
                <a:gd name="connsiteX5" fmla="*/ 220919 w 356779"/>
                <a:gd name="connsiteY5" fmla="*/ 271066 h 659264"/>
                <a:gd name="connsiteX6" fmla="*/ 226168 w 356779"/>
                <a:gd name="connsiteY6" fmla="*/ 261333 h 659264"/>
                <a:gd name="connsiteX7" fmla="*/ 219085 w 356779"/>
                <a:gd name="connsiteY7" fmla="*/ 237890 h 659264"/>
                <a:gd name="connsiteX8" fmla="*/ 209351 w 356779"/>
                <a:gd name="connsiteY8" fmla="*/ 232641 h 659264"/>
                <a:gd name="connsiteX9" fmla="*/ 179538 w 356779"/>
                <a:gd name="connsiteY9" fmla="*/ 133927 h 659264"/>
                <a:gd name="connsiteX10" fmla="*/ 78379 w 356779"/>
                <a:gd name="connsiteY10" fmla="*/ 164504 h 659264"/>
                <a:gd name="connsiteX11" fmla="*/ 73130 w 356779"/>
                <a:gd name="connsiteY11" fmla="*/ 174238 h 659264"/>
                <a:gd name="connsiteX12" fmla="*/ 80213 w 356779"/>
                <a:gd name="connsiteY12" fmla="*/ 197681 h 659264"/>
                <a:gd name="connsiteX13" fmla="*/ 89948 w 356779"/>
                <a:gd name="connsiteY13" fmla="*/ 202930 h 659264"/>
                <a:gd name="connsiteX14" fmla="*/ 191106 w 356779"/>
                <a:gd name="connsiteY14" fmla="*/ 172352 h 659264"/>
                <a:gd name="connsiteX15" fmla="*/ 196355 w 356779"/>
                <a:gd name="connsiteY15" fmla="*/ 162619 h 659264"/>
                <a:gd name="connsiteX16" fmla="*/ 189272 w 356779"/>
                <a:gd name="connsiteY16" fmla="*/ 139176 h 659264"/>
                <a:gd name="connsiteX17" fmla="*/ 179538 w 356779"/>
                <a:gd name="connsiteY17" fmla="*/ 133927 h 659264"/>
                <a:gd name="connsiteX18" fmla="*/ 0 w 356779"/>
                <a:gd name="connsiteY18" fmla="*/ 0 h 659264"/>
                <a:gd name="connsiteX19" fmla="*/ 175971 w 356779"/>
                <a:gd name="connsiteY19" fmla="*/ 15543 h 659264"/>
                <a:gd name="connsiteX20" fmla="*/ 353981 w 356779"/>
                <a:gd name="connsiteY20" fmla="*/ 589832 h 659264"/>
                <a:gd name="connsiteX21" fmla="*/ 334004 w 356779"/>
                <a:gd name="connsiteY21" fmla="*/ 633761 h 659264"/>
                <a:gd name="connsiteX22" fmla="*/ 195540 w 356779"/>
                <a:gd name="connsiteY22" fmla="*/ 659241 h 659264"/>
                <a:gd name="connsiteX23" fmla="*/ 0 w 356779"/>
                <a:gd name="connsiteY23" fmla="*/ 0 h 659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56779" h="659264">
                  <a:moveTo>
                    <a:pt x="209351" y="232641"/>
                  </a:moveTo>
                  <a:lnTo>
                    <a:pt x="108192" y="263218"/>
                  </a:lnTo>
                  <a:cubicBezTo>
                    <a:pt x="104013" y="264441"/>
                    <a:pt x="101669" y="268824"/>
                    <a:pt x="102943" y="272952"/>
                  </a:cubicBezTo>
                  <a:lnTo>
                    <a:pt x="110026" y="296395"/>
                  </a:lnTo>
                  <a:cubicBezTo>
                    <a:pt x="111250" y="300573"/>
                    <a:pt x="115632" y="302917"/>
                    <a:pt x="119761" y="301644"/>
                  </a:cubicBezTo>
                  <a:lnTo>
                    <a:pt x="220919" y="271066"/>
                  </a:lnTo>
                  <a:cubicBezTo>
                    <a:pt x="225047" y="269792"/>
                    <a:pt x="227391" y="265460"/>
                    <a:pt x="226168" y="261333"/>
                  </a:cubicBezTo>
                  <a:lnTo>
                    <a:pt x="219085" y="237890"/>
                  </a:lnTo>
                  <a:cubicBezTo>
                    <a:pt x="217862" y="233711"/>
                    <a:pt x="213479" y="231367"/>
                    <a:pt x="209351" y="232641"/>
                  </a:cubicBezTo>
                  <a:close/>
                  <a:moveTo>
                    <a:pt x="179538" y="133927"/>
                  </a:moveTo>
                  <a:lnTo>
                    <a:pt x="78379" y="164504"/>
                  </a:lnTo>
                  <a:cubicBezTo>
                    <a:pt x="74200" y="165727"/>
                    <a:pt x="71856" y="170110"/>
                    <a:pt x="73130" y="174238"/>
                  </a:cubicBezTo>
                  <a:lnTo>
                    <a:pt x="80213" y="197681"/>
                  </a:lnTo>
                  <a:cubicBezTo>
                    <a:pt x="81437" y="201859"/>
                    <a:pt x="85819" y="204203"/>
                    <a:pt x="89948" y="202930"/>
                  </a:cubicBezTo>
                  <a:lnTo>
                    <a:pt x="191106" y="172352"/>
                  </a:lnTo>
                  <a:cubicBezTo>
                    <a:pt x="195234" y="171078"/>
                    <a:pt x="197578" y="166746"/>
                    <a:pt x="196355" y="162619"/>
                  </a:cubicBezTo>
                  <a:lnTo>
                    <a:pt x="189272" y="139176"/>
                  </a:lnTo>
                  <a:cubicBezTo>
                    <a:pt x="188049" y="134997"/>
                    <a:pt x="183666" y="132653"/>
                    <a:pt x="179538" y="133927"/>
                  </a:cubicBezTo>
                  <a:close/>
                  <a:moveTo>
                    <a:pt x="0" y="0"/>
                  </a:moveTo>
                  <a:cubicBezTo>
                    <a:pt x="79093" y="5759"/>
                    <a:pt x="103656" y="9326"/>
                    <a:pt x="175971" y="15543"/>
                  </a:cubicBezTo>
                  <a:cubicBezTo>
                    <a:pt x="200687" y="96980"/>
                    <a:pt x="317746" y="478429"/>
                    <a:pt x="353981" y="589832"/>
                  </a:cubicBezTo>
                  <a:cubicBezTo>
                    <a:pt x="361726" y="613681"/>
                    <a:pt x="352859" y="625352"/>
                    <a:pt x="334004" y="633761"/>
                  </a:cubicBezTo>
                  <a:cubicBezTo>
                    <a:pt x="289922" y="653380"/>
                    <a:pt x="243291" y="659700"/>
                    <a:pt x="195540" y="659241"/>
                  </a:cubicBezTo>
                  <a:cubicBezTo>
                    <a:pt x="160427" y="543150"/>
                    <a:pt x="26041" y="105491"/>
                    <a:pt x="0" y="0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6603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28" name="Graphic 2">
              <a:extLst>
                <a:ext uri="{FF2B5EF4-FFF2-40B4-BE49-F238E27FC236}">
                  <a16:creationId xmlns:a16="http://schemas.microsoft.com/office/drawing/2014/main" id="{4BDA9213-CD9F-4367-AC56-83CE2E9A8970}"/>
                </a:ext>
              </a:extLst>
            </p:cNvPr>
            <p:cNvSpPr/>
            <p:nvPr/>
          </p:nvSpPr>
          <p:spPr>
            <a:xfrm>
              <a:off x="2935688" y="3791587"/>
              <a:ext cx="13385" cy="470071"/>
            </a:xfrm>
            <a:custGeom>
              <a:avLst/>
              <a:gdLst>
                <a:gd name="connsiteX0" fmla="*/ 6855 w 19368"/>
                <a:gd name="connsiteY0" fmla="*/ 680184 h 680184"/>
                <a:gd name="connsiteX1" fmla="*/ 1966 w 19368"/>
                <a:gd name="connsiteY1" fmla="*/ 635719 h 680184"/>
                <a:gd name="connsiteX2" fmla="*/ 6987 w 19368"/>
                <a:gd name="connsiteY2" fmla="*/ 148986 h 680184"/>
                <a:gd name="connsiteX3" fmla="*/ 1173 w 19368"/>
                <a:gd name="connsiteY3" fmla="*/ 21274 h 680184"/>
                <a:gd name="connsiteX4" fmla="*/ 6855 w 19368"/>
                <a:gd name="connsiteY4" fmla="*/ 0 h 680184"/>
                <a:gd name="connsiteX5" fmla="*/ 6855 w 19368"/>
                <a:gd name="connsiteY5" fmla="*/ 680184 h 6801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368" h="680184">
                  <a:moveTo>
                    <a:pt x="6855" y="680184"/>
                  </a:moveTo>
                  <a:cubicBezTo>
                    <a:pt x="-3848" y="666442"/>
                    <a:pt x="909" y="650321"/>
                    <a:pt x="1966" y="635719"/>
                  </a:cubicBezTo>
                  <a:cubicBezTo>
                    <a:pt x="13462" y="473585"/>
                    <a:pt x="6723" y="311253"/>
                    <a:pt x="6987" y="148986"/>
                  </a:cubicBezTo>
                  <a:cubicBezTo>
                    <a:pt x="7053" y="106438"/>
                    <a:pt x="3089" y="63823"/>
                    <a:pt x="1173" y="21274"/>
                  </a:cubicBezTo>
                  <a:cubicBezTo>
                    <a:pt x="843" y="13742"/>
                    <a:pt x="-149" y="5682"/>
                    <a:pt x="6855" y="0"/>
                  </a:cubicBezTo>
                  <a:cubicBezTo>
                    <a:pt x="23174" y="226684"/>
                    <a:pt x="23901" y="453434"/>
                    <a:pt x="6855" y="680184"/>
                  </a:cubicBezTo>
                  <a:close/>
                </a:path>
              </a:pathLst>
            </a:custGeom>
            <a:solidFill>
              <a:srgbClr val="4D2C68"/>
            </a:solidFill>
            <a:ln w="66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Graphic 2">
              <a:extLst>
                <a:ext uri="{FF2B5EF4-FFF2-40B4-BE49-F238E27FC236}">
                  <a16:creationId xmlns:a16="http://schemas.microsoft.com/office/drawing/2014/main" id="{7F3A4764-B2B7-4251-933B-A0CC662544AF}"/>
                </a:ext>
              </a:extLst>
            </p:cNvPr>
            <p:cNvSpPr/>
            <p:nvPr/>
          </p:nvSpPr>
          <p:spPr>
            <a:xfrm>
              <a:off x="2863681" y="4344167"/>
              <a:ext cx="68891" cy="373088"/>
            </a:xfrm>
            <a:custGeom>
              <a:avLst/>
              <a:gdLst>
                <a:gd name="connsiteX0" fmla="*/ 5337 w 99684"/>
                <a:gd name="connsiteY0" fmla="*/ 539853 h 539852"/>
                <a:gd name="connsiteX1" fmla="*/ 7914 w 99684"/>
                <a:gd name="connsiteY1" fmla="*/ 496776 h 539852"/>
                <a:gd name="connsiteX2" fmla="*/ 70217 w 99684"/>
                <a:gd name="connsiteY2" fmla="*/ 203361 h 539852"/>
                <a:gd name="connsiteX3" fmla="*/ 92417 w 99684"/>
                <a:gd name="connsiteY3" fmla="*/ 5021 h 539852"/>
                <a:gd name="connsiteX4" fmla="*/ 94729 w 99684"/>
                <a:gd name="connsiteY4" fmla="*/ 0 h 539852"/>
                <a:gd name="connsiteX5" fmla="*/ 99684 w 99684"/>
                <a:gd name="connsiteY5" fmla="*/ 6805 h 539852"/>
                <a:gd name="connsiteX6" fmla="*/ 5337 w 99684"/>
                <a:gd name="connsiteY6" fmla="*/ 539853 h 539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9684" h="539852">
                  <a:moveTo>
                    <a:pt x="5337" y="539853"/>
                  </a:moveTo>
                  <a:cubicBezTo>
                    <a:pt x="-6357" y="524921"/>
                    <a:pt x="4280" y="509395"/>
                    <a:pt x="7914" y="496776"/>
                  </a:cubicBezTo>
                  <a:cubicBezTo>
                    <a:pt x="36059" y="400446"/>
                    <a:pt x="51255" y="301408"/>
                    <a:pt x="70217" y="203361"/>
                  </a:cubicBezTo>
                  <a:cubicBezTo>
                    <a:pt x="82837" y="138283"/>
                    <a:pt x="85347" y="71223"/>
                    <a:pt x="92417" y="5021"/>
                  </a:cubicBezTo>
                  <a:cubicBezTo>
                    <a:pt x="92615" y="3303"/>
                    <a:pt x="93936" y="1652"/>
                    <a:pt x="94729" y="0"/>
                  </a:cubicBezTo>
                  <a:cubicBezTo>
                    <a:pt x="96381" y="2312"/>
                    <a:pt x="98033" y="4559"/>
                    <a:pt x="99684" y="6805"/>
                  </a:cubicBezTo>
                  <a:cubicBezTo>
                    <a:pt x="85017" y="187439"/>
                    <a:pt x="57664" y="365826"/>
                    <a:pt x="5337" y="539853"/>
                  </a:cubicBezTo>
                  <a:close/>
                </a:path>
              </a:pathLst>
            </a:custGeom>
            <a:solidFill>
              <a:srgbClr val="51326F"/>
            </a:solidFill>
            <a:ln w="66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142">
              <a:extLst>
                <a:ext uri="{FF2B5EF4-FFF2-40B4-BE49-F238E27FC236}">
                  <a16:creationId xmlns:a16="http://schemas.microsoft.com/office/drawing/2014/main" id="{D946DEB1-A965-44F6-976C-B3D0C306842E}"/>
                </a:ext>
              </a:extLst>
            </p:cNvPr>
            <p:cNvSpPr/>
            <p:nvPr/>
          </p:nvSpPr>
          <p:spPr>
            <a:xfrm>
              <a:off x="2489220" y="3184307"/>
              <a:ext cx="306017" cy="1688739"/>
            </a:xfrm>
            <a:custGeom>
              <a:avLst/>
              <a:gdLst>
                <a:gd name="connsiteX0" fmla="*/ 132695 w 341549"/>
                <a:gd name="connsiteY0" fmla="*/ 1100570 h 1884820"/>
                <a:gd name="connsiteX1" fmla="*/ 323802 w 341549"/>
                <a:gd name="connsiteY1" fmla="*/ 1150767 h 1884820"/>
                <a:gd name="connsiteX2" fmla="*/ 339804 w 341549"/>
                <a:gd name="connsiteY2" fmla="*/ 1173598 h 1884820"/>
                <a:gd name="connsiteX3" fmla="*/ 295875 w 341549"/>
                <a:gd name="connsiteY3" fmla="*/ 1533185 h 1884820"/>
                <a:gd name="connsiteX4" fmla="*/ 198334 w 341549"/>
                <a:gd name="connsiteY4" fmla="*/ 1849504 h 1884820"/>
                <a:gd name="connsiteX5" fmla="*/ 174280 w 341549"/>
                <a:gd name="connsiteY5" fmla="*/ 1884820 h 1884820"/>
                <a:gd name="connsiteX6" fmla="*/ 107214 w 341549"/>
                <a:gd name="connsiteY6" fmla="*/ 1770258 h 1884820"/>
                <a:gd name="connsiteX7" fmla="*/ 21242 w 341549"/>
                <a:gd name="connsiteY7" fmla="*/ 1405984 h 1884820"/>
                <a:gd name="connsiteX8" fmla="*/ 246 w 341549"/>
                <a:gd name="connsiteY8" fmla="*/ 1201627 h 1884820"/>
                <a:gd name="connsiteX9" fmla="*/ 20681 w 341549"/>
                <a:gd name="connsiteY9" fmla="*/ 1171508 h 1884820"/>
                <a:gd name="connsiteX10" fmla="*/ 132695 w 341549"/>
                <a:gd name="connsiteY10" fmla="*/ 1100570 h 1884820"/>
                <a:gd name="connsiteX11" fmla="*/ 173414 w 341549"/>
                <a:gd name="connsiteY11" fmla="*/ 0 h 1884820"/>
                <a:gd name="connsiteX12" fmla="*/ 227892 w 341549"/>
                <a:gd name="connsiteY12" fmla="*/ 98050 h 1884820"/>
                <a:gd name="connsiteX13" fmla="*/ 316056 w 341549"/>
                <a:gd name="connsiteY13" fmla="*/ 474046 h 1884820"/>
                <a:gd name="connsiteX14" fmla="*/ 341180 w 341549"/>
                <a:gd name="connsiteY14" fmla="*/ 725950 h 1884820"/>
                <a:gd name="connsiteX15" fmla="*/ 317228 w 341549"/>
                <a:gd name="connsiteY15" fmla="*/ 757394 h 1884820"/>
                <a:gd name="connsiteX16" fmla="*/ 145844 w 341549"/>
                <a:gd name="connsiteY16" fmla="*/ 789397 h 1884820"/>
                <a:gd name="connsiteX17" fmla="*/ 11356 w 341549"/>
                <a:gd name="connsiteY17" fmla="*/ 698431 h 1884820"/>
                <a:gd name="connsiteX18" fmla="*/ 1214 w 341549"/>
                <a:gd name="connsiteY18" fmla="*/ 673969 h 1884820"/>
                <a:gd name="connsiteX19" fmla="*/ 21089 w 341549"/>
                <a:gd name="connsiteY19" fmla="*/ 476849 h 1884820"/>
                <a:gd name="connsiteX20" fmla="*/ 86473 w 341549"/>
                <a:gd name="connsiteY20" fmla="*/ 169295 h 1884820"/>
                <a:gd name="connsiteX21" fmla="*/ 139372 w 341549"/>
                <a:gd name="connsiteY21" fmla="*/ 43165 h 1884820"/>
                <a:gd name="connsiteX22" fmla="*/ 173414 w 341549"/>
                <a:gd name="connsiteY22" fmla="*/ 0 h 1884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41549" h="1884820">
                  <a:moveTo>
                    <a:pt x="132695" y="1100570"/>
                  </a:moveTo>
                  <a:cubicBezTo>
                    <a:pt x="196346" y="1117438"/>
                    <a:pt x="259896" y="1134919"/>
                    <a:pt x="323802" y="1150767"/>
                  </a:cubicBezTo>
                  <a:cubicBezTo>
                    <a:pt x="338122" y="1154335"/>
                    <a:pt x="340976" y="1160399"/>
                    <a:pt x="339804" y="1173598"/>
                  </a:cubicBezTo>
                  <a:cubicBezTo>
                    <a:pt x="329102" y="1293970"/>
                    <a:pt x="319266" y="1414393"/>
                    <a:pt x="295875" y="1533185"/>
                  </a:cubicBezTo>
                  <a:cubicBezTo>
                    <a:pt x="274420" y="1642039"/>
                    <a:pt x="249958" y="1749976"/>
                    <a:pt x="198334" y="1849504"/>
                  </a:cubicBezTo>
                  <a:cubicBezTo>
                    <a:pt x="191760" y="1862143"/>
                    <a:pt x="186052" y="1875647"/>
                    <a:pt x="174280" y="1884820"/>
                  </a:cubicBezTo>
                  <a:cubicBezTo>
                    <a:pt x="139626" y="1853836"/>
                    <a:pt x="123471" y="1811741"/>
                    <a:pt x="107214" y="1770258"/>
                  </a:cubicBezTo>
                  <a:cubicBezTo>
                    <a:pt x="61349" y="1652996"/>
                    <a:pt x="38671" y="1530075"/>
                    <a:pt x="21242" y="1405984"/>
                  </a:cubicBezTo>
                  <a:cubicBezTo>
                    <a:pt x="11712" y="1338103"/>
                    <a:pt x="5341" y="1269916"/>
                    <a:pt x="246" y="1201627"/>
                  </a:cubicBezTo>
                  <a:cubicBezTo>
                    <a:pt x="-1029" y="1184963"/>
                    <a:pt x="2182" y="1176248"/>
                    <a:pt x="20681" y="1171508"/>
                  </a:cubicBezTo>
                  <a:cubicBezTo>
                    <a:pt x="65222" y="1160093"/>
                    <a:pt x="100640" y="1132625"/>
                    <a:pt x="132695" y="1100570"/>
                  </a:cubicBezTo>
                  <a:close/>
                  <a:moveTo>
                    <a:pt x="173414" y="0"/>
                  </a:moveTo>
                  <a:cubicBezTo>
                    <a:pt x="202564" y="26500"/>
                    <a:pt x="214591" y="63396"/>
                    <a:pt x="227892" y="98050"/>
                  </a:cubicBezTo>
                  <a:cubicBezTo>
                    <a:pt x="274268" y="219186"/>
                    <a:pt x="298168" y="345979"/>
                    <a:pt x="316056" y="474046"/>
                  </a:cubicBezTo>
                  <a:cubicBezTo>
                    <a:pt x="327726" y="557725"/>
                    <a:pt x="333078" y="641965"/>
                    <a:pt x="341180" y="725950"/>
                  </a:cubicBezTo>
                  <a:cubicBezTo>
                    <a:pt x="343066" y="745469"/>
                    <a:pt x="338122" y="754030"/>
                    <a:pt x="317228" y="757394"/>
                  </a:cubicBezTo>
                  <a:cubicBezTo>
                    <a:pt x="259845" y="766617"/>
                    <a:pt x="202920" y="778543"/>
                    <a:pt x="145844" y="789397"/>
                  </a:cubicBezTo>
                  <a:cubicBezTo>
                    <a:pt x="110017" y="745723"/>
                    <a:pt x="66598" y="713108"/>
                    <a:pt x="11356" y="698431"/>
                  </a:cubicBezTo>
                  <a:cubicBezTo>
                    <a:pt x="-4341" y="694252"/>
                    <a:pt x="653" y="682888"/>
                    <a:pt x="1214" y="673969"/>
                  </a:cubicBezTo>
                  <a:cubicBezTo>
                    <a:pt x="5291" y="608025"/>
                    <a:pt x="12069" y="542284"/>
                    <a:pt x="21089" y="476849"/>
                  </a:cubicBezTo>
                  <a:cubicBezTo>
                    <a:pt x="35460" y="372734"/>
                    <a:pt x="55030" y="269741"/>
                    <a:pt x="86473" y="169295"/>
                  </a:cubicBezTo>
                  <a:cubicBezTo>
                    <a:pt x="100130" y="125621"/>
                    <a:pt x="116592" y="82966"/>
                    <a:pt x="139372" y="43165"/>
                  </a:cubicBezTo>
                  <a:cubicBezTo>
                    <a:pt x="148442" y="27265"/>
                    <a:pt x="156698" y="10091"/>
                    <a:pt x="173414" y="0"/>
                  </a:cubicBezTo>
                  <a:close/>
                </a:path>
              </a:pathLst>
            </a:custGeom>
            <a:solidFill>
              <a:srgbClr val="FFC35B"/>
            </a:solidFill>
            <a:ln w="6603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32" name="Graphic 2">
              <a:extLst>
                <a:ext uri="{FF2B5EF4-FFF2-40B4-BE49-F238E27FC236}">
                  <a16:creationId xmlns:a16="http://schemas.microsoft.com/office/drawing/2014/main" id="{AC4CB838-2608-4DD0-A216-1B09B1398483}"/>
                </a:ext>
              </a:extLst>
            </p:cNvPr>
            <p:cNvSpPr/>
            <p:nvPr/>
          </p:nvSpPr>
          <p:spPr>
            <a:xfrm>
              <a:off x="1296985" y="4020438"/>
              <a:ext cx="1228847" cy="821743"/>
            </a:xfrm>
            <a:custGeom>
              <a:avLst/>
              <a:gdLst>
                <a:gd name="connsiteX0" fmla="*/ 1604290 w 1778119"/>
                <a:gd name="connsiteY0" fmla="*/ 1452 h 1189048"/>
                <a:gd name="connsiteX1" fmla="*/ 2241 w 1778119"/>
                <a:gd name="connsiteY1" fmla="*/ 6143 h 1189048"/>
                <a:gd name="connsiteX2" fmla="*/ 14860 w 1778119"/>
                <a:gd name="connsiteY2" fmla="*/ 268637 h 1189048"/>
                <a:gd name="connsiteX3" fmla="*/ 127640 w 1778119"/>
                <a:gd name="connsiteY3" fmla="*/ 513358 h 1189048"/>
                <a:gd name="connsiteX4" fmla="*/ 505491 w 1778119"/>
                <a:gd name="connsiteY4" fmla="*/ 558814 h 1189048"/>
                <a:gd name="connsiteX5" fmla="*/ 1002861 w 1778119"/>
                <a:gd name="connsiteY5" fmla="*/ 714473 h 1189048"/>
                <a:gd name="connsiteX6" fmla="*/ 1778119 w 1778119"/>
                <a:gd name="connsiteY6" fmla="*/ 1189049 h 1189048"/>
                <a:gd name="connsiteX7" fmla="*/ 1648227 w 1778119"/>
                <a:gd name="connsiteY7" fmla="*/ 582731 h 1189048"/>
                <a:gd name="connsiteX8" fmla="*/ 1604290 w 1778119"/>
                <a:gd name="connsiteY8" fmla="*/ 1452 h 118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78119" h="1189048">
                  <a:moveTo>
                    <a:pt x="1604290" y="1452"/>
                  </a:moveTo>
                  <a:cubicBezTo>
                    <a:pt x="1091262" y="659"/>
                    <a:pt x="516855" y="-3173"/>
                    <a:pt x="2241" y="6143"/>
                  </a:cubicBezTo>
                  <a:cubicBezTo>
                    <a:pt x="-4234" y="83378"/>
                    <a:pt x="4355" y="220406"/>
                    <a:pt x="14860" y="268637"/>
                  </a:cubicBezTo>
                  <a:cubicBezTo>
                    <a:pt x="21731" y="331138"/>
                    <a:pt x="64544" y="480918"/>
                    <a:pt x="127640" y="513358"/>
                  </a:cubicBezTo>
                  <a:cubicBezTo>
                    <a:pt x="155984" y="524854"/>
                    <a:pt x="409492" y="541371"/>
                    <a:pt x="505491" y="558814"/>
                  </a:cubicBezTo>
                  <a:cubicBezTo>
                    <a:pt x="677734" y="590064"/>
                    <a:pt x="845616" y="635916"/>
                    <a:pt x="1002861" y="714473"/>
                  </a:cubicBezTo>
                  <a:cubicBezTo>
                    <a:pt x="1159115" y="792501"/>
                    <a:pt x="1664149" y="1118883"/>
                    <a:pt x="1778119" y="1189049"/>
                  </a:cubicBezTo>
                  <a:cubicBezTo>
                    <a:pt x="1738081" y="1094570"/>
                    <a:pt x="1676306" y="779287"/>
                    <a:pt x="1648227" y="582731"/>
                  </a:cubicBezTo>
                  <a:cubicBezTo>
                    <a:pt x="1629133" y="448808"/>
                    <a:pt x="1611889" y="111325"/>
                    <a:pt x="1604290" y="1452"/>
                  </a:cubicBezTo>
                  <a:close/>
                </a:path>
              </a:pathLst>
            </a:custGeom>
            <a:solidFill>
              <a:srgbClr val="FFC35B"/>
            </a:solidFill>
            <a:ln w="66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7" name="Freeform: Shape 144">
              <a:extLst>
                <a:ext uri="{FF2B5EF4-FFF2-40B4-BE49-F238E27FC236}">
                  <a16:creationId xmlns:a16="http://schemas.microsoft.com/office/drawing/2014/main" id="{C47344CB-5EA4-4EFA-95C4-7A3D52379C42}"/>
                </a:ext>
              </a:extLst>
            </p:cNvPr>
            <p:cNvSpPr/>
            <p:nvPr/>
          </p:nvSpPr>
          <p:spPr>
            <a:xfrm>
              <a:off x="529624" y="3683052"/>
              <a:ext cx="852102" cy="345008"/>
            </a:xfrm>
            <a:custGeom>
              <a:avLst/>
              <a:gdLst>
                <a:gd name="connsiteX0" fmla="*/ 269426 w 951040"/>
                <a:gd name="connsiteY0" fmla="*/ 258327 h 385067"/>
                <a:gd name="connsiteX1" fmla="*/ 254698 w 951040"/>
                <a:gd name="connsiteY1" fmla="*/ 273055 h 385067"/>
                <a:gd name="connsiteX2" fmla="*/ 254698 w 951040"/>
                <a:gd name="connsiteY2" fmla="*/ 327380 h 385067"/>
                <a:gd name="connsiteX3" fmla="*/ 641141 w 951040"/>
                <a:gd name="connsiteY3" fmla="*/ 327380 h 385067"/>
                <a:gd name="connsiteX4" fmla="*/ 641141 w 951040"/>
                <a:gd name="connsiteY4" fmla="*/ 273055 h 385067"/>
                <a:gd name="connsiteX5" fmla="*/ 626413 w 951040"/>
                <a:gd name="connsiteY5" fmla="*/ 258327 h 385067"/>
                <a:gd name="connsiteX6" fmla="*/ 951040 w 951040"/>
                <a:gd name="connsiteY6" fmla="*/ 1 h 385067"/>
                <a:gd name="connsiteX7" fmla="*/ 857933 w 951040"/>
                <a:gd name="connsiteY7" fmla="*/ 381296 h 385067"/>
                <a:gd name="connsiteX8" fmla="*/ 858 w 951040"/>
                <a:gd name="connsiteY8" fmla="*/ 376557 h 385067"/>
                <a:gd name="connsiteX9" fmla="*/ 195 w 951040"/>
                <a:gd name="connsiteY9" fmla="*/ 385067 h 385067"/>
                <a:gd name="connsiteX10" fmla="*/ 80205 w 951040"/>
                <a:gd name="connsiteY10" fmla="*/ 94280 h 385067"/>
                <a:gd name="connsiteX11" fmla="*/ 126988 w 951040"/>
                <a:gd name="connsiteY11" fmla="*/ 66761 h 385067"/>
                <a:gd name="connsiteX12" fmla="*/ 951040 w 951040"/>
                <a:gd name="connsiteY12" fmla="*/ 1 h 385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51040" h="385067">
                  <a:moveTo>
                    <a:pt x="269426" y="258327"/>
                  </a:moveTo>
                  <a:cubicBezTo>
                    <a:pt x="261272" y="258327"/>
                    <a:pt x="254698" y="264952"/>
                    <a:pt x="254698" y="273055"/>
                  </a:cubicBezTo>
                  <a:lnTo>
                    <a:pt x="254698" y="327380"/>
                  </a:lnTo>
                  <a:lnTo>
                    <a:pt x="641141" y="327380"/>
                  </a:lnTo>
                  <a:lnTo>
                    <a:pt x="641141" y="273055"/>
                  </a:lnTo>
                  <a:cubicBezTo>
                    <a:pt x="641141" y="264952"/>
                    <a:pt x="634567" y="258327"/>
                    <a:pt x="626413" y="258327"/>
                  </a:cubicBezTo>
                  <a:close/>
                  <a:moveTo>
                    <a:pt x="951040" y="1"/>
                  </a:moveTo>
                  <a:cubicBezTo>
                    <a:pt x="896867" y="44083"/>
                    <a:pt x="850594" y="178877"/>
                    <a:pt x="857933" y="381296"/>
                  </a:cubicBezTo>
                  <a:cubicBezTo>
                    <a:pt x="735778" y="376557"/>
                    <a:pt x="125969" y="381653"/>
                    <a:pt x="858" y="376557"/>
                  </a:cubicBezTo>
                  <a:cubicBezTo>
                    <a:pt x="450" y="379156"/>
                    <a:pt x="246" y="382060"/>
                    <a:pt x="195" y="385067"/>
                  </a:cubicBezTo>
                  <a:cubicBezTo>
                    <a:pt x="-3066" y="316218"/>
                    <a:pt x="34952" y="146872"/>
                    <a:pt x="80205" y="94280"/>
                  </a:cubicBezTo>
                  <a:cubicBezTo>
                    <a:pt x="95290" y="76953"/>
                    <a:pt x="92640" y="69971"/>
                    <a:pt x="126988" y="66761"/>
                  </a:cubicBezTo>
                  <a:cubicBezTo>
                    <a:pt x="208119" y="58199"/>
                    <a:pt x="904818" y="-254"/>
                    <a:pt x="951040" y="1"/>
                  </a:cubicBezTo>
                  <a:close/>
                </a:path>
              </a:pathLst>
            </a:custGeom>
            <a:solidFill>
              <a:srgbClr val="8E90E5"/>
            </a:solidFill>
            <a:ln w="6603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38" name="Freeform: Shape 145">
              <a:extLst>
                <a:ext uri="{FF2B5EF4-FFF2-40B4-BE49-F238E27FC236}">
                  <a16:creationId xmlns:a16="http://schemas.microsoft.com/office/drawing/2014/main" id="{2FCADCF0-CBC6-46DC-BA75-607DA1B3195C}"/>
                </a:ext>
              </a:extLst>
            </p:cNvPr>
            <p:cNvSpPr/>
            <p:nvPr/>
          </p:nvSpPr>
          <p:spPr>
            <a:xfrm>
              <a:off x="529537" y="4020390"/>
              <a:ext cx="852144" cy="352770"/>
            </a:xfrm>
            <a:custGeom>
              <a:avLst/>
              <a:gdLst>
                <a:gd name="connsiteX0" fmla="*/ 254796 w 951087"/>
                <a:gd name="connsiteY0" fmla="*/ 56721 h 393730"/>
                <a:gd name="connsiteX1" fmla="*/ 254796 w 951087"/>
                <a:gd name="connsiteY1" fmla="*/ 111046 h 393730"/>
                <a:gd name="connsiteX2" fmla="*/ 269524 w 951087"/>
                <a:gd name="connsiteY2" fmla="*/ 125774 h 393730"/>
                <a:gd name="connsiteX3" fmla="*/ 626511 w 951087"/>
                <a:gd name="connsiteY3" fmla="*/ 125774 h 393730"/>
                <a:gd name="connsiteX4" fmla="*/ 641290 w 951087"/>
                <a:gd name="connsiteY4" fmla="*/ 111046 h 393730"/>
                <a:gd name="connsiteX5" fmla="*/ 641290 w 951087"/>
                <a:gd name="connsiteY5" fmla="*/ 56721 h 393730"/>
                <a:gd name="connsiteX6" fmla="*/ 905 w 951087"/>
                <a:gd name="connsiteY6" fmla="*/ 0 h 393730"/>
                <a:gd name="connsiteX7" fmla="*/ 858285 w 951087"/>
                <a:gd name="connsiteY7" fmla="*/ 4791 h 393730"/>
                <a:gd name="connsiteX8" fmla="*/ 951087 w 951087"/>
                <a:gd name="connsiteY8" fmla="*/ 393730 h 393730"/>
                <a:gd name="connsiteX9" fmla="*/ 124181 w 951087"/>
                <a:gd name="connsiteY9" fmla="*/ 324269 h 393730"/>
                <a:gd name="connsiteX10" fmla="*/ 80201 w 951087"/>
                <a:gd name="connsiteY10" fmla="*/ 299401 h 393730"/>
                <a:gd name="connsiteX11" fmla="*/ 905 w 951087"/>
                <a:gd name="connsiteY11" fmla="*/ 0 h 393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51087" h="393730">
                  <a:moveTo>
                    <a:pt x="254796" y="56721"/>
                  </a:moveTo>
                  <a:lnTo>
                    <a:pt x="254796" y="111046"/>
                  </a:lnTo>
                  <a:cubicBezTo>
                    <a:pt x="254796" y="119149"/>
                    <a:pt x="261370" y="125774"/>
                    <a:pt x="269524" y="125774"/>
                  </a:cubicBezTo>
                  <a:lnTo>
                    <a:pt x="626511" y="125774"/>
                  </a:lnTo>
                  <a:cubicBezTo>
                    <a:pt x="634665" y="125774"/>
                    <a:pt x="641239" y="119149"/>
                    <a:pt x="641290" y="111046"/>
                  </a:cubicBezTo>
                  <a:lnTo>
                    <a:pt x="641290" y="56721"/>
                  </a:lnTo>
                  <a:close/>
                  <a:moveTo>
                    <a:pt x="905" y="0"/>
                  </a:moveTo>
                  <a:cubicBezTo>
                    <a:pt x="126118" y="5147"/>
                    <a:pt x="736691" y="51"/>
                    <a:pt x="858285" y="4791"/>
                  </a:cubicBezTo>
                  <a:cubicBezTo>
                    <a:pt x="849469" y="211491"/>
                    <a:pt x="896303" y="349088"/>
                    <a:pt x="951087" y="393730"/>
                  </a:cubicBezTo>
                  <a:cubicBezTo>
                    <a:pt x="904865" y="393985"/>
                    <a:pt x="205364" y="332831"/>
                    <a:pt x="124181" y="324269"/>
                  </a:cubicBezTo>
                  <a:cubicBezTo>
                    <a:pt x="89833" y="321059"/>
                    <a:pt x="96153" y="315555"/>
                    <a:pt x="80201" y="299401"/>
                  </a:cubicBezTo>
                  <a:cubicBezTo>
                    <a:pt x="44529" y="259141"/>
                    <a:pt x="-7504" y="60747"/>
                    <a:pt x="905" y="0"/>
                  </a:cubicBezTo>
                  <a:close/>
                </a:path>
              </a:pathLst>
            </a:custGeom>
            <a:solidFill>
              <a:srgbClr val="8E90E5"/>
            </a:solidFill>
            <a:ln w="6603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1197439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Сигналы тишины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ru-RU" dirty="0"/>
          </a:p>
          <a:p>
            <a:r>
              <a:rPr lang="ru-RU" dirty="0"/>
              <a:t>1) «Поднятая рука». Учитель или  один из  учеников молча поднимают руку вверх, остальные должны повторить это движение и молча поднять руку вверх.</a:t>
            </a:r>
          </a:p>
          <a:p>
            <a:r>
              <a:rPr lang="ru-RU" dirty="0"/>
              <a:t>2) «Повтори хлопок». Учитель может отбить ритм хлопками, а  дети должны его повторить.</a:t>
            </a:r>
          </a:p>
          <a:p>
            <a:r>
              <a:rPr lang="ru-RU" dirty="0"/>
              <a:t>3) «Эхо». Повторение интонации учителя.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0B45F-ECDA-4A22-874D-35AB4A9401B6}" type="slidenum">
              <a:rPr lang="ru-RU" smtClean="0"/>
              <a:pPr/>
              <a:t>62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0938312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0B45F-ECDA-4A22-874D-35AB4A9401B6}" type="slidenum">
              <a:rPr lang="ru-RU" smtClean="0"/>
              <a:pPr/>
              <a:t>63</a:t>
            </a:fld>
            <a:endParaRPr lang="ru-RU" dirty="0"/>
          </a:p>
        </p:txBody>
      </p:sp>
      <p:grpSp>
        <p:nvGrpSpPr>
          <p:cNvPr id="5" name="Group 198">
            <a:extLst>
              <a:ext uri="{FF2B5EF4-FFF2-40B4-BE49-F238E27FC236}">
                <a16:creationId xmlns:a16="http://schemas.microsoft.com/office/drawing/2014/main" id="{F042E0D2-DDBD-4F04-9DB3-C48C4C214F1C}"/>
              </a:ext>
            </a:extLst>
          </p:cNvPr>
          <p:cNvGrpSpPr/>
          <p:nvPr/>
        </p:nvGrpSpPr>
        <p:grpSpPr>
          <a:xfrm>
            <a:off x="13209127" y="3897842"/>
            <a:ext cx="3455346" cy="4835533"/>
            <a:chOff x="7200213" y="4377641"/>
            <a:chExt cx="1384943" cy="1938138"/>
          </a:xfrm>
        </p:grpSpPr>
        <p:grpSp>
          <p:nvGrpSpPr>
            <p:cNvPr id="6" name="Group 197">
              <a:extLst>
                <a:ext uri="{FF2B5EF4-FFF2-40B4-BE49-F238E27FC236}">
                  <a16:creationId xmlns:a16="http://schemas.microsoft.com/office/drawing/2014/main" id="{9AF41E8F-E245-4849-B588-07D394D9B3BE}"/>
                </a:ext>
              </a:extLst>
            </p:cNvPr>
            <p:cNvGrpSpPr/>
            <p:nvPr/>
          </p:nvGrpSpPr>
          <p:grpSpPr>
            <a:xfrm>
              <a:off x="7200213" y="4377641"/>
              <a:ext cx="1384943" cy="1273416"/>
              <a:chOff x="7174858" y="4292183"/>
              <a:chExt cx="1451257" cy="1334390"/>
            </a:xfrm>
          </p:grpSpPr>
          <p:sp>
            <p:nvSpPr>
              <p:cNvPr id="12" name="Freeform: Shape 174">
                <a:extLst>
                  <a:ext uri="{FF2B5EF4-FFF2-40B4-BE49-F238E27FC236}">
                    <a16:creationId xmlns:a16="http://schemas.microsoft.com/office/drawing/2014/main" id="{362970B0-5249-4A6D-A3D5-C9A6289EE006}"/>
                  </a:ext>
                </a:extLst>
              </p:cNvPr>
              <p:cNvSpPr/>
              <p:nvPr/>
            </p:nvSpPr>
            <p:spPr>
              <a:xfrm>
                <a:off x="7580996" y="5046153"/>
                <a:ext cx="270253" cy="578736"/>
              </a:xfrm>
              <a:custGeom>
                <a:avLst/>
                <a:gdLst>
                  <a:gd name="connsiteX0" fmla="*/ 5349 w 208810"/>
                  <a:gd name="connsiteY0" fmla="*/ 0 h 447159"/>
                  <a:gd name="connsiteX1" fmla="*/ 17474 w 208810"/>
                  <a:gd name="connsiteY1" fmla="*/ 10445 h 447159"/>
                  <a:gd name="connsiteX2" fmla="*/ 63564 w 208810"/>
                  <a:gd name="connsiteY2" fmla="*/ 34977 h 447159"/>
                  <a:gd name="connsiteX3" fmla="*/ 56243 w 208810"/>
                  <a:gd name="connsiteY3" fmla="*/ 4648 h 447159"/>
                  <a:gd name="connsiteX4" fmla="*/ 66195 w 208810"/>
                  <a:gd name="connsiteY4" fmla="*/ 7847 h 447159"/>
                  <a:gd name="connsiteX5" fmla="*/ 66629 w 208810"/>
                  <a:gd name="connsiteY5" fmla="*/ 7708 h 447159"/>
                  <a:gd name="connsiteX6" fmla="*/ 67777 w 208810"/>
                  <a:gd name="connsiteY6" fmla="*/ 19861 h 447159"/>
                  <a:gd name="connsiteX7" fmla="*/ 87848 w 208810"/>
                  <a:gd name="connsiteY7" fmla="*/ 52075 h 447159"/>
                  <a:gd name="connsiteX8" fmla="*/ 98504 w 208810"/>
                  <a:gd name="connsiteY8" fmla="*/ 49845 h 447159"/>
                  <a:gd name="connsiteX9" fmla="*/ 102964 w 208810"/>
                  <a:gd name="connsiteY9" fmla="*/ 42163 h 447159"/>
                  <a:gd name="connsiteX10" fmla="*/ 109159 w 208810"/>
                  <a:gd name="connsiteY10" fmla="*/ 36712 h 447159"/>
                  <a:gd name="connsiteX11" fmla="*/ 112876 w 208810"/>
                  <a:gd name="connsiteY11" fmla="*/ 43898 h 447159"/>
                  <a:gd name="connsiteX12" fmla="*/ 116097 w 208810"/>
                  <a:gd name="connsiteY12" fmla="*/ 66943 h 447159"/>
                  <a:gd name="connsiteX13" fmla="*/ 125266 w 208810"/>
                  <a:gd name="connsiteY13" fmla="*/ 92962 h 447159"/>
                  <a:gd name="connsiteX14" fmla="*/ 188206 w 208810"/>
                  <a:gd name="connsiteY14" fmla="*/ 228755 h 447159"/>
                  <a:gd name="connsiteX15" fmla="*/ 208278 w 208810"/>
                  <a:gd name="connsiteY15" fmla="*/ 352406 h 447159"/>
                  <a:gd name="connsiteX16" fmla="*/ 206296 w 208810"/>
                  <a:gd name="connsiteY16" fmla="*/ 435170 h 447159"/>
                  <a:gd name="connsiteX17" fmla="*/ 203818 w 208810"/>
                  <a:gd name="connsiteY17" fmla="*/ 444339 h 447159"/>
                  <a:gd name="connsiteX18" fmla="*/ 201587 w 208810"/>
                  <a:gd name="connsiteY18" fmla="*/ 446073 h 447159"/>
                  <a:gd name="connsiteX19" fmla="*/ 177799 w 208810"/>
                  <a:gd name="connsiteY19" fmla="*/ 445825 h 447159"/>
                  <a:gd name="connsiteX20" fmla="*/ 176808 w 208810"/>
                  <a:gd name="connsiteY20" fmla="*/ 444834 h 447159"/>
                  <a:gd name="connsiteX21" fmla="*/ 180029 w 208810"/>
                  <a:gd name="connsiteY21" fmla="*/ 358105 h 447159"/>
                  <a:gd name="connsiteX22" fmla="*/ 174825 w 208810"/>
                  <a:gd name="connsiteY22" fmla="*/ 302102 h 447159"/>
                  <a:gd name="connsiteX23" fmla="*/ 169126 w 208810"/>
                  <a:gd name="connsiteY23" fmla="*/ 289961 h 447159"/>
                  <a:gd name="connsiteX24" fmla="*/ 157480 w 208810"/>
                  <a:gd name="connsiteY24" fmla="*/ 271376 h 447159"/>
                  <a:gd name="connsiteX25" fmla="*/ 169126 w 208810"/>
                  <a:gd name="connsiteY25" fmla="*/ 273854 h 447159"/>
                  <a:gd name="connsiteX26" fmla="*/ 157231 w 208810"/>
                  <a:gd name="connsiteY26" fmla="*/ 227516 h 447159"/>
                  <a:gd name="connsiteX27" fmla="*/ 150789 w 208810"/>
                  <a:gd name="connsiteY27" fmla="*/ 223056 h 447159"/>
                  <a:gd name="connsiteX28" fmla="*/ 107177 w 208810"/>
                  <a:gd name="connsiteY28" fmla="*/ 209674 h 447159"/>
                  <a:gd name="connsiteX29" fmla="*/ 106813 w 208810"/>
                  <a:gd name="connsiteY29" fmla="*/ 209596 h 447159"/>
                  <a:gd name="connsiteX30" fmla="*/ 107614 w 208810"/>
                  <a:gd name="connsiteY30" fmla="*/ 202003 h 447159"/>
                  <a:gd name="connsiteX31" fmla="*/ 106874 w 208810"/>
                  <a:gd name="connsiteY31" fmla="*/ 199234 h 447159"/>
                  <a:gd name="connsiteX32" fmla="*/ 115601 w 208810"/>
                  <a:gd name="connsiteY32" fmla="*/ 204470 h 447159"/>
                  <a:gd name="connsiteX33" fmla="*/ 153514 w 208810"/>
                  <a:gd name="connsiteY33" fmla="*/ 216860 h 447159"/>
                  <a:gd name="connsiteX34" fmla="*/ 125018 w 208810"/>
                  <a:gd name="connsiteY34" fmla="*/ 147477 h 447159"/>
                  <a:gd name="connsiteX35" fmla="*/ 36802 w 208810"/>
                  <a:gd name="connsiteY35" fmla="*/ 50588 h 447159"/>
                  <a:gd name="connsiteX36" fmla="*/ 31846 w 208810"/>
                  <a:gd name="connsiteY36" fmla="*/ 33490 h 447159"/>
                  <a:gd name="connsiteX37" fmla="*/ 29864 w 208810"/>
                  <a:gd name="connsiteY37" fmla="*/ 26552 h 447159"/>
                  <a:gd name="connsiteX38" fmla="*/ 0 w 208810"/>
                  <a:gd name="connsiteY38" fmla="*/ 7414 h 447159"/>
                  <a:gd name="connsiteX39" fmla="*/ 5322 w 208810"/>
                  <a:gd name="connsiteY39" fmla="*/ 100 h 4471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208810" h="447159">
                    <a:moveTo>
                      <a:pt x="5349" y="0"/>
                    </a:moveTo>
                    <a:lnTo>
                      <a:pt x="17474" y="10445"/>
                    </a:lnTo>
                    <a:cubicBezTo>
                      <a:pt x="32094" y="19614"/>
                      <a:pt x="47705" y="26552"/>
                      <a:pt x="63564" y="34977"/>
                    </a:cubicBezTo>
                    <a:lnTo>
                      <a:pt x="56243" y="4648"/>
                    </a:lnTo>
                    <a:lnTo>
                      <a:pt x="66195" y="7847"/>
                    </a:lnTo>
                    <a:lnTo>
                      <a:pt x="66629" y="7708"/>
                    </a:lnTo>
                    <a:lnTo>
                      <a:pt x="67777" y="19861"/>
                    </a:lnTo>
                    <a:cubicBezTo>
                      <a:pt x="71494" y="32499"/>
                      <a:pt x="77193" y="43649"/>
                      <a:pt x="87848" y="52075"/>
                    </a:cubicBezTo>
                    <a:cubicBezTo>
                      <a:pt x="92557" y="55792"/>
                      <a:pt x="95778" y="55792"/>
                      <a:pt x="98504" y="49845"/>
                    </a:cubicBezTo>
                    <a:cubicBezTo>
                      <a:pt x="99743" y="47119"/>
                      <a:pt x="101229" y="44641"/>
                      <a:pt x="102964" y="42163"/>
                    </a:cubicBezTo>
                    <a:cubicBezTo>
                      <a:pt x="104698" y="39933"/>
                      <a:pt x="105690" y="36216"/>
                      <a:pt x="109159" y="36712"/>
                    </a:cubicBezTo>
                    <a:cubicBezTo>
                      <a:pt x="112876" y="37207"/>
                      <a:pt x="112381" y="41172"/>
                      <a:pt x="112876" y="43898"/>
                    </a:cubicBezTo>
                    <a:cubicBezTo>
                      <a:pt x="114115" y="51579"/>
                      <a:pt x="115354" y="59261"/>
                      <a:pt x="116097" y="66943"/>
                    </a:cubicBezTo>
                    <a:cubicBezTo>
                      <a:pt x="116841" y="76359"/>
                      <a:pt x="119319" y="85032"/>
                      <a:pt x="125266" y="92962"/>
                    </a:cubicBezTo>
                    <a:cubicBezTo>
                      <a:pt x="155497" y="133848"/>
                      <a:pt x="174825" y="180186"/>
                      <a:pt x="188206" y="228755"/>
                    </a:cubicBezTo>
                    <a:cubicBezTo>
                      <a:pt x="199357" y="269146"/>
                      <a:pt x="206791" y="310280"/>
                      <a:pt x="208278" y="352406"/>
                    </a:cubicBezTo>
                    <a:cubicBezTo>
                      <a:pt x="209269" y="380159"/>
                      <a:pt x="209022" y="407665"/>
                      <a:pt x="206296" y="435170"/>
                    </a:cubicBezTo>
                    <a:cubicBezTo>
                      <a:pt x="206048" y="438391"/>
                      <a:pt x="205800" y="441613"/>
                      <a:pt x="203818" y="444339"/>
                    </a:cubicBezTo>
                    <a:cubicBezTo>
                      <a:pt x="203322" y="445082"/>
                      <a:pt x="202579" y="445578"/>
                      <a:pt x="201587" y="446073"/>
                    </a:cubicBezTo>
                    <a:cubicBezTo>
                      <a:pt x="193658" y="447312"/>
                      <a:pt x="185728" y="447808"/>
                      <a:pt x="177799" y="445825"/>
                    </a:cubicBezTo>
                    <a:cubicBezTo>
                      <a:pt x="177551" y="445578"/>
                      <a:pt x="177055" y="445082"/>
                      <a:pt x="176808" y="444834"/>
                    </a:cubicBezTo>
                    <a:cubicBezTo>
                      <a:pt x="180029" y="416090"/>
                      <a:pt x="181268" y="387097"/>
                      <a:pt x="180029" y="358105"/>
                    </a:cubicBezTo>
                    <a:cubicBezTo>
                      <a:pt x="179286" y="339272"/>
                      <a:pt x="177055" y="320688"/>
                      <a:pt x="174825" y="302102"/>
                    </a:cubicBezTo>
                    <a:cubicBezTo>
                      <a:pt x="174082" y="297395"/>
                      <a:pt x="171356" y="293678"/>
                      <a:pt x="169126" y="289961"/>
                    </a:cubicBezTo>
                    <a:cubicBezTo>
                      <a:pt x="165409" y="283766"/>
                      <a:pt x="161444" y="277571"/>
                      <a:pt x="157480" y="271376"/>
                    </a:cubicBezTo>
                    <a:cubicBezTo>
                      <a:pt x="161692" y="270384"/>
                      <a:pt x="164666" y="273854"/>
                      <a:pt x="169126" y="273854"/>
                    </a:cubicBezTo>
                    <a:cubicBezTo>
                      <a:pt x="166400" y="257995"/>
                      <a:pt x="162188" y="242631"/>
                      <a:pt x="157231" y="227516"/>
                    </a:cubicBezTo>
                    <a:cubicBezTo>
                      <a:pt x="156240" y="224790"/>
                      <a:pt x="153267" y="224047"/>
                      <a:pt x="150789" y="223056"/>
                    </a:cubicBezTo>
                    <a:cubicBezTo>
                      <a:pt x="137160" y="216117"/>
                      <a:pt x="122292" y="212152"/>
                      <a:pt x="107177" y="209674"/>
                    </a:cubicBezTo>
                    <a:lnTo>
                      <a:pt x="106813" y="209596"/>
                    </a:lnTo>
                    <a:lnTo>
                      <a:pt x="107614" y="202003"/>
                    </a:lnTo>
                    <a:lnTo>
                      <a:pt x="106874" y="199234"/>
                    </a:lnTo>
                    <a:lnTo>
                      <a:pt x="115601" y="204470"/>
                    </a:lnTo>
                    <a:cubicBezTo>
                      <a:pt x="128239" y="206453"/>
                      <a:pt x="140382" y="210665"/>
                      <a:pt x="153514" y="216860"/>
                    </a:cubicBezTo>
                    <a:cubicBezTo>
                      <a:pt x="145585" y="191833"/>
                      <a:pt x="136416" y="169283"/>
                      <a:pt x="125018" y="147477"/>
                    </a:cubicBezTo>
                    <a:cubicBezTo>
                      <a:pt x="103955" y="107582"/>
                      <a:pt x="76945" y="73138"/>
                      <a:pt x="36802" y="50588"/>
                    </a:cubicBezTo>
                    <a:cubicBezTo>
                      <a:pt x="29616" y="46375"/>
                      <a:pt x="28129" y="41172"/>
                      <a:pt x="31846" y="33490"/>
                    </a:cubicBezTo>
                    <a:cubicBezTo>
                      <a:pt x="33829" y="29525"/>
                      <a:pt x="32094" y="28534"/>
                      <a:pt x="29864" y="26552"/>
                    </a:cubicBezTo>
                    <a:lnTo>
                      <a:pt x="0" y="7414"/>
                    </a:lnTo>
                    <a:lnTo>
                      <a:pt x="5322" y="100"/>
                    </a:lnTo>
                    <a:close/>
                  </a:path>
                </a:pathLst>
              </a:custGeom>
              <a:solidFill>
                <a:schemeClr val="accent4"/>
              </a:solidFill>
              <a:ln w="4572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 dirty="0"/>
              </a:p>
            </p:txBody>
          </p:sp>
          <p:sp>
            <p:nvSpPr>
              <p:cNvPr id="13" name="Freeform: Shape 175">
                <a:extLst>
                  <a:ext uri="{FF2B5EF4-FFF2-40B4-BE49-F238E27FC236}">
                    <a16:creationId xmlns:a16="http://schemas.microsoft.com/office/drawing/2014/main" id="{E340416C-9EC6-455A-98D1-81DD83DF8F31}"/>
                  </a:ext>
                </a:extLst>
              </p:cNvPr>
              <p:cNvSpPr/>
              <p:nvPr/>
            </p:nvSpPr>
            <p:spPr>
              <a:xfrm>
                <a:off x="7851201" y="4729847"/>
                <a:ext cx="365841" cy="896726"/>
              </a:xfrm>
              <a:custGeom>
                <a:avLst/>
                <a:gdLst>
                  <a:gd name="connsiteX0" fmla="*/ 206792 w 282666"/>
                  <a:gd name="connsiteY0" fmla="*/ 0 h 692853"/>
                  <a:gd name="connsiteX1" fmla="*/ 214100 w 282666"/>
                  <a:gd name="connsiteY1" fmla="*/ 38262 h 692853"/>
                  <a:gd name="connsiteX2" fmla="*/ 221286 w 282666"/>
                  <a:gd name="connsiteY2" fmla="*/ 64776 h 692853"/>
                  <a:gd name="connsiteX3" fmla="*/ 241853 w 282666"/>
                  <a:gd name="connsiteY3" fmla="*/ 38510 h 692853"/>
                  <a:gd name="connsiteX4" fmla="*/ 259695 w 282666"/>
                  <a:gd name="connsiteY4" fmla="*/ 15713 h 692853"/>
                  <a:gd name="connsiteX5" fmla="*/ 275802 w 282666"/>
                  <a:gd name="connsiteY5" fmla="*/ 11747 h 692853"/>
                  <a:gd name="connsiteX6" fmla="*/ 281253 w 282666"/>
                  <a:gd name="connsiteY6" fmla="*/ 30085 h 692853"/>
                  <a:gd name="connsiteX7" fmla="*/ 276793 w 282666"/>
                  <a:gd name="connsiteY7" fmla="*/ 36775 h 692853"/>
                  <a:gd name="connsiteX8" fmla="*/ 209640 w 282666"/>
                  <a:gd name="connsiteY8" fmla="*/ 124248 h 692853"/>
                  <a:gd name="connsiteX9" fmla="*/ 204931 w 282666"/>
                  <a:gd name="connsiteY9" fmla="*/ 130938 h 692853"/>
                  <a:gd name="connsiteX10" fmla="*/ 213852 w 282666"/>
                  <a:gd name="connsiteY10" fmla="*/ 129451 h 692853"/>
                  <a:gd name="connsiteX11" fmla="*/ 272085 w 282666"/>
                  <a:gd name="connsiteY11" fmla="*/ 118548 h 692853"/>
                  <a:gd name="connsiteX12" fmla="*/ 272419 w 282666"/>
                  <a:gd name="connsiteY12" fmla="*/ 118355 h 692853"/>
                  <a:gd name="connsiteX13" fmla="*/ 272495 w 282666"/>
                  <a:gd name="connsiteY13" fmla="*/ 127946 h 692853"/>
                  <a:gd name="connsiteX14" fmla="*/ 271156 w 282666"/>
                  <a:gd name="connsiteY14" fmla="*/ 128336 h 692853"/>
                  <a:gd name="connsiteX15" fmla="*/ 258456 w 282666"/>
                  <a:gd name="connsiteY15" fmla="*/ 128956 h 692853"/>
                  <a:gd name="connsiteX16" fmla="*/ 202949 w 282666"/>
                  <a:gd name="connsiteY16" fmla="*/ 142337 h 692853"/>
                  <a:gd name="connsiteX17" fmla="*/ 197250 w 282666"/>
                  <a:gd name="connsiteY17" fmla="*/ 146549 h 692853"/>
                  <a:gd name="connsiteX18" fmla="*/ 149920 w 282666"/>
                  <a:gd name="connsiteY18" fmla="*/ 215685 h 692853"/>
                  <a:gd name="connsiteX19" fmla="*/ 193781 w 282666"/>
                  <a:gd name="connsiteY19" fmla="*/ 209242 h 692853"/>
                  <a:gd name="connsiteX20" fmla="*/ 198173 w 282666"/>
                  <a:gd name="connsiteY20" fmla="*/ 207216 h 692853"/>
                  <a:gd name="connsiteX21" fmla="*/ 190778 w 282666"/>
                  <a:gd name="connsiteY21" fmla="*/ 217389 h 692853"/>
                  <a:gd name="connsiteX22" fmla="*/ 180400 w 282666"/>
                  <a:gd name="connsiteY22" fmla="*/ 218163 h 692853"/>
                  <a:gd name="connsiteX23" fmla="*/ 142982 w 282666"/>
                  <a:gd name="connsiteY23" fmla="*/ 227331 h 692853"/>
                  <a:gd name="connsiteX24" fmla="*/ 136787 w 282666"/>
                  <a:gd name="connsiteY24" fmla="*/ 233031 h 692853"/>
                  <a:gd name="connsiteX25" fmla="*/ 58236 w 282666"/>
                  <a:gd name="connsiteY25" fmla="*/ 398064 h 692853"/>
                  <a:gd name="connsiteX26" fmla="*/ 64926 w 282666"/>
                  <a:gd name="connsiteY26" fmla="*/ 407232 h 692853"/>
                  <a:gd name="connsiteX27" fmla="*/ 79298 w 282666"/>
                  <a:gd name="connsiteY27" fmla="*/ 407728 h 692853"/>
                  <a:gd name="connsiteX28" fmla="*/ 81033 w 282666"/>
                  <a:gd name="connsiteY28" fmla="*/ 408471 h 692853"/>
                  <a:gd name="connsiteX29" fmla="*/ 53032 w 282666"/>
                  <a:gd name="connsiteY29" fmla="*/ 428543 h 692853"/>
                  <a:gd name="connsiteX30" fmla="*/ 46589 w 282666"/>
                  <a:gd name="connsiteY30" fmla="*/ 437216 h 692853"/>
                  <a:gd name="connsiteX31" fmla="*/ 29491 w 282666"/>
                  <a:gd name="connsiteY31" fmla="*/ 588868 h 692853"/>
                  <a:gd name="connsiteX32" fmla="*/ 30235 w 282666"/>
                  <a:gd name="connsiteY32" fmla="*/ 591098 h 692853"/>
                  <a:gd name="connsiteX33" fmla="*/ 50058 w 282666"/>
                  <a:gd name="connsiteY33" fmla="*/ 579204 h 692853"/>
                  <a:gd name="connsiteX34" fmla="*/ 32960 w 282666"/>
                  <a:gd name="connsiteY34" fmla="*/ 623560 h 692853"/>
                  <a:gd name="connsiteX35" fmla="*/ 29739 w 282666"/>
                  <a:gd name="connsiteY35" fmla="*/ 642392 h 692853"/>
                  <a:gd name="connsiteX36" fmla="*/ 30482 w 282666"/>
                  <a:gd name="connsiteY36" fmla="*/ 687491 h 692853"/>
                  <a:gd name="connsiteX37" fmla="*/ 24783 w 282666"/>
                  <a:gd name="connsiteY37" fmla="*/ 692448 h 692853"/>
                  <a:gd name="connsiteX38" fmla="*/ 5703 w 282666"/>
                  <a:gd name="connsiteY38" fmla="*/ 691951 h 692853"/>
                  <a:gd name="connsiteX39" fmla="*/ 3472 w 282666"/>
                  <a:gd name="connsiteY39" fmla="*/ 690465 h 692853"/>
                  <a:gd name="connsiteX40" fmla="*/ 1985 w 282666"/>
                  <a:gd name="connsiteY40" fmla="*/ 684270 h 692853"/>
                  <a:gd name="connsiteX41" fmla="*/ 251 w 282666"/>
                  <a:gd name="connsiteY41" fmla="*/ 574000 h 692853"/>
                  <a:gd name="connsiteX42" fmla="*/ 30730 w 282666"/>
                  <a:gd name="connsiteY42" fmla="*/ 391869 h 692853"/>
                  <a:gd name="connsiteX43" fmla="*/ 80785 w 282666"/>
                  <a:gd name="connsiteY43" fmla="*/ 274909 h 692853"/>
                  <a:gd name="connsiteX44" fmla="*/ 82767 w 282666"/>
                  <a:gd name="connsiteY44" fmla="*/ 255580 h 692853"/>
                  <a:gd name="connsiteX45" fmla="*/ 75086 w 282666"/>
                  <a:gd name="connsiteY45" fmla="*/ 219402 h 692853"/>
                  <a:gd name="connsiteX46" fmla="*/ 71618 w 282666"/>
                  <a:gd name="connsiteY46" fmla="*/ 212979 h 692853"/>
                  <a:gd name="connsiteX47" fmla="*/ 81385 w 282666"/>
                  <a:gd name="connsiteY47" fmla="*/ 206730 h 692853"/>
                  <a:gd name="connsiteX48" fmla="*/ 85741 w 282666"/>
                  <a:gd name="connsiteY48" fmla="*/ 221632 h 692853"/>
                  <a:gd name="connsiteX49" fmla="*/ 92184 w 282666"/>
                  <a:gd name="connsiteY49" fmla="*/ 251616 h 692853"/>
                  <a:gd name="connsiteX50" fmla="*/ 108538 w 282666"/>
                  <a:gd name="connsiteY50" fmla="*/ 224110 h 692853"/>
                  <a:gd name="connsiteX51" fmla="*/ 206914 w 282666"/>
                  <a:gd name="connsiteY51" fmla="*/ 82618 h 692853"/>
                  <a:gd name="connsiteX52" fmla="*/ 211374 w 282666"/>
                  <a:gd name="connsiteY52" fmla="*/ 60316 h 692853"/>
                  <a:gd name="connsiteX53" fmla="*/ 200967 w 282666"/>
                  <a:gd name="connsiteY53" fmla="*/ 13978 h 692853"/>
                  <a:gd name="connsiteX54" fmla="*/ 197889 w 282666"/>
                  <a:gd name="connsiteY54" fmla="*/ 2268 h 692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</a:cxnLst>
                <a:rect l="l" t="t" r="r" b="b"/>
                <a:pathLst>
                  <a:path w="282666" h="692853">
                    <a:moveTo>
                      <a:pt x="206792" y="0"/>
                    </a:moveTo>
                    <a:lnTo>
                      <a:pt x="214100" y="38262"/>
                    </a:lnTo>
                    <a:cubicBezTo>
                      <a:pt x="216826" y="46687"/>
                      <a:pt x="218808" y="55360"/>
                      <a:pt x="221286" y="64776"/>
                    </a:cubicBezTo>
                    <a:cubicBezTo>
                      <a:pt x="228472" y="55608"/>
                      <a:pt x="235163" y="46935"/>
                      <a:pt x="241853" y="38510"/>
                    </a:cubicBezTo>
                    <a:cubicBezTo>
                      <a:pt x="247801" y="30828"/>
                      <a:pt x="253747" y="23394"/>
                      <a:pt x="259695" y="15713"/>
                    </a:cubicBezTo>
                    <a:cubicBezTo>
                      <a:pt x="263907" y="10013"/>
                      <a:pt x="269111" y="7783"/>
                      <a:pt x="275802" y="11747"/>
                    </a:cubicBezTo>
                    <a:cubicBezTo>
                      <a:pt x="281997" y="15464"/>
                      <a:pt x="284474" y="23642"/>
                      <a:pt x="281253" y="30085"/>
                    </a:cubicBezTo>
                    <a:cubicBezTo>
                      <a:pt x="280014" y="32562"/>
                      <a:pt x="278280" y="34545"/>
                      <a:pt x="276793" y="36775"/>
                    </a:cubicBezTo>
                    <a:cubicBezTo>
                      <a:pt x="254491" y="66015"/>
                      <a:pt x="231941" y="95255"/>
                      <a:pt x="209640" y="124248"/>
                    </a:cubicBezTo>
                    <a:cubicBezTo>
                      <a:pt x="207905" y="126478"/>
                      <a:pt x="206666" y="128460"/>
                      <a:pt x="204931" y="130938"/>
                    </a:cubicBezTo>
                    <a:cubicBezTo>
                      <a:pt x="208401" y="131929"/>
                      <a:pt x="211126" y="130443"/>
                      <a:pt x="213852" y="129451"/>
                    </a:cubicBezTo>
                    <a:cubicBezTo>
                      <a:pt x="232685" y="122265"/>
                      <a:pt x="252261" y="119787"/>
                      <a:pt x="272085" y="118548"/>
                    </a:cubicBezTo>
                    <a:lnTo>
                      <a:pt x="272419" y="118355"/>
                    </a:lnTo>
                    <a:lnTo>
                      <a:pt x="272495" y="127946"/>
                    </a:lnTo>
                    <a:lnTo>
                      <a:pt x="271156" y="128336"/>
                    </a:lnTo>
                    <a:cubicBezTo>
                      <a:pt x="266881" y="128708"/>
                      <a:pt x="262545" y="128584"/>
                      <a:pt x="258456" y="128956"/>
                    </a:cubicBezTo>
                    <a:cubicBezTo>
                      <a:pt x="239128" y="130443"/>
                      <a:pt x="221286" y="137133"/>
                      <a:pt x="202949" y="142337"/>
                    </a:cubicBezTo>
                    <a:cubicBezTo>
                      <a:pt x="200471" y="143080"/>
                      <a:pt x="198736" y="144567"/>
                      <a:pt x="197250" y="146549"/>
                    </a:cubicBezTo>
                    <a:cubicBezTo>
                      <a:pt x="180895" y="168851"/>
                      <a:pt x="165036" y="191400"/>
                      <a:pt x="149920" y="215685"/>
                    </a:cubicBezTo>
                    <a:cubicBezTo>
                      <a:pt x="165036" y="211472"/>
                      <a:pt x="178913" y="207755"/>
                      <a:pt x="193781" y="209242"/>
                    </a:cubicBezTo>
                    <a:lnTo>
                      <a:pt x="198173" y="207216"/>
                    </a:lnTo>
                    <a:lnTo>
                      <a:pt x="190778" y="217389"/>
                    </a:lnTo>
                    <a:lnTo>
                      <a:pt x="180400" y="218163"/>
                    </a:lnTo>
                    <a:cubicBezTo>
                      <a:pt x="167514" y="219898"/>
                      <a:pt x="155124" y="223367"/>
                      <a:pt x="142982" y="227331"/>
                    </a:cubicBezTo>
                    <a:cubicBezTo>
                      <a:pt x="139761" y="228322"/>
                      <a:pt x="138274" y="230553"/>
                      <a:pt x="136787" y="233031"/>
                    </a:cubicBezTo>
                    <a:cubicBezTo>
                      <a:pt x="104821" y="285316"/>
                      <a:pt x="77316" y="339831"/>
                      <a:pt x="58236" y="398064"/>
                    </a:cubicBezTo>
                    <a:cubicBezTo>
                      <a:pt x="55262" y="406985"/>
                      <a:pt x="55262" y="406985"/>
                      <a:pt x="64926" y="407232"/>
                    </a:cubicBezTo>
                    <a:cubicBezTo>
                      <a:pt x="69634" y="407480"/>
                      <a:pt x="74590" y="407480"/>
                      <a:pt x="79298" y="407728"/>
                    </a:cubicBezTo>
                    <a:cubicBezTo>
                      <a:pt x="79546" y="407728"/>
                      <a:pt x="79794" y="407976"/>
                      <a:pt x="81033" y="408471"/>
                    </a:cubicBezTo>
                    <a:cubicBezTo>
                      <a:pt x="71369" y="415410"/>
                      <a:pt x="62200" y="422100"/>
                      <a:pt x="53032" y="428543"/>
                    </a:cubicBezTo>
                    <a:cubicBezTo>
                      <a:pt x="49810" y="430773"/>
                      <a:pt x="47580" y="433251"/>
                      <a:pt x="46589" y="437216"/>
                    </a:cubicBezTo>
                    <a:cubicBezTo>
                      <a:pt x="34447" y="487023"/>
                      <a:pt x="29243" y="537574"/>
                      <a:pt x="29491" y="588868"/>
                    </a:cubicBezTo>
                    <a:cubicBezTo>
                      <a:pt x="29491" y="589364"/>
                      <a:pt x="29739" y="589859"/>
                      <a:pt x="30235" y="591098"/>
                    </a:cubicBezTo>
                    <a:cubicBezTo>
                      <a:pt x="36429" y="587381"/>
                      <a:pt x="42376" y="583912"/>
                      <a:pt x="50058" y="579204"/>
                    </a:cubicBezTo>
                    <a:cubicBezTo>
                      <a:pt x="43863" y="595310"/>
                      <a:pt x="38659" y="609435"/>
                      <a:pt x="32960" y="623560"/>
                    </a:cubicBezTo>
                    <a:cubicBezTo>
                      <a:pt x="30482" y="629755"/>
                      <a:pt x="29491" y="635702"/>
                      <a:pt x="29739" y="642392"/>
                    </a:cubicBezTo>
                    <a:cubicBezTo>
                      <a:pt x="30235" y="657508"/>
                      <a:pt x="30235" y="672376"/>
                      <a:pt x="30482" y="687491"/>
                    </a:cubicBezTo>
                    <a:cubicBezTo>
                      <a:pt x="30730" y="691704"/>
                      <a:pt x="27509" y="692200"/>
                      <a:pt x="24783" y="692448"/>
                    </a:cubicBezTo>
                    <a:cubicBezTo>
                      <a:pt x="18340" y="692695"/>
                      <a:pt x="12145" y="693439"/>
                      <a:pt x="5703" y="691951"/>
                    </a:cubicBezTo>
                    <a:cubicBezTo>
                      <a:pt x="4959" y="691704"/>
                      <a:pt x="4216" y="691208"/>
                      <a:pt x="3472" y="690465"/>
                    </a:cubicBezTo>
                    <a:cubicBezTo>
                      <a:pt x="2233" y="688483"/>
                      <a:pt x="1985" y="686500"/>
                      <a:pt x="1985" y="684270"/>
                    </a:cubicBezTo>
                    <a:cubicBezTo>
                      <a:pt x="1490" y="647596"/>
                      <a:pt x="-740" y="610674"/>
                      <a:pt x="251" y="574000"/>
                    </a:cubicBezTo>
                    <a:cubicBezTo>
                      <a:pt x="2233" y="512051"/>
                      <a:pt x="11154" y="451093"/>
                      <a:pt x="30730" y="391869"/>
                    </a:cubicBezTo>
                    <a:cubicBezTo>
                      <a:pt x="44111" y="351478"/>
                      <a:pt x="60961" y="312574"/>
                      <a:pt x="80785" y="274909"/>
                    </a:cubicBezTo>
                    <a:cubicBezTo>
                      <a:pt x="84254" y="268466"/>
                      <a:pt x="84998" y="262519"/>
                      <a:pt x="82767" y="255580"/>
                    </a:cubicBezTo>
                    <a:cubicBezTo>
                      <a:pt x="79051" y="243686"/>
                      <a:pt x="76572" y="231544"/>
                      <a:pt x="75086" y="219402"/>
                    </a:cubicBezTo>
                    <a:lnTo>
                      <a:pt x="71618" y="212979"/>
                    </a:lnTo>
                    <a:lnTo>
                      <a:pt x="81385" y="206730"/>
                    </a:lnTo>
                    <a:lnTo>
                      <a:pt x="85741" y="221632"/>
                    </a:lnTo>
                    <a:cubicBezTo>
                      <a:pt x="87228" y="231544"/>
                      <a:pt x="89458" y="241208"/>
                      <a:pt x="92184" y="251616"/>
                    </a:cubicBezTo>
                    <a:cubicBezTo>
                      <a:pt x="98626" y="242447"/>
                      <a:pt x="103087" y="233031"/>
                      <a:pt x="108538" y="224110"/>
                    </a:cubicBezTo>
                    <a:cubicBezTo>
                      <a:pt x="138274" y="174798"/>
                      <a:pt x="171727" y="127965"/>
                      <a:pt x="206914" y="82618"/>
                    </a:cubicBezTo>
                    <a:cubicBezTo>
                      <a:pt x="212365" y="75432"/>
                      <a:pt x="213605" y="68493"/>
                      <a:pt x="211374" y="60316"/>
                    </a:cubicBezTo>
                    <a:cubicBezTo>
                      <a:pt x="207162" y="44952"/>
                      <a:pt x="200967" y="29837"/>
                      <a:pt x="200967" y="13978"/>
                    </a:cubicBezTo>
                    <a:lnTo>
                      <a:pt x="197889" y="2268"/>
                    </a:lnTo>
                    <a:close/>
                  </a:path>
                </a:pathLst>
              </a:custGeom>
              <a:solidFill>
                <a:srgbClr val="66C2A9"/>
              </a:solidFill>
              <a:ln w="4572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 dirty="0"/>
              </a:p>
            </p:txBody>
          </p:sp>
          <p:grpSp>
            <p:nvGrpSpPr>
              <p:cNvPr id="14" name="Group 176">
                <a:extLst>
                  <a:ext uri="{FF2B5EF4-FFF2-40B4-BE49-F238E27FC236}">
                    <a16:creationId xmlns:a16="http://schemas.microsoft.com/office/drawing/2014/main" id="{32D14113-F669-418E-A623-A37A58477249}"/>
                  </a:ext>
                </a:extLst>
              </p:cNvPr>
              <p:cNvGrpSpPr/>
              <p:nvPr/>
            </p:nvGrpSpPr>
            <p:grpSpPr>
              <a:xfrm>
                <a:off x="8095070" y="4908898"/>
                <a:ext cx="509301" cy="187947"/>
                <a:chOff x="8637381" y="4172403"/>
                <a:chExt cx="393510" cy="145217"/>
              </a:xfrm>
            </p:grpSpPr>
            <p:sp>
              <p:nvSpPr>
                <p:cNvPr id="33" name="Freeform: Shape 186">
                  <a:extLst>
                    <a:ext uri="{FF2B5EF4-FFF2-40B4-BE49-F238E27FC236}">
                      <a16:creationId xmlns:a16="http://schemas.microsoft.com/office/drawing/2014/main" id="{616A1FB7-7702-4A11-B1A6-85173089A1F0}"/>
                    </a:ext>
                  </a:extLst>
                </p:cNvPr>
                <p:cNvSpPr/>
                <p:nvPr/>
              </p:nvSpPr>
              <p:spPr>
                <a:xfrm>
                  <a:off x="8637381" y="4172403"/>
                  <a:ext cx="393510" cy="79641"/>
                </a:xfrm>
                <a:custGeom>
                  <a:avLst/>
                  <a:gdLst>
                    <a:gd name="connsiteX0" fmla="*/ 234095 w 393510"/>
                    <a:gd name="connsiteY0" fmla="*/ 0 h 79641"/>
                    <a:gd name="connsiteX1" fmla="*/ 338252 w 393510"/>
                    <a:gd name="connsiteY1" fmla="*/ 31606 h 79641"/>
                    <a:gd name="connsiteX2" fmla="*/ 385085 w 393510"/>
                    <a:gd name="connsiteY2" fmla="*/ 65058 h 79641"/>
                    <a:gd name="connsiteX3" fmla="*/ 393510 w 393510"/>
                    <a:gd name="connsiteY3" fmla="*/ 73484 h 79641"/>
                    <a:gd name="connsiteX4" fmla="*/ 386076 w 393510"/>
                    <a:gd name="connsiteY4" fmla="*/ 74475 h 79641"/>
                    <a:gd name="connsiteX5" fmla="*/ 335030 w 393510"/>
                    <a:gd name="connsiteY5" fmla="*/ 75714 h 79641"/>
                    <a:gd name="connsiteX6" fmla="*/ 321401 w 393510"/>
                    <a:gd name="connsiteY6" fmla="*/ 76457 h 79641"/>
                    <a:gd name="connsiteX7" fmla="*/ 197998 w 393510"/>
                    <a:gd name="connsiteY7" fmla="*/ 76457 h 79641"/>
                    <a:gd name="connsiteX8" fmla="*/ 40151 w 393510"/>
                    <a:gd name="connsiteY8" fmla="*/ 74723 h 79641"/>
                    <a:gd name="connsiteX9" fmla="*/ 32965 w 393510"/>
                    <a:gd name="connsiteY9" fmla="*/ 74475 h 79641"/>
                    <a:gd name="connsiteX10" fmla="*/ 16362 w 393510"/>
                    <a:gd name="connsiteY10" fmla="*/ 75714 h 79641"/>
                    <a:gd name="connsiteX11" fmla="*/ 336 w 393510"/>
                    <a:gd name="connsiteY11" fmla="*/ 79641 h 79641"/>
                    <a:gd name="connsiteX12" fmla="*/ 0 w 393510"/>
                    <a:gd name="connsiteY12" fmla="*/ 78505 h 79641"/>
                    <a:gd name="connsiteX13" fmla="*/ 2275 w 393510"/>
                    <a:gd name="connsiteY13" fmla="*/ 70828 h 79641"/>
                    <a:gd name="connsiteX14" fmla="*/ 29743 w 393510"/>
                    <a:gd name="connsiteY14" fmla="*/ 66793 h 79641"/>
                    <a:gd name="connsiteX15" fmla="*/ 36186 w 393510"/>
                    <a:gd name="connsiteY15" fmla="*/ 63820 h 79641"/>
                    <a:gd name="connsiteX16" fmla="*/ 98198 w 393510"/>
                    <a:gd name="connsiteY16" fmla="*/ 23645 h 79641"/>
                    <a:gd name="connsiteX17" fmla="*/ 158382 w 393510"/>
                    <a:gd name="connsiteY17" fmla="*/ 4438 h 79641"/>
                    <a:gd name="connsiteX18" fmla="*/ 219272 w 393510"/>
                    <a:gd name="connsiteY18" fmla="*/ 256 h 79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393510" h="79641">
                      <a:moveTo>
                        <a:pt x="234095" y="0"/>
                      </a:moveTo>
                      <a:cubicBezTo>
                        <a:pt x="294530" y="6284"/>
                        <a:pt x="337508" y="30305"/>
                        <a:pt x="338252" y="31606"/>
                      </a:cubicBezTo>
                      <a:cubicBezTo>
                        <a:pt x="354358" y="42261"/>
                        <a:pt x="370713" y="51925"/>
                        <a:pt x="385085" y="65058"/>
                      </a:cubicBezTo>
                      <a:cubicBezTo>
                        <a:pt x="388059" y="67784"/>
                        <a:pt x="390785" y="70510"/>
                        <a:pt x="393510" y="73484"/>
                      </a:cubicBezTo>
                      <a:cubicBezTo>
                        <a:pt x="391280" y="75962"/>
                        <a:pt x="388554" y="74723"/>
                        <a:pt x="386076" y="74475"/>
                      </a:cubicBezTo>
                      <a:cubicBezTo>
                        <a:pt x="368979" y="72245"/>
                        <a:pt x="352128" y="71254"/>
                        <a:pt x="335030" y="75714"/>
                      </a:cubicBezTo>
                      <a:cubicBezTo>
                        <a:pt x="330569" y="76457"/>
                        <a:pt x="325861" y="76457"/>
                        <a:pt x="321401" y="76457"/>
                      </a:cubicBezTo>
                      <a:cubicBezTo>
                        <a:pt x="280267" y="76457"/>
                        <a:pt x="239132" y="76209"/>
                        <a:pt x="197998" y="76457"/>
                      </a:cubicBezTo>
                      <a:cubicBezTo>
                        <a:pt x="145465" y="76953"/>
                        <a:pt x="92684" y="73484"/>
                        <a:pt x="40151" y="74723"/>
                      </a:cubicBezTo>
                      <a:cubicBezTo>
                        <a:pt x="37673" y="74723"/>
                        <a:pt x="35443" y="73979"/>
                        <a:pt x="32965" y="74475"/>
                      </a:cubicBezTo>
                      <a:cubicBezTo>
                        <a:pt x="27513" y="76953"/>
                        <a:pt x="21814" y="74970"/>
                        <a:pt x="16362" y="75714"/>
                      </a:cubicBezTo>
                      <a:lnTo>
                        <a:pt x="336" y="79641"/>
                      </a:lnTo>
                      <a:lnTo>
                        <a:pt x="0" y="78505"/>
                      </a:lnTo>
                      <a:lnTo>
                        <a:pt x="2275" y="70828"/>
                      </a:lnTo>
                      <a:lnTo>
                        <a:pt x="29743" y="66793"/>
                      </a:lnTo>
                      <a:cubicBezTo>
                        <a:pt x="32222" y="67041"/>
                        <a:pt x="34204" y="65554"/>
                        <a:pt x="36186" y="63820"/>
                      </a:cubicBezTo>
                      <a:cubicBezTo>
                        <a:pt x="55391" y="47341"/>
                        <a:pt x="76082" y="34022"/>
                        <a:pt x="98198" y="23645"/>
                      </a:cubicBezTo>
                      <a:lnTo>
                        <a:pt x="158382" y="4438"/>
                      </a:lnTo>
                      <a:lnTo>
                        <a:pt x="219272" y="256"/>
                      </a:lnTo>
                      <a:close/>
                    </a:path>
                  </a:pathLst>
                </a:custGeom>
                <a:solidFill>
                  <a:srgbClr val="66C2A9"/>
                </a:solidFill>
                <a:ln w="4572" cap="flat">
                  <a:noFill/>
                  <a:prstDash val="solid"/>
                  <a:miter/>
                </a:ln>
              </p:spPr>
              <p:txBody>
                <a:bodyPr wrap="square" rtlCol="0" anchor="ctr">
                  <a:noAutofit/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4" name="Freeform: Shape 187">
                  <a:extLst>
                    <a:ext uri="{FF2B5EF4-FFF2-40B4-BE49-F238E27FC236}">
                      <a16:creationId xmlns:a16="http://schemas.microsoft.com/office/drawing/2014/main" id="{FBCCF861-46F5-4EA1-BD0A-194D8D339E60}"/>
                    </a:ext>
                  </a:extLst>
                </p:cNvPr>
                <p:cNvSpPr/>
                <p:nvPr/>
              </p:nvSpPr>
              <p:spPr>
                <a:xfrm>
                  <a:off x="8669354" y="4243281"/>
                  <a:ext cx="359306" cy="74339"/>
                </a:xfrm>
                <a:custGeom>
                  <a:avLst/>
                  <a:gdLst>
                    <a:gd name="connsiteX0" fmla="*/ 0 w 664204"/>
                    <a:gd name="connsiteY0" fmla="*/ 4817 h 137421"/>
                    <a:gd name="connsiteX1" fmla="*/ 14658 w 664204"/>
                    <a:gd name="connsiteY1" fmla="*/ 694 h 137421"/>
                    <a:gd name="connsiteX2" fmla="*/ 163532 w 664204"/>
                    <a:gd name="connsiteY2" fmla="*/ 1152 h 137421"/>
                    <a:gd name="connsiteX3" fmla="*/ 560680 w 664204"/>
                    <a:gd name="connsiteY3" fmla="*/ 3900 h 137421"/>
                    <a:gd name="connsiteX4" fmla="*/ 662372 w 664204"/>
                    <a:gd name="connsiteY4" fmla="*/ 5733 h 137421"/>
                    <a:gd name="connsiteX5" fmla="*/ 664662 w 664204"/>
                    <a:gd name="connsiteY5" fmla="*/ 8939 h 137421"/>
                    <a:gd name="connsiteX6" fmla="*/ 390735 w 664204"/>
                    <a:gd name="connsiteY6" fmla="*/ 134451 h 137421"/>
                    <a:gd name="connsiteX7" fmla="*/ 0 w 664204"/>
                    <a:gd name="connsiteY7" fmla="*/ 4817 h 1374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64204" h="137421">
                      <a:moveTo>
                        <a:pt x="0" y="4817"/>
                      </a:moveTo>
                      <a:cubicBezTo>
                        <a:pt x="3665" y="-1138"/>
                        <a:pt x="9619" y="694"/>
                        <a:pt x="14658" y="694"/>
                      </a:cubicBezTo>
                      <a:cubicBezTo>
                        <a:pt x="64130" y="694"/>
                        <a:pt x="114060" y="-1138"/>
                        <a:pt x="163532" y="1152"/>
                      </a:cubicBezTo>
                      <a:cubicBezTo>
                        <a:pt x="295914" y="6649"/>
                        <a:pt x="428297" y="2068"/>
                        <a:pt x="560680" y="3900"/>
                      </a:cubicBezTo>
                      <a:cubicBezTo>
                        <a:pt x="594577" y="1610"/>
                        <a:pt x="628475" y="694"/>
                        <a:pt x="662372" y="5733"/>
                      </a:cubicBezTo>
                      <a:cubicBezTo>
                        <a:pt x="664204" y="6191"/>
                        <a:pt x="664204" y="7565"/>
                        <a:pt x="664662" y="8939"/>
                      </a:cubicBezTo>
                      <a:cubicBezTo>
                        <a:pt x="587248" y="80856"/>
                        <a:pt x="495634" y="123457"/>
                        <a:pt x="390735" y="134451"/>
                      </a:cubicBezTo>
                      <a:cubicBezTo>
                        <a:pt x="241862" y="150483"/>
                        <a:pt x="111311" y="105592"/>
                        <a:pt x="0" y="4817"/>
                      </a:cubicBezTo>
                      <a:close/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 w="457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5" name="Group 177">
                <a:extLst>
                  <a:ext uri="{FF2B5EF4-FFF2-40B4-BE49-F238E27FC236}">
                    <a16:creationId xmlns:a16="http://schemas.microsoft.com/office/drawing/2014/main" id="{DF9C80BD-1AEB-4FCE-B383-3F775EF2AFD7}"/>
                  </a:ext>
                </a:extLst>
              </p:cNvPr>
              <p:cNvGrpSpPr/>
              <p:nvPr/>
            </p:nvGrpSpPr>
            <p:grpSpPr>
              <a:xfrm>
                <a:off x="7601805" y="4585829"/>
                <a:ext cx="193399" cy="511016"/>
                <a:chOff x="7639492" y="4748236"/>
                <a:chExt cx="147703" cy="390274"/>
              </a:xfrm>
            </p:grpSpPr>
            <p:sp>
              <p:nvSpPr>
                <p:cNvPr id="31" name="Freeform: Shape 184">
                  <a:extLst>
                    <a:ext uri="{FF2B5EF4-FFF2-40B4-BE49-F238E27FC236}">
                      <a16:creationId xmlns:a16="http://schemas.microsoft.com/office/drawing/2014/main" id="{07827D01-76D0-4CCE-AFBC-FEE325D40DC6}"/>
                    </a:ext>
                  </a:extLst>
                </p:cNvPr>
                <p:cNvSpPr/>
                <p:nvPr/>
              </p:nvSpPr>
              <p:spPr>
                <a:xfrm>
                  <a:off x="7683120" y="4748236"/>
                  <a:ext cx="104075" cy="354351"/>
                </a:xfrm>
                <a:custGeom>
                  <a:avLst/>
                  <a:gdLst>
                    <a:gd name="connsiteX0" fmla="*/ 3925 w 192390"/>
                    <a:gd name="connsiteY0" fmla="*/ 655959 h 655042"/>
                    <a:gd name="connsiteX1" fmla="*/ 719 w 192390"/>
                    <a:gd name="connsiteY1" fmla="*/ 642217 h 655042"/>
                    <a:gd name="connsiteX2" fmla="*/ 32326 w 192390"/>
                    <a:gd name="connsiteY2" fmla="*/ 463111 h 655042"/>
                    <a:gd name="connsiteX3" fmla="*/ 66223 w 192390"/>
                    <a:gd name="connsiteY3" fmla="*/ 262017 h 655042"/>
                    <a:gd name="connsiteX4" fmla="*/ 103785 w 192390"/>
                    <a:gd name="connsiteY4" fmla="*/ 48098 h 655042"/>
                    <a:gd name="connsiteX5" fmla="*/ 110656 w 192390"/>
                    <a:gd name="connsiteY5" fmla="*/ 0 h 655042"/>
                    <a:gd name="connsiteX6" fmla="*/ 117069 w 192390"/>
                    <a:gd name="connsiteY6" fmla="*/ 7787 h 655042"/>
                    <a:gd name="connsiteX7" fmla="*/ 190360 w 192390"/>
                    <a:gd name="connsiteY7" fmla="*/ 207048 h 655042"/>
                    <a:gd name="connsiteX8" fmla="*/ 188070 w 192390"/>
                    <a:gd name="connsiteY8" fmla="*/ 342638 h 655042"/>
                    <a:gd name="connsiteX9" fmla="*/ 189902 w 192390"/>
                    <a:gd name="connsiteY9" fmla="*/ 356838 h 655042"/>
                    <a:gd name="connsiteX10" fmla="*/ 18125 w 192390"/>
                    <a:gd name="connsiteY10" fmla="*/ 650004 h 655042"/>
                    <a:gd name="connsiteX11" fmla="*/ 3925 w 192390"/>
                    <a:gd name="connsiteY11" fmla="*/ 655959 h 655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92390" h="655042">
                      <a:moveTo>
                        <a:pt x="3925" y="655959"/>
                      </a:moveTo>
                      <a:cubicBezTo>
                        <a:pt x="-1114" y="652294"/>
                        <a:pt x="-197" y="646797"/>
                        <a:pt x="719" y="642217"/>
                      </a:cubicBezTo>
                      <a:cubicBezTo>
                        <a:pt x="11254" y="582667"/>
                        <a:pt x="21790" y="523118"/>
                        <a:pt x="32326" y="463111"/>
                      </a:cubicBezTo>
                      <a:cubicBezTo>
                        <a:pt x="43777" y="396232"/>
                        <a:pt x="54771" y="328896"/>
                        <a:pt x="66223" y="262017"/>
                      </a:cubicBezTo>
                      <a:cubicBezTo>
                        <a:pt x="78591" y="190558"/>
                        <a:pt x="91417" y="119557"/>
                        <a:pt x="103785" y="48098"/>
                      </a:cubicBezTo>
                      <a:cubicBezTo>
                        <a:pt x="106533" y="32065"/>
                        <a:pt x="108366" y="16033"/>
                        <a:pt x="110656" y="0"/>
                      </a:cubicBezTo>
                      <a:cubicBezTo>
                        <a:pt x="115695" y="458"/>
                        <a:pt x="116153" y="4123"/>
                        <a:pt x="117069" y="7787"/>
                      </a:cubicBezTo>
                      <a:cubicBezTo>
                        <a:pt x="158295" y="68253"/>
                        <a:pt x="180283" y="135589"/>
                        <a:pt x="190360" y="207048"/>
                      </a:cubicBezTo>
                      <a:cubicBezTo>
                        <a:pt x="196773" y="251939"/>
                        <a:pt x="196773" y="297289"/>
                        <a:pt x="188070" y="342638"/>
                      </a:cubicBezTo>
                      <a:cubicBezTo>
                        <a:pt x="191277" y="347218"/>
                        <a:pt x="190819" y="351799"/>
                        <a:pt x="189902" y="356838"/>
                      </a:cubicBezTo>
                      <a:cubicBezTo>
                        <a:pt x="167915" y="475020"/>
                        <a:pt x="110656" y="573048"/>
                        <a:pt x="18125" y="650004"/>
                      </a:cubicBezTo>
                      <a:cubicBezTo>
                        <a:pt x="14461" y="653210"/>
                        <a:pt x="10338" y="657333"/>
                        <a:pt x="3925" y="655959"/>
                      </a:cubicBezTo>
                      <a:close/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 w="457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2" name="Freeform: Shape 185">
                  <a:extLst>
                    <a:ext uri="{FF2B5EF4-FFF2-40B4-BE49-F238E27FC236}">
                      <a16:creationId xmlns:a16="http://schemas.microsoft.com/office/drawing/2014/main" id="{43C6572C-8183-4298-A8BE-10D78311E4EE}"/>
                    </a:ext>
                  </a:extLst>
                </p:cNvPr>
                <p:cNvSpPr/>
                <p:nvPr/>
              </p:nvSpPr>
              <p:spPr>
                <a:xfrm>
                  <a:off x="7639492" y="4749768"/>
                  <a:ext cx="107522" cy="388742"/>
                </a:xfrm>
                <a:custGeom>
                  <a:avLst/>
                  <a:gdLst>
                    <a:gd name="connsiteX0" fmla="*/ 105912 w 107522"/>
                    <a:gd name="connsiteY0" fmla="*/ 0 h 388742"/>
                    <a:gd name="connsiteX1" fmla="*/ 106903 w 107522"/>
                    <a:gd name="connsiteY1" fmla="*/ 11647 h 388742"/>
                    <a:gd name="connsiteX2" fmla="*/ 69486 w 107522"/>
                    <a:gd name="connsiteY2" fmla="*/ 228469 h 388742"/>
                    <a:gd name="connsiteX3" fmla="*/ 49662 w 107522"/>
                    <a:gd name="connsiteY3" fmla="*/ 344439 h 388742"/>
                    <a:gd name="connsiteX4" fmla="*/ 49414 w 107522"/>
                    <a:gd name="connsiteY4" fmla="*/ 354103 h 388742"/>
                    <a:gd name="connsiteX5" fmla="*/ 52686 w 107522"/>
                    <a:gd name="connsiteY5" fmla="*/ 388742 h 388742"/>
                    <a:gd name="connsiteX6" fmla="*/ 42040 w 107522"/>
                    <a:gd name="connsiteY6" fmla="*/ 383271 h 388742"/>
                    <a:gd name="connsiteX7" fmla="*/ 40741 w 107522"/>
                    <a:gd name="connsiteY7" fmla="*/ 377891 h 388742"/>
                    <a:gd name="connsiteX8" fmla="*/ 40494 w 107522"/>
                    <a:gd name="connsiteY8" fmla="*/ 365997 h 388742"/>
                    <a:gd name="connsiteX9" fmla="*/ 34051 w 107522"/>
                    <a:gd name="connsiteY9" fmla="*/ 340969 h 388742"/>
                    <a:gd name="connsiteX10" fmla="*/ 100708 w 107522"/>
                    <a:gd name="connsiteY10" fmla="*/ 3221 h 388742"/>
                    <a:gd name="connsiteX11" fmla="*/ 105912 w 107522"/>
                    <a:gd name="connsiteY11" fmla="*/ 0 h 3887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07522" h="388742">
                      <a:moveTo>
                        <a:pt x="105912" y="0"/>
                      </a:moveTo>
                      <a:cubicBezTo>
                        <a:pt x="108390" y="3717"/>
                        <a:pt x="107399" y="7681"/>
                        <a:pt x="106903" y="11647"/>
                      </a:cubicBezTo>
                      <a:cubicBezTo>
                        <a:pt x="94513" y="84003"/>
                        <a:pt x="81876" y="156112"/>
                        <a:pt x="69486" y="228469"/>
                      </a:cubicBezTo>
                      <a:cubicBezTo>
                        <a:pt x="62795" y="267126"/>
                        <a:pt x="56105" y="305782"/>
                        <a:pt x="49662" y="344439"/>
                      </a:cubicBezTo>
                      <a:cubicBezTo>
                        <a:pt x="49166" y="347660"/>
                        <a:pt x="48671" y="350881"/>
                        <a:pt x="49414" y="354103"/>
                      </a:cubicBezTo>
                      <a:lnTo>
                        <a:pt x="52686" y="388742"/>
                      </a:lnTo>
                      <a:lnTo>
                        <a:pt x="42040" y="383271"/>
                      </a:lnTo>
                      <a:lnTo>
                        <a:pt x="40741" y="377891"/>
                      </a:lnTo>
                      <a:cubicBezTo>
                        <a:pt x="40494" y="373927"/>
                        <a:pt x="39254" y="369466"/>
                        <a:pt x="40494" y="365997"/>
                      </a:cubicBezTo>
                      <a:cubicBezTo>
                        <a:pt x="43467" y="356085"/>
                        <a:pt x="38511" y="348899"/>
                        <a:pt x="34051" y="340969"/>
                      </a:cubicBezTo>
                      <a:cubicBezTo>
                        <a:pt x="-29881" y="226982"/>
                        <a:pt x="-1632" y="83507"/>
                        <a:pt x="100708" y="3221"/>
                      </a:cubicBezTo>
                      <a:cubicBezTo>
                        <a:pt x="102443" y="1982"/>
                        <a:pt x="104177" y="991"/>
                        <a:pt x="10591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4572" cap="flat">
                  <a:noFill/>
                  <a:prstDash val="solid"/>
                  <a:miter/>
                </a:ln>
              </p:spPr>
              <p:txBody>
                <a:bodyPr wrap="square" rtlCol="0" anchor="ctr">
                  <a:noAutofit/>
                </a:bodyPr>
                <a:lstStyle/>
                <a:p>
                  <a:endParaRPr lang="en-US" dirty="0"/>
                </a:p>
              </p:txBody>
            </p:sp>
          </p:grpSp>
          <p:grpSp>
            <p:nvGrpSpPr>
              <p:cNvPr id="16" name="Group 178">
                <a:extLst>
                  <a:ext uri="{FF2B5EF4-FFF2-40B4-BE49-F238E27FC236}">
                    <a16:creationId xmlns:a16="http://schemas.microsoft.com/office/drawing/2014/main" id="{DB1DE39E-E206-488F-B27C-1D7ADB3F99AD}"/>
                  </a:ext>
                </a:extLst>
              </p:cNvPr>
              <p:cNvGrpSpPr/>
              <p:nvPr/>
            </p:nvGrpSpPr>
            <p:grpSpPr>
              <a:xfrm rot="18000000">
                <a:off x="7333667" y="4674520"/>
                <a:ext cx="193399" cy="511017"/>
                <a:chOff x="7639492" y="4748236"/>
                <a:chExt cx="147703" cy="390274"/>
              </a:xfrm>
            </p:grpSpPr>
            <p:sp>
              <p:nvSpPr>
                <p:cNvPr id="29" name="Freeform: Shape 182">
                  <a:extLst>
                    <a:ext uri="{FF2B5EF4-FFF2-40B4-BE49-F238E27FC236}">
                      <a16:creationId xmlns:a16="http://schemas.microsoft.com/office/drawing/2014/main" id="{4F4237A5-285F-4751-8FA8-D8C2AF310225}"/>
                    </a:ext>
                  </a:extLst>
                </p:cNvPr>
                <p:cNvSpPr/>
                <p:nvPr/>
              </p:nvSpPr>
              <p:spPr>
                <a:xfrm>
                  <a:off x="7683120" y="4748236"/>
                  <a:ext cx="104075" cy="354351"/>
                </a:xfrm>
                <a:custGeom>
                  <a:avLst/>
                  <a:gdLst>
                    <a:gd name="connsiteX0" fmla="*/ 3925 w 192390"/>
                    <a:gd name="connsiteY0" fmla="*/ 655959 h 655042"/>
                    <a:gd name="connsiteX1" fmla="*/ 719 w 192390"/>
                    <a:gd name="connsiteY1" fmla="*/ 642217 h 655042"/>
                    <a:gd name="connsiteX2" fmla="*/ 32326 w 192390"/>
                    <a:gd name="connsiteY2" fmla="*/ 463111 h 655042"/>
                    <a:gd name="connsiteX3" fmla="*/ 66223 w 192390"/>
                    <a:gd name="connsiteY3" fmla="*/ 262017 h 655042"/>
                    <a:gd name="connsiteX4" fmla="*/ 103785 w 192390"/>
                    <a:gd name="connsiteY4" fmla="*/ 48098 h 655042"/>
                    <a:gd name="connsiteX5" fmla="*/ 110656 w 192390"/>
                    <a:gd name="connsiteY5" fmla="*/ 0 h 655042"/>
                    <a:gd name="connsiteX6" fmla="*/ 117069 w 192390"/>
                    <a:gd name="connsiteY6" fmla="*/ 7787 h 655042"/>
                    <a:gd name="connsiteX7" fmla="*/ 190360 w 192390"/>
                    <a:gd name="connsiteY7" fmla="*/ 207048 h 655042"/>
                    <a:gd name="connsiteX8" fmla="*/ 188070 w 192390"/>
                    <a:gd name="connsiteY8" fmla="*/ 342638 h 655042"/>
                    <a:gd name="connsiteX9" fmla="*/ 189902 w 192390"/>
                    <a:gd name="connsiteY9" fmla="*/ 356838 h 655042"/>
                    <a:gd name="connsiteX10" fmla="*/ 18125 w 192390"/>
                    <a:gd name="connsiteY10" fmla="*/ 650004 h 655042"/>
                    <a:gd name="connsiteX11" fmla="*/ 3925 w 192390"/>
                    <a:gd name="connsiteY11" fmla="*/ 655959 h 655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92390" h="655042">
                      <a:moveTo>
                        <a:pt x="3925" y="655959"/>
                      </a:moveTo>
                      <a:cubicBezTo>
                        <a:pt x="-1114" y="652294"/>
                        <a:pt x="-197" y="646797"/>
                        <a:pt x="719" y="642217"/>
                      </a:cubicBezTo>
                      <a:cubicBezTo>
                        <a:pt x="11254" y="582667"/>
                        <a:pt x="21790" y="523118"/>
                        <a:pt x="32326" y="463111"/>
                      </a:cubicBezTo>
                      <a:cubicBezTo>
                        <a:pt x="43777" y="396232"/>
                        <a:pt x="54771" y="328896"/>
                        <a:pt x="66223" y="262017"/>
                      </a:cubicBezTo>
                      <a:cubicBezTo>
                        <a:pt x="78591" y="190558"/>
                        <a:pt x="91417" y="119557"/>
                        <a:pt x="103785" y="48098"/>
                      </a:cubicBezTo>
                      <a:cubicBezTo>
                        <a:pt x="106533" y="32065"/>
                        <a:pt x="108366" y="16033"/>
                        <a:pt x="110656" y="0"/>
                      </a:cubicBezTo>
                      <a:cubicBezTo>
                        <a:pt x="115695" y="458"/>
                        <a:pt x="116153" y="4123"/>
                        <a:pt x="117069" y="7787"/>
                      </a:cubicBezTo>
                      <a:cubicBezTo>
                        <a:pt x="158295" y="68253"/>
                        <a:pt x="180283" y="135589"/>
                        <a:pt x="190360" y="207048"/>
                      </a:cubicBezTo>
                      <a:cubicBezTo>
                        <a:pt x="196773" y="251939"/>
                        <a:pt x="196773" y="297289"/>
                        <a:pt x="188070" y="342638"/>
                      </a:cubicBezTo>
                      <a:cubicBezTo>
                        <a:pt x="191277" y="347218"/>
                        <a:pt x="190819" y="351799"/>
                        <a:pt x="189902" y="356838"/>
                      </a:cubicBezTo>
                      <a:cubicBezTo>
                        <a:pt x="167915" y="475020"/>
                        <a:pt x="110656" y="573048"/>
                        <a:pt x="18125" y="650004"/>
                      </a:cubicBezTo>
                      <a:cubicBezTo>
                        <a:pt x="14461" y="653210"/>
                        <a:pt x="10338" y="657333"/>
                        <a:pt x="3925" y="655959"/>
                      </a:cubicBezTo>
                      <a:close/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 w="457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0" name="Freeform: Shape 183">
                  <a:extLst>
                    <a:ext uri="{FF2B5EF4-FFF2-40B4-BE49-F238E27FC236}">
                      <a16:creationId xmlns:a16="http://schemas.microsoft.com/office/drawing/2014/main" id="{E8AEB52C-2716-438F-8D14-8AD6498D97CB}"/>
                    </a:ext>
                  </a:extLst>
                </p:cNvPr>
                <p:cNvSpPr/>
                <p:nvPr/>
              </p:nvSpPr>
              <p:spPr>
                <a:xfrm>
                  <a:off x="7639492" y="4749768"/>
                  <a:ext cx="107522" cy="388742"/>
                </a:xfrm>
                <a:custGeom>
                  <a:avLst/>
                  <a:gdLst>
                    <a:gd name="connsiteX0" fmla="*/ 105912 w 107522"/>
                    <a:gd name="connsiteY0" fmla="*/ 0 h 388742"/>
                    <a:gd name="connsiteX1" fmla="*/ 106903 w 107522"/>
                    <a:gd name="connsiteY1" fmla="*/ 11647 h 388742"/>
                    <a:gd name="connsiteX2" fmla="*/ 69486 w 107522"/>
                    <a:gd name="connsiteY2" fmla="*/ 228469 h 388742"/>
                    <a:gd name="connsiteX3" fmla="*/ 49662 w 107522"/>
                    <a:gd name="connsiteY3" fmla="*/ 344439 h 388742"/>
                    <a:gd name="connsiteX4" fmla="*/ 49414 w 107522"/>
                    <a:gd name="connsiteY4" fmla="*/ 354103 h 388742"/>
                    <a:gd name="connsiteX5" fmla="*/ 52686 w 107522"/>
                    <a:gd name="connsiteY5" fmla="*/ 388742 h 388742"/>
                    <a:gd name="connsiteX6" fmla="*/ 42040 w 107522"/>
                    <a:gd name="connsiteY6" fmla="*/ 383271 h 388742"/>
                    <a:gd name="connsiteX7" fmla="*/ 40741 w 107522"/>
                    <a:gd name="connsiteY7" fmla="*/ 377891 h 388742"/>
                    <a:gd name="connsiteX8" fmla="*/ 40494 w 107522"/>
                    <a:gd name="connsiteY8" fmla="*/ 365997 h 388742"/>
                    <a:gd name="connsiteX9" fmla="*/ 34051 w 107522"/>
                    <a:gd name="connsiteY9" fmla="*/ 340969 h 388742"/>
                    <a:gd name="connsiteX10" fmla="*/ 100708 w 107522"/>
                    <a:gd name="connsiteY10" fmla="*/ 3221 h 388742"/>
                    <a:gd name="connsiteX11" fmla="*/ 105912 w 107522"/>
                    <a:gd name="connsiteY11" fmla="*/ 0 h 3887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07522" h="388742">
                      <a:moveTo>
                        <a:pt x="105912" y="0"/>
                      </a:moveTo>
                      <a:cubicBezTo>
                        <a:pt x="108390" y="3717"/>
                        <a:pt x="107399" y="7681"/>
                        <a:pt x="106903" y="11647"/>
                      </a:cubicBezTo>
                      <a:cubicBezTo>
                        <a:pt x="94513" y="84003"/>
                        <a:pt x="81876" y="156112"/>
                        <a:pt x="69486" y="228469"/>
                      </a:cubicBezTo>
                      <a:cubicBezTo>
                        <a:pt x="62795" y="267126"/>
                        <a:pt x="56105" y="305782"/>
                        <a:pt x="49662" y="344439"/>
                      </a:cubicBezTo>
                      <a:cubicBezTo>
                        <a:pt x="49166" y="347660"/>
                        <a:pt x="48671" y="350881"/>
                        <a:pt x="49414" y="354103"/>
                      </a:cubicBezTo>
                      <a:lnTo>
                        <a:pt x="52686" y="388742"/>
                      </a:lnTo>
                      <a:lnTo>
                        <a:pt x="42040" y="383271"/>
                      </a:lnTo>
                      <a:lnTo>
                        <a:pt x="40741" y="377891"/>
                      </a:lnTo>
                      <a:cubicBezTo>
                        <a:pt x="40494" y="373927"/>
                        <a:pt x="39254" y="369466"/>
                        <a:pt x="40494" y="365997"/>
                      </a:cubicBezTo>
                      <a:cubicBezTo>
                        <a:pt x="43467" y="356085"/>
                        <a:pt x="38511" y="348899"/>
                        <a:pt x="34051" y="340969"/>
                      </a:cubicBezTo>
                      <a:cubicBezTo>
                        <a:pt x="-29881" y="226982"/>
                        <a:pt x="-1632" y="83507"/>
                        <a:pt x="100708" y="3221"/>
                      </a:cubicBezTo>
                      <a:cubicBezTo>
                        <a:pt x="102443" y="1982"/>
                        <a:pt x="104177" y="991"/>
                        <a:pt x="10591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4572" cap="flat">
                  <a:noFill/>
                  <a:prstDash val="solid"/>
                  <a:miter/>
                </a:ln>
              </p:spPr>
              <p:txBody>
                <a:bodyPr wrap="square" rtlCol="0" anchor="ctr">
                  <a:noAutofit/>
                </a:bodyPr>
                <a:lstStyle/>
                <a:p>
                  <a:endParaRPr lang="en-US" dirty="0"/>
                </a:p>
              </p:txBody>
            </p:sp>
          </p:grpSp>
          <p:grpSp>
            <p:nvGrpSpPr>
              <p:cNvPr id="17" name="Group 179">
                <a:extLst>
                  <a:ext uri="{FF2B5EF4-FFF2-40B4-BE49-F238E27FC236}">
                    <a16:creationId xmlns:a16="http://schemas.microsoft.com/office/drawing/2014/main" id="{AC464452-54C0-4E3A-A2B4-B5BBFE4F17A2}"/>
                  </a:ext>
                </a:extLst>
              </p:cNvPr>
              <p:cNvGrpSpPr/>
              <p:nvPr/>
            </p:nvGrpSpPr>
            <p:grpSpPr>
              <a:xfrm rot="16568835">
                <a:off x="7892885" y="4452860"/>
                <a:ext cx="509301" cy="187947"/>
                <a:chOff x="8637381" y="4172403"/>
                <a:chExt cx="393510" cy="145217"/>
              </a:xfrm>
            </p:grpSpPr>
            <p:sp>
              <p:nvSpPr>
                <p:cNvPr id="27" name="Freeform: Shape 180">
                  <a:extLst>
                    <a:ext uri="{FF2B5EF4-FFF2-40B4-BE49-F238E27FC236}">
                      <a16:creationId xmlns:a16="http://schemas.microsoft.com/office/drawing/2014/main" id="{EDEA7719-0B3F-4E43-A84D-DAE1610BDEFD}"/>
                    </a:ext>
                  </a:extLst>
                </p:cNvPr>
                <p:cNvSpPr/>
                <p:nvPr/>
              </p:nvSpPr>
              <p:spPr>
                <a:xfrm>
                  <a:off x="8637381" y="4172403"/>
                  <a:ext cx="393510" cy="79641"/>
                </a:xfrm>
                <a:custGeom>
                  <a:avLst/>
                  <a:gdLst>
                    <a:gd name="connsiteX0" fmla="*/ 234095 w 393510"/>
                    <a:gd name="connsiteY0" fmla="*/ 0 h 79641"/>
                    <a:gd name="connsiteX1" fmla="*/ 338252 w 393510"/>
                    <a:gd name="connsiteY1" fmla="*/ 31606 h 79641"/>
                    <a:gd name="connsiteX2" fmla="*/ 385085 w 393510"/>
                    <a:gd name="connsiteY2" fmla="*/ 65058 h 79641"/>
                    <a:gd name="connsiteX3" fmla="*/ 393510 w 393510"/>
                    <a:gd name="connsiteY3" fmla="*/ 73484 h 79641"/>
                    <a:gd name="connsiteX4" fmla="*/ 386076 w 393510"/>
                    <a:gd name="connsiteY4" fmla="*/ 74475 h 79641"/>
                    <a:gd name="connsiteX5" fmla="*/ 335030 w 393510"/>
                    <a:gd name="connsiteY5" fmla="*/ 75714 h 79641"/>
                    <a:gd name="connsiteX6" fmla="*/ 321401 w 393510"/>
                    <a:gd name="connsiteY6" fmla="*/ 76457 h 79641"/>
                    <a:gd name="connsiteX7" fmla="*/ 197998 w 393510"/>
                    <a:gd name="connsiteY7" fmla="*/ 76457 h 79641"/>
                    <a:gd name="connsiteX8" fmla="*/ 40151 w 393510"/>
                    <a:gd name="connsiteY8" fmla="*/ 74723 h 79641"/>
                    <a:gd name="connsiteX9" fmla="*/ 32965 w 393510"/>
                    <a:gd name="connsiteY9" fmla="*/ 74475 h 79641"/>
                    <a:gd name="connsiteX10" fmla="*/ 16362 w 393510"/>
                    <a:gd name="connsiteY10" fmla="*/ 75714 h 79641"/>
                    <a:gd name="connsiteX11" fmla="*/ 336 w 393510"/>
                    <a:gd name="connsiteY11" fmla="*/ 79641 h 79641"/>
                    <a:gd name="connsiteX12" fmla="*/ 0 w 393510"/>
                    <a:gd name="connsiteY12" fmla="*/ 78505 h 79641"/>
                    <a:gd name="connsiteX13" fmla="*/ 2275 w 393510"/>
                    <a:gd name="connsiteY13" fmla="*/ 70828 h 79641"/>
                    <a:gd name="connsiteX14" fmla="*/ 29743 w 393510"/>
                    <a:gd name="connsiteY14" fmla="*/ 66793 h 79641"/>
                    <a:gd name="connsiteX15" fmla="*/ 36186 w 393510"/>
                    <a:gd name="connsiteY15" fmla="*/ 63820 h 79641"/>
                    <a:gd name="connsiteX16" fmla="*/ 98198 w 393510"/>
                    <a:gd name="connsiteY16" fmla="*/ 23645 h 79641"/>
                    <a:gd name="connsiteX17" fmla="*/ 158382 w 393510"/>
                    <a:gd name="connsiteY17" fmla="*/ 4438 h 79641"/>
                    <a:gd name="connsiteX18" fmla="*/ 219272 w 393510"/>
                    <a:gd name="connsiteY18" fmla="*/ 256 h 79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393510" h="79641">
                      <a:moveTo>
                        <a:pt x="234095" y="0"/>
                      </a:moveTo>
                      <a:cubicBezTo>
                        <a:pt x="294530" y="6284"/>
                        <a:pt x="337508" y="30305"/>
                        <a:pt x="338252" y="31606"/>
                      </a:cubicBezTo>
                      <a:cubicBezTo>
                        <a:pt x="354358" y="42261"/>
                        <a:pt x="370713" y="51925"/>
                        <a:pt x="385085" y="65058"/>
                      </a:cubicBezTo>
                      <a:cubicBezTo>
                        <a:pt x="388059" y="67784"/>
                        <a:pt x="390785" y="70510"/>
                        <a:pt x="393510" y="73484"/>
                      </a:cubicBezTo>
                      <a:cubicBezTo>
                        <a:pt x="391280" y="75962"/>
                        <a:pt x="388554" y="74723"/>
                        <a:pt x="386076" y="74475"/>
                      </a:cubicBezTo>
                      <a:cubicBezTo>
                        <a:pt x="368979" y="72245"/>
                        <a:pt x="352128" y="71254"/>
                        <a:pt x="335030" y="75714"/>
                      </a:cubicBezTo>
                      <a:cubicBezTo>
                        <a:pt x="330569" y="76457"/>
                        <a:pt x="325861" y="76457"/>
                        <a:pt x="321401" y="76457"/>
                      </a:cubicBezTo>
                      <a:cubicBezTo>
                        <a:pt x="280267" y="76457"/>
                        <a:pt x="239132" y="76209"/>
                        <a:pt x="197998" y="76457"/>
                      </a:cubicBezTo>
                      <a:cubicBezTo>
                        <a:pt x="145465" y="76953"/>
                        <a:pt x="92684" y="73484"/>
                        <a:pt x="40151" y="74723"/>
                      </a:cubicBezTo>
                      <a:cubicBezTo>
                        <a:pt x="37673" y="74723"/>
                        <a:pt x="35443" y="73979"/>
                        <a:pt x="32965" y="74475"/>
                      </a:cubicBezTo>
                      <a:cubicBezTo>
                        <a:pt x="27513" y="76953"/>
                        <a:pt x="21814" y="74970"/>
                        <a:pt x="16362" y="75714"/>
                      </a:cubicBezTo>
                      <a:lnTo>
                        <a:pt x="336" y="79641"/>
                      </a:lnTo>
                      <a:lnTo>
                        <a:pt x="0" y="78505"/>
                      </a:lnTo>
                      <a:lnTo>
                        <a:pt x="2275" y="70828"/>
                      </a:lnTo>
                      <a:lnTo>
                        <a:pt x="29743" y="66793"/>
                      </a:lnTo>
                      <a:cubicBezTo>
                        <a:pt x="32222" y="67041"/>
                        <a:pt x="34204" y="65554"/>
                        <a:pt x="36186" y="63820"/>
                      </a:cubicBezTo>
                      <a:cubicBezTo>
                        <a:pt x="55391" y="47341"/>
                        <a:pt x="76082" y="34022"/>
                        <a:pt x="98198" y="23645"/>
                      </a:cubicBezTo>
                      <a:lnTo>
                        <a:pt x="158382" y="4438"/>
                      </a:lnTo>
                      <a:lnTo>
                        <a:pt x="219272" y="256"/>
                      </a:lnTo>
                      <a:close/>
                    </a:path>
                  </a:pathLst>
                </a:custGeom>
                <a:solidFill>
                  <a:srgbClr val="66C2A9"/>
                </a:solidFill>
                <a:ln w="4572" cap="flat">
                  <a:noFill/>
                  <a:prstDash val="solid"/>
                  <a:miter/>
                </a:ln>
              </p:spPr>
              <p:txBody>
                <a:bodyPr wrap="square" rtlCol="0" anchor="ctr">
                  <a:noAutofit/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8" name="Freeform: Shape 181">
                  <a:extLst>
                    <a:ext uri="{FF2B5EF4-FFF2-40B4-BE49-F238E27FC236}">
                      <a16:creationId xmlns:a16="http://schemas.microsoft.com/office/drawing/2014/main" id="{53D562DE-3604-4C49-8390-BE54676AE5C4}"/>
                    </a:ext>
                  </a:extLst>
                </p:cNvPr>
                <p:cNvSpPr/>
                <p:nvPr/>
              </p:nvSpPr>
              <p:spPr>
                <a:xfrm>
                  <a:off x="8669354" y="4243281"/>
                  <a:ext cx="359306" cy="74339"/>
                </a:xfrm>
                <a:custGeom>
                  <a:avLst/>
                  <a:gdLst>
                    <a:gd name="connsiteX0" fmla="*/ 0 w 664204"/>
                    <a:gd name="connsiteY0" fmla="*/ 4817 h 137421"/>
                    <a:gd name="connsiteX1" fmla="*/ 14658 w 664204"/>
                    <a:gd name="connsiteY1" fmla="*/ 694 h 137421"/>
                    <a:gd name="connsiteX2" fmla="*/ 163532 w 664204"/>
                    <a:gd name="connsiteY2" fmla="*/ 1152 h 137421"/>
                    <a:gd name="connsiteX3" fmla="*/ 560680 w 664204"/>
                    <a:gd name="connsiteY3" fmla="*/ 3900 h 137421"/>
                    <a:gd name="connsiteX4" fmla="*/ 662372 w 664204"/>
                    <a:gd name="connsiteY4" fmla="*/ 5733 h 137421"/>
                    <a:gd name="connsiteX5" fmla="*/ 664662 w 664204"/>
                    <a:gd name="connsiteY5" fmla="*/ 8939 h 137421"/>
                    <a:gd name="connsiteX6" fmla="*/ 390735 w 664204"/>
                    <a:gd name="connsiteY6" fmla="*/ 134451 h 137421"/>
                    <a:gd name="connsiteX7" fmla="*/ 0 w 664204"/>
                    <a:gd name="connsiteY7" fmla="*/ 4817 h 1374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64204" h="137421">
                      <a:moveTo>
                        <a:pt x="0" y="4817"/>
                      </a:moveTo>
                      <a:cubicBezTo>
                        <a:pt x="3665" y="-1138"/>
                        <a:pt x="9619" y="694"/>
                        <a:pt x="14658" y="694"/>
                      </a:cubicBezTo>
                      <a:cubicBezTo>
                        <a:pt x="64130" y="694"/>
                        <a:pt x="114060" y="-1138"/>
                        <a:pt x="163532" y="1152"/>
                      </a:cubicBezTo>
                      <a:cubicBezTo>
                        <a:pt x="295914" y="6649"/>
                        <a:pt x="428297" y="2068"/>
                        <a:pt x="560680" y="3900"/>
                      </a:cubicBezTo>
                      <a:cubicBezTo>
                        <a:pt x="594577" y="1610"/>
                        <a:pt x="628475" y="694"/>
                        <a:pt x="662372" y="5733"/>
                      </a:cubicBezTo>
                      <a:cubicBezTo>
                        <a:pt x="664204" y="6191"/>
                        <a:pt x="664204" y="7565"/>
                        <a:pt x="664662" y="8939"/>
                      </a:cubicBezTo>
                      <a:cubicBezTo>
                        <a:pt x="587248" y="80856"/>
                        <a:pt x="495634" y="123457"/>
                        <a:pt x="390735" y="134451"/>
                      </a:cubicBezTo>
                      <a:cubicBezTo>
                        <a:pt x="241862" y="150483"/>
                        <a:pt x="111311" y="105592"/>
                        <a:pt x="0" y="4817"/>
                      </a:cubicBezTo>
                      <a:close/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 w="457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8" name="Group 188">
                <a:extLst>
                  <a:ext uri="{FF2B5EF4-FFF2-40B4-BE49-F238E27FC236}">
                    <a16:creationId xmlns:a16="http://schemas.microsoft.com/office/drawing/2014/main" id="{56A4C3CB-DE8A-4E0A-83D6-EB4FA051EDE9}"/>
                  </a:ext>
                </a:extLst>
              </p:cNvPr>
              <p:cNvGrpSpPr/>
              <p:nvPr/>
            </p:nvGrpSpPr>
            <p:grpSpPr>
              <a:xfrm rot="17100000">
                <a:off x="7449421" y="4972563"/>
                <a:ext cx="193399" cy="511016"/>
                <a:chOff x="7639492" y="4748236"/>
                <a:chExt cx="147703" cy="390274"/>
              </a:xfrm>
            </p:grpSpPr>
            <p:sp>
              <p:nvSpPr>
                <p:cNvPr id="25" name="Freeform: Shape 189">
                  <a:extLst>
                    <a:ext uri="{FF2B5EF4-FFF2-40B4-BE49-F238E27FC236}">
                      <a16:creationId xmlns:a16="http://schemas.microsoft.com/office/drawing/2014/main" id="{9FAE804D-DFE2-4D82-8ACF-25D28CF0B22E}"/>
                    </a:ext>
                  </a:extLst>
                </p:cNvPr>
                <p:cNvSpPr/>
                <p:nvPr/>
              </p:nvSpPr>
              <p:spPr>
                <a:xfrm>
                  <a:off x="7683120" y="4748236"/>
                  <a:ext cx="104075" cy="354351"/>
                </a:xfrm>
                <a:custGeom>
                  <a:avLst/>
                  <a:gdLst>
                    <a:gd name="connsiteX0" fmla="*/ 3925 w 192390"/>
                    <a:gd name="connsiteY0" fmla="*/ 655959 h 655042"/>
                    <a:gd name="connsiteX1" fmla="*/ 719 w 192390"/>
                    <a:gd name="connsiteY1" fmla="*/ 642217 h 655042"/>
                    <a:gd name="connsiteX2" fmla="*/ 32326 w 192390"/>
                    <a:gd name="connsiteY2" fmla="*/ 463111 h 655042"/>
                    <a:gd name="connsiteX3" fmla="*/ 66223 w 192390"/>
                    <a:gd name="connsiteY3" fmla="*/ 262017 h 655042"/>
                    <a:gd name="connsiteX4" fmla="*/ 103785 w 192390"/>
                    <a:gd name="connsiteY4" fmla="*/ 48098 h 655042"/>
                    <a:gd name="connsiteX5" fmla="*/ 110656 w 192390"/>
                    <a:gd name="connsiteY5" fmla="*/ 0 h 655042"/>
                    <a:gd name="connsiteX6" fmla="*/ 117069 w 192390"/>
                    <a:gd name="connsiteY6" fmla="*/ 7787 h 655042"/>
                    <a:gd name="connsiteX7" fmla="*/ 190360 w 192390"/>
                    <a:gd name="connsiteY7" fmla="*/ 207048 h 655042"/>
                    <a:gd name="connsiteX8" fmla="*/ 188070 w 192390"/>
                    <a:gd name="connsiteY8" fmla="*/ 342638 h 655042"/>
                    <a:gd name="connsiteX9" fmla="*/ 189902 w 192390"/>
                    <a:gd name="connsiteY9" fmla="*/ 356838 h 655042"/>
                    <a:gd name="connsiteX10" fmla="*/ 18125 w 192390"/>
                    <a:gd name="connsiteY10" fmla="*/ 650004 h 655042"/>
                    <a:gd name="connsiteX11" fmla="*/ 3925 w 192390"/>
                    <a:gd name="connsiteY11" fmla="*/ 655959 h 655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92390" h="655042">
                      <a:moveTo>
                        <a:pt x="3925" y="655959"/>
                      </a:moveTo>
                      <a:cubicBezTo>
                        <a:pt x="-1114" y="652294"/>
                        <a:pt x="-197" y="646797"/>
                        <a:pt x="719" y="642217"/>
                      </a:cubicBezTo>
                      <a:cubicBezTo>
                        <a:pt x="11254" y="582667"/>
                        <a:pt x="21790" y="523118"/>
                        <a:pt x="32326" y="463111"/>
                      </a:cubicBezTo>
                      <a:cubicBezTo>
                        <a:pt x="43777" y="396232"/>
                        <a:pt x="54771" y="328896"/>
                        <a:pt x="66223" y="262017"/>
                      </a:cubicBezTo>
                      <a:cubicBezTo>
                        <a:pt x="78591" y="190558"/>
                        <a:pt x="91417" y="119557"/>
                        <a:pt x="103785" y="48098"/>
                      </a:cubicBezTo>
                      <a:cubicBezTo>
                        <a:pt x="106533" y="32065"/>
                        <a:pt x="108366" y="16033"/>
                        <a:pt x="110656" y="0"/>
                      </a:cubicBezTo>
                      <a:cubicBezTo>
                        <a:pt x="115695" y="458"/>
                        <a:pt x="116153" y="4123"/>
                        <a:pt x="117069" y="7787"/>
                      </a:cubicBezTo>
                      <a:cubicBezTo>
                        <a:pt x="158295" y="68253"/>
                        <a:pt x="180283" y="135589"/>
                        <a:pt x="190360" y="207048"/>
                      </a:cubicBezTo>
                      <a:cubicBezTo>
                        <a:pt x="196773" y="251939"/>
                        <a:pt x="196773" y="297289"/>
                        <a:pt x="188070" y="342638"/>
                      </a:cubicBezTo>
                      <a:cubicBezTo>
                        <a:pt x="191277" y="347218"/>
                        <a:pt x="190819" y="351799"/>
                        <a:pt x="189902" y="356838"/>
                      </a:cubicBezTo>
                      <a:cubicBezTo>
                        <a:pt x="167915" y="475020"/>
                        <a:pt x="110656" y="573048"/>
                        <a:pt x="18125" y="650004"/>
                      </a:cubicBezTo>
                      <a:cubicBezTo>
                        <a:pt x="14461" y="653210"/>
                        <a:pt x="10338" y="657333"/>
                        <a:pt x="3925" y="655959"/>
                      </a:cubicBezTo>
                      <a:close/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 w="457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6" name="Freeform: Shape 190">
                  <a:extLst>
                    <a:ext uri="{FF2B5EF4-FFF2-40B4-BE49-F238E27FC236}">
                      <a16:creationId xmlns:a16="http://schemas.microsoft.com/office/drawing/2014/main" id="{ADA832E8-2B0E-42F7-BD89-FD2363052B96}"/>
                    </a:ext>
                  </a:extLst>
                </p:cNvPr>
                <p:cNvSpPr/>
                <p:nvPr/>
              </p:nvSpPr>
              <p:spPr>
                <a:xfrm>
                  <a:off x="7639492" y="4749768"/>
                  <a:ext cx="107522" cy="388742"/>
                </a:xfrm>
                <a:custGeom>
                  <a:avLst/>
                  <a:gdLst>
                    <a:gd name="connsiteX0" fmla="*/ 105912 w 107522"/>
                    <a:gd name="connsiteY0" fmla="*/ 0 h 388742"/>
                    <a:gd name="connsiteX1" fmla="*/ 106903 w 107522"/>
                    <a:gd name="connsiteY1" fmla="*/ 11647 h 388742"/>
                    <a:gd name="connsiteX2" fmla="*/ 69486 w 107522"/>
                    <a:gd name="connsiteY2" fmla="*/ 228469 h 388742"/>
                    <a:gd name="connsiteX3" fmla="*/ 49662 w 107522"/>
                    <a:gd name="connsiteY3" fmla="*/ 344439 h 388742"/>
                    <a:gd name="connsiteX4" fmla="*/ 49414 w 107522"/>
                    <a:gd name="connsiteY4" fmla="*/ 354103 h 388742"/>
                    <a:gd name="connsiteX5" fmla="*/ 52686 w 107522"/>
                    <a:gd name="connsiteY5" fmla="*/ 388742 h 388742"/>
                    <a:gd name="connsiteX6" fmla="*/ 42040 w 107522"/>
                    <a:gd name="connsiteY6" fmla="*/ 383271 h 388742"/>
                    <a:gd name="connsiteX7" fmla="*/ 40741 w 107522"/>
                    <a:gd name="connsiteY7" fmla="*/ 377891 h 388742"/>
                    <a:gd name="connsiteX8" fmla="*/ 40494 w 107522"/>
                    <a:gd name="connsiteY8" fmla="*/ 365997 h 388742"/>
                    <a:gd name="connsiteX9" fmla="*/ 34051 w 107522"/>
                    <a:gd name="connsiteY9" fmla="*/ 340969 h 388742"/>
                    <a:gd name="connsiteX10" fmla="*/ 100708 w 107522"/>
                    <a:gd name="connsiteY10" fmla="*/ 3221 h 388742"/>
                    <a:gd name="connsiteX11" fmla="*/ 105912 w 107522"/>
                    <a:gd name="connsiteY11" fmla="*/ 0 h 3887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07522" h="388742">
                      <a:moveTo>
                        <a:pt x="105912" y="0"/>
                      </a:moveTo>
                      <a:cubicBezTo>
                        <a:pt x="108390" y="3717"/>
                        <a:pt x="107399" y="7681"/>
                        <a:pt x="106903" y="11647"/>
                      </a:cubicBezTo>
                      <a:cubicBezTo>
                        <a:pt x="94513" y="84003"/>
                        <a:pt x="81876" y="156112"/>
                        <a:pt x="69486" y="228469"/>
                      </a:cubicBezTo>
                      <a:cubicBezTo>
                        <a:pt x="62795" y="267126"/>
                        <a:pt x="56105" y="305782"/>
                        <a:pt x="49662" y="344439"/>
                      </a:cubicBezTo>
                      <a:cubicBezTo>
                        <a:pt x="49166" y="347660"/>
                        <a:pt x="48671" y="350881"/>
                        <a:pt x="49414" y="354103"/>
                      </a:cubicBezTo>
                      <a:lnTo>
                        <a:pt x="52686" y="388742"/>
                      </a:lnTo>
                      <a:lnTo>
                        <a:pt x="42040" y="383271"/>
                      </a:lnTo>
                      <a:lnTo>
                        <a:pt x="40741" y="377891"/>
                      </a:lnTo>
                      <a:cubicBezTo>
                        <a:pt x="40494" y="373927"/>
                        <a:pt x="39254" y="369466"/>
                        <a:pt x="40494" y="365997"/>
                      </a:cubicBezTo>
                      <a:cubicBezTo>
                        <a:pt x="43467" y="356085"/>
                        <a:pt x="38511" y="348899"/>
                        <a:pt x="34051" y="340969"/>
                      </a:cubicBezTo>
                      <a:cubicBezTo>
                        <a:pt x="-29881" y="226982"/>
                        <a:pt x="-1632" y="83507"/>
                        <a:pt x="100708" y="3221"/>
                      </a:cubicBezTo>
                      <a:cubicBezTo>
                        <a:pt x="102443" y="1982"/>
                        <a:pt x="104177" y="991"/>
                        <a:pt x="10591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4572" cap="flat">
                  <a:noFill/>
                  <a:prstDash val="solid"/>
                  <a:miter/>
                </a:ln>
              </p:spPr>
              <p:txBody>
                <a:bodyPr wrap="square" rtlCol="0" anchor="ctr">
                  <a:noAutofit/>
                </a:bodyPr>
                <a:lstStyle/>
                <a:p>
                  <a:endParaRPr lang="en-US" dirty="0"/>
                </a:p>
              </p:txBody>
            </p:sp>
          </p:grpSp>
          <p:grpSp>
            <p:nvGrpSpPr>
              <p:cNvPr id="19" name="Group 191">
                <a:extLst>
                  <a:ext uri="{FF2B5EF4-FFF2-40B4-BE49-F238E27FC236}">
                    <a16:creationId xmlns:a16="http://schemas.microsoft.com/office/drawing/2014/main" id="{042BB652-7BB8-4E57-AC44-84362F6CB1DC}"/>
                  </a:ext>
                </a:extLst>
              </p:cNvPr>
              <p:cNvGrpSpPr/>
              <p:nvPr/>
            </p:nvGrpSpPr>
            <p:grpSpPr>
              <a:xfrm rot="19218218">
                <a:off x="8116814" y="4529028"/>
                <a:ext cx="509301" cy="187947"/>
                <a:chOff x="8637381" y="4172403"/>
                <a:chExt cx="393510" cy="145217"/>
              </a:xfrm>
            </p:grpSpPr>
            <p:sp>
              <p:nvSpPr>
                <p:cNvPr id="23" name="Freeform: Shape 192">
                  <a:extLst>
                    <a:ext uri="{FF2B5EF4-FFF2-40B4-BE49-F238E27FC236}">
                      <a16:creationId xmlns:a16="http://schemas.microsoft.com/office/drawing/2014/main" id="{DBA1110B-4C4B-4DD5-B602-8A050F3AE66E}"/>
                    </a:ext>
                  </a:extLst>
                </p:cNvPr>
                <p:cNvSpPr/>
                <p:nvPr/>
              </p:nvSpPr>
              <p:spPr>
                <a:xfrm>
                  <a:off x="8637381" y="4172403"/>
                  <a:ext cx="393510" cy="79641"/>
                </a:xfrm>
                <a:custGeom>
                  <a:avLst/>
                  <a:gdLst>
                    <a:gd name="connsiteX0" fmla="*/ 234095 w 393510"/>
                    <a:gd name="connsiteY0" fmla="*/ 0 h 79641"/>
                    <a:gd name="connsiteX1" fmla="*/ 338252 w 393510"/>
                    <a:gd name="connsiteY1" fmla="*/ 31606 h 79641"/>
                    <a:gd name="connsiteX2" fmla="*/ 385085 w 393510"/>
                    <a:gd name="connsiteY2" fmla="*/ 65058 h 79641"/>
                    <a:gd name="connsiteX3" fmla="*/ 393510 w 393510"/>
                    <a:gd name="connsiteY3" fmla="*/ 73484 h 79641"/>
                    <a:gd name="connsiteX4" fmla="*/ 386076 w 393510"/>
                    <a:gd name="connsiteY4" fmla="*/ 74475 h 79641"/>
                    <a:gd name="connsiteX5" fmla="*/ 335030 w 393510"/>
                    <a:gd name="connsiteY5" fmla="*/ 75714 h 79641"/>
                    <a:gd name="connsiteX6" fmla="*/ 321401 w 393510"/>
                    <a:gd name="connsiteY6" fmla="*/ 76457 h 79641"/>
                    <a:gd name="connsiteX7" fmla="*/ 197998 w 393510"/>
                    <a:gd name="connsiteY7" fmla="*/ 76457 h 79641"/>
                    <a:gd name="connsiteX8" fmla="*/ 40151 w 393510"/>
                    <a:gd name="connsiteY8" fmla="*/ 74723 h 79641"/>
                    <a:gd name="connsiteX9" fmla="*/ 32965 w 393510"/>
                    <a:gd name="connsiteY9" fmla="*/ 74475 h 79641"/>
                    <a:gd name="connsiteX10" fmla="*/ 16362 w 393510"/>
                    <a:gd name="connsiteY10" fmla="*/ 75714 h 79641"/>
                    <a:gd name="connsiteX11" fmla="*/ 336 w 393510"/>
                    <a:gd name="connsiteY11" fmla="*/ 79641 h 79641"/>
                    <a:gd name="connsiteX12" fmla="*/ 0 w 393510"/>
                    <a:gd name="connsiteY12" fmla="*/ 78505 h 79641"/>
                    <a:gd name="connsiteX13" fmla="*/ 2275 w 393510"/>
                    <a:gd name="connsiteY13" fmla="*/ 70828 h 79641"/>
                    <a:gd name="connsiteX14" fmla="*/ 29743 w 393510"/>
                    <a:gd name="connsiteY14" fmla="*/ 66793 h 79641"/>
                    <a:gd name="connsiteX15" fmla="*/ 36186 w 393510"/>
                    <a:gd name="connsiteY15" fmla="*/ 63820 h 79641"/>
                    <a:gd name="connsiteX16" fmla="*/ 98198 w 393510"/>
                    <a:gd name="connsiteY16" fmla="*/ 23645 h 79641"/>
                    <a:gd name="connsiteX17" fmla="*/ 158382 w 393510"/>
                    <a:gd name="connsiteY17" fmla="*/ 4438 h 79641"/>
                    <a:gd name="connsiteX18" fmla="*/ 219272 w 393510"/>
                    <a:gd name="connsiteY18" fmla="*/ 256 h 79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393510" h="79641">
                      <a:moveTo>
                        <a:pt x="234095" y="0"/>
                      </a:moveTo>
                      <a:cubicBezTo>
                        <a:pt x="294530" y="6284"/>
                        <a:pt x="337508" y="30305"/>
                        <a:pt x="338252" y="31606"/>
                      </a:cubicBezTo>
                      <a:cubicBezTo>
                        <a:pt x="354358" y="42261"/>
                        <a:pt x="370713" y="51925"/>
                        <a:pt x="385085" y="65058"/>
                      </a:cubicBezTo>
                      <a:cubicBezTo>
                        <a:pt x="388059" y="67784"/>
                        <a:pt x="390785" y="70510"/>
                        <a:pt x="393510" y="73484"/>
                      </a:cubicBezTo>
                      <a:cubicBezTo>
                        <a:pt x="391280" y="75962"/>
                        <a:pt x="388554" y="74723"/>
                        <a:pt x="386076" y="74475"/>
                      </a:cubicBezTo>
                      <a:cubicBezTo>
                        <a:pt x="368979" y="72245"/>
                        <a:pt x="352128" y="71254"/>
                        <a:pt x="335030" y="75714"/>
                      </a:cubicBezTo>
                      <a:cubicBezTo>
                        <a:pt x="330569" y="76457"/>
                        <a:pt x="325861" y="76457"/>
                        <a:pt x="321401" y="76457"/>
                      </a:cubicBezTo>
                      <a:cubicBezTo>
                        <a:pt x="280267" y="76457"/>
                        <a:pt x="239132" y="76209"/>
                        <a:pt x="197998" y="76457"/>
                      </a:cubicBezTo>
                      <a:cubicBezTo>
                        <a:pt x="145465" y="76953"/>
                        <a:pt x="92684" y="73484"/>
                        <a:pt x="40151" y="74723"/>
                      </a:cubicBezTo>
                      <a:cubicBezTo>
                        <a:pt x="37673" y="74723"/>
                        <a:pt x="35443" y="73979"/>
                        <a:pt x="32965" y="74475"/>
                      </a:cubicBezTo>
                      <a:cubicBezTo>
                        <a:pt x="27513" y="76953"/>
                        <a:pt x="21814" y="74970"/>
                        <a:pt x="16362" y="75714"/>
                      </a:cubicBezTo>
                      <a:lnTo>
                        <a:pt x="336" y="79641"/>
                      </a:lnTo>
                      <a:lnTo>
                        <a:pt x="0" y="78505"/>
                      </a:lnTo>
                      <a:lnTo>
                        <a:pt x="2275" y="70828"/>
                      </a:lnTo>
                      <a:lnTo>
                        <a:pt x="29743" y="66793"/>
                      </a:lnTo>
                      <a:cubicBezTo>
                        <a:pt x="32222" y="67041"/>
                        <a:pt x="34204" y="65554"/>
                        <a:pt x="36186" y="63820"/>
                      </a:cubicBezTo>
                      <a:cubicBezTo>
                        <a:pt x="55391" y="47341"/>
                        <a:pt x="76082" y="34022"/>
                        <a:pt x="98198" y="23645"/>
                      </a:cubicBezTo>
                      <a:lnTo>
                        <a:pt x="158382" y="4438"/>
                      </a:lnTo>
                      <a:lnTo>
                        <a:pt x="219272" y="256"/>
                      </a:lnTo>
                      <a:close/>
                    </a:path>
                  </a:pathLst>
                </a:custGeom>
                <a:solidFill>
                  <a:srgbClr val="66C2A9"/>
                </a:solidFill>
                <a:ln w="4572" cap="flat">
                  <a:noFill/>
                  <a:prstDash val="solid"/>
                  <a:miter/>
                </a:ln>
              </p:spPr>
              <p:txBody>
                <a:bodyPr wrap="square" rtlCol="0" anchor="ctr">
                  <a:noAutofit/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4" name="Freeform: Shape 193">
                  <a:extLst>
                    <a:ext uri="{FF2B5EF4-FFF2-40B4-BE49-F238E27FC236}">
                      <a16:creationId xmlns:a16="http://schemas.microsoft.com/office/drawing/2014/main" id="{F53368F1-BBD6-48ED-AA29-7EE442C1431D}"/>
                    </a:ext>
                  </a:extLst>
                </p:cNvPr>
                <p:cNvSpPr/>
                <p:nvPr/>
              </p:nvSpPr>
              <p:spPr>
                <a:xfrm>
                  <a:off x="8669354" y="4243281"/>
                  <a:ext cx="359306" cy="74339"/>
                </a:xfrm>
                <a:custGeom>
                  <a:avLst/>
                  <a:gdLst>
                    <a:gd name="connsiteX0" fmla="*/ 0 w 664204"/>
                    <a:gd name="connsiteY0" fmla="*/ 4817 h 137421"/>
                    <a:gd name="connsiteX1" fmla="*/ 14658 w 664204"/>
                    <a:gd name="connsiteY1" fmla="*/ 694 h 137421"/>
                    <a:gd name="connsiteX2" fmla="*/ 163532 w 664204"/>
                    <a:gd name="connsiteY2" fmla="*/ 1152 h 137421"/>
                    <a:gd name="connsiteX3" fmla="*/ 560680 w 664204"/>
                    <a:gd name="connsiteY3" fmla="*/ 3900 h 137421"/>
                    <a:gd name="connsiteX4" fmla="*/ 662372 w 664204"/>
                    <a:gd name="connsiteY4" fmla="*/ 5733 h 137421"/>
                    <a:gd name="connsiteX5" fmla="*/ 664662 w 664204"/>
                    <a:gd name="connsiteY5" fmla="*/ 8939 h 137421"/>
                    <a:gd name="connsiteX6" fmla="*/ 390735 w 664204"/>
                    <a:gd name="connsiteY6" fmla="*/ 134451 h 137421"/>
                    <a:gd name="connsiteX7" fmla="*/ 0 w 664204"/>
                    <a:gd name="connsiteY7" fmla="*/ 4817 h 1374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64204" h="137421">
                      <a:moveTo>
                        <a:pt x="0" y="4817"/>
                      </a:moveTo>
                      <a:cubicBezTo>
                        <a:pt x="3665" y="-1138"/>
                        <a:pt x="9619" y="694"/>
                        <a:pt x="14658" y="694"/>
                      </a:cubicBezTo>
                      <a:cubicBezTo>
                        <a:pt x="64130" y="694"/>
                        <a:pt x="114060" y="-1138"/>
                        <a:pt x="163532" y="1152"/>
                      </a:cubicBezTo>
                      <a:cubicBezTo>
                        <a:pt x="295914" y="6649"/>
                        <a:pt x="428297" y="2068"/>
                        <a:pt x="560680" y="3900"/>
                      </a:cubicBezTo>
                      <a:cubicBezTo>
                        <a:pt x="594577" y="1610"/>
                        <a:pt x="628475" y="694"/>
                        <a:pt x="662372" y="5733"/>
                      </a:cubicBezTo>
                      <a:cubicBezTo>
                        <a:pt x="664204" y="6191"/>
                        <a:pt x="664204" y="7565"/>
                        <a:pt x="664662" y="8939"/>
                      </a:cubicBezTo>
                      <a:cubicBezTo>
                        <a:pt x="587248" y="80856"/>
                        <a:pt x="495634" y="123457"/>
                        <a:pt x="390735" y="134451"/>
                      </a:cubicBezTo>
                      <a:cubicBezTo>
                        <a:pt x="241862" y="150483"/>
                        <a:pt x="111311" y="105592"/>
                        <a:pt x="0" y="4817"/>
                      </a:cubicBezTo>
                      <a:close/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 w="457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0" name="Group 194">
                <a:extLst>
                  <a:ext uri="{FF2B5EF4-FFF2-40B4-BE49-F238E27FC236}">
                    <a16:creationId xmlns:a16="http://schemas.microsoft.com/office/drawing/2014/main" id="{48D13710-C942-4874-B4F4-96ECA77E3B9F}"/>
                  </a:ext>
                </a:extLst>
              </p:cNvPr>
              <p:cNvGrpSpPr/>
              <p:nvPr/>
            </p:nvGrpSpPr>
            <p:grpSpPr>
              <a:xfrm rot="15668630">
                <a:off x="7662927" y="4680921"/>
                <a:ext cx="509301" cy="187947"/>
                <a:chOff x="8637381" y="4172403"/>
                <a:chExt cx="393510" cy="145217"/>
              </a:xfrm>
            </p:grpSpPr>
            <p:sp>
              <p:nvSpPr>
                <p:cNvPr id="21" name="Freeform: Shape 195">
                  <a:extLst>
                    <a:ext uri="{FF2B5EF4-FFF2-40B4-BE49-F238E27FC236}">
                      <a16:creationId xmlns:a16="http://schemas.microsoft.com/office/drawing/2014/main" id="{7D3034D6-558D-497E-938E-2A10F655A254}"/>
                    </a:ext>
                  </a:extLst>
                </p:cNvPr>
                <p:cNvSpPr/>
                <p:nvPr/>
              </p:nvSpPr>
              <p:spPr>
                <a:xfrm>
                  <a:off x="8637381" y="4172403"/>
                  <a:ext cx="393510" cy="79641"/>
                </a:xfrm>
                <a:custGeom>
                  <a:avLst/>
                  <a:gdLst>
                    <a:gd name="connsiteX0" fmla="*/ 234095 w 393510"/>
                    <a:gd name="connsiteY0" fmla="*/ 0 h 79641"/>
                    <a:gd name="connsiteX1" fmla="*/ 338252 w 393510"/>
                    <a:gd name="connsiteY1" fmla="*/ 31606 h 79641"/>
                    <a:gd name="connsiteX2" fmla="*/ 385085 w 393510"/>
                    <a:gd name="connsiteY2" fmla="*/ 65058 h 79641"/>
                    <a:gd name="connsiteX3" fmla="*/ 393510 w 393510"/>
                    <a:gd name="connsiteY3" fmla="*/ 73484 h 79641"/>
                    <a:gd name="connsiteX4" fmla="*/ 386076 w 393510"/>
                    <a:gd name="connsiteY4" fmla="*/ 74475 h 79641"/>
                    <a:gd name="connsiteX5" fmla="*/ 335030 w 393510"/>
                    <a:gd name="connsiteY5" fmla="*/ 75714 h 79641"/>
                    <a:gd name="connsiteX6" fmla="*/ 321401 w 393510"/>
                    <a:gd name="connsiteY6" fmla="*/ 76457 h 79641"/>
                    <a:gd name="connsiteX7" fmla="*/ 197998 w 393510"/>
                    <a:gd name="connsiteY7" fmla="*/ 76457 h 79641"/>
                    <a:gd name="connsiteX8" fmla="*/ 40151 w 393510"/>
                    <a:gd name="connsiteY8" fmla="*/ 74723 h 79641"/>
                    <a:gd name="connsiteX9" fmla="*/ 32965 w 393510"/>
                    <a:gd name="connsiteY9" fmla="*/ 74475 h 79641"/>
                    <a:gd name="connsiteX10" fmla="*/ 16362 w 393510"/>
                    <a:gd name="connsiteY10" fmla="*/ 75714 h 79641"/>
                    <a:gd name="connsiteX11" fmla="*/ 336 w 393510"/>
                    <a:gd name="connsiteY11" fmla="*/ 79641 h 79641"/>
                    <a:gd name="connsiteX12" fmla="*/ 0 w 393510"/>
                    <a:gd name="connsiteY12" fmla="*/ 78505 h 79641"/>
                    <a:gd name="connsiteX13" fmla="*/ 2275 w 393510"/>
                    <a:gd name="connsiteY13" fmla="*/ 70828 h 79641"/>
                    <a:gd name="connsiteX14" fmla="*/ 29743 w 393510"/>
                    <a:gd name="connsiteY14" fmla="*/ 66793 h 79641"/>
                    <a:gd name="connsiteX15" fmla="*/ 36186 w 393510"/>
                    <a:gd name="connsiteY15" fmla="*/ 63820 h 79641"/>
                    <a:gd name="connsiteX16" fmla="*/ 98198 w 393510"/>
                    <a:gd name="connsiteY16" fmla="*/ 23645 h 79641"/>
                    <a:gd name="connsiteX17" fmla="*/ 158382 w 393510"/>
                    <a:gd name="connsiteY17" fmla="*/ 4438 h 79641"/>
                    <a:gd name="connsiteX18" fmla="*/ 219272 w 393510"/>
                    <a:gd name="connsiteY18" fmla="*/ 256 h 79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393510" h="79641">
                      <a:moveTo>
                        <a:pt x="234095" y="0"/>
                      </a:moveTo>
                      <a:cubicBezTo>
                        <a:pt x="294530" y="6284"/>
                        <a:pt x="337508" y="30305"/>
                        <a:pt x="338252" y="31606"/>
                      </a:cubicBezTo>
                      <a:cubicBezTo>
                        <a:pt x="354358" y="42261"/>
                        <a:pt x="370713" y="51925"/>
                        <a:pt x="385085" y="65058"/>
                      </a:cubicBezTo>
                      <a:cubicBezTo>
                        <a:pt x="388059" y="67784"/>
                        <a:pt x="390785" y="70510"/>
                        <a:pt x="393510" y="73484"/>
                      </a:cubicBezTo>
                      <a:cubicBezTo>
                        <a:pt x="391280" y="75962"/>
                        <a:pt x="388554" y="74723"/>
                        <a:pt x="386076" y="74475"/>
                      </a:cubicBezTo>
                      <a:cubicBezTo>
                        <a:pt x="368979" y="72245"/>
                        <a:pt x="352128" y="71254"/>
                        <a:pt x="335030" y="75714"/>
                      </a:cubicBezTo>
                      <a:cubicBezTo>
                        <a:pt x="330569" y="76457"/>
                        <a:pt x="325861" y="76457"/>
                        <a:pt x="321401" y="76457"/>
                      </a:cubicBezTo>
                      <a:cubicBezTo>
                        <a:pt x="280267" y="76457"/>
                        <a:pt x="239132" y="76209"/>
                        <a:pt x="197998" y="76457"/>
                      </a:cubicBezTo>
                      <a:cubicBezTo>
                        <a:pt x="145465" y="76953"/>
                        <a:pt x="92684" y="73484"/>
                        <a:pt x="40151" y="74723"/>
                      </a:cubicBezTo>
                      <a:cubicBezTo>
                        <a:pt x="37673" y="74723"/>
                        <a:pt x="35443" y="73979"/>
                        <a:pt x="32965" y="74475"/>
                      </a:cubicBezTo>
                      <a:cubicBezTo>
                        <a:pt x="27513" y="76953"/>
                        <a:pt x="21814" y="74970"/>
                        <a:pt x="16362" y="75714"/>
                      </a:cubicBezTo>
                      <a:lnTo>
                        <a:pt x="336" y="79641"/>
                      </a:lnTo>
                      <a:lnTo>
                        <a:pt x="0" y="78505"/>
                      </a:lnTo>
                      <a:lnTo>
                        <a:pt x="2275" y="70828"/>
                      </a:lnTo>
                      <a:lnTo>
                        <a:pt x="29743" y="66793"/>
                      </a:lnTo>
                      <a:cubicBezTo>
                        <a:pt x="32222" y="67041"/>
                        <a:pt x="34204" y="65554"/>
                        <a:pt x="36186" y="63820"/>
                      </a:cubicBezTo>
                      <a:cubicBezTo>
                        <a:pt x="55391" y="47341"/>
                        <a:pt x="76082" y="34022"/>
                        <a:pt x="98198" y="23645"/>
                      </a:cubicBezTo>
                      <a:lnTo>
                        <a:pt x="158382" y="4438"/>
                      </a:lnTo>
                      <a:lnTo>
                        <a:pt x="219272" y="256"/>
                      </a:lnTo>
                      <a:close/>
                    </a:path>
                  </a:pathLst>
                </a:custGeom>
                <a:solidFill>
                  <a:srgbClr val="66C2A9"/>
                </a:solidFill>
                <a:ln w="4572" cap="flat">
                  <a:noFill/>
                  <a:prstDash val="solid"/>
                  <a:miter/>
                </a:ln>
              </p:spPr>
              <p:txBody>
                <a:bodyPr wrap="square" rtlCol="0" anchor="ctr">
                  <a:noAutofit/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2" name="Freeform: Shape 196">
                  <a:extLst>
                    <a:ext uri="{FF2B5EF4-FFF2-40B4-BE49-F238E27FC236}">
                      <a16:creationId xmlns:a16="http://schemas.microsoft.com/office/drawing/2014/main" id="{7DF4E7CA-C09C-4F2A-84A9-9CDA9DFCBBB1}"/>
                    </a:ext>
                  </a:extLst>
                </p:cNvPr>
                <p:cNvSpPr/>
                <p:nvPr/>
              </p:nvSpPr>
              <p:spPr>
                <a:xfrm>
                  <a:off x="8669354" y="4243281"/>
                  <a:ext cx="359306" cy="74339"/>
                </a:xfrm>
                <a:custGeom>
                  <a:avLst/>
                  <a:gdLst>
                    <a:gd name="connsiteX0" fmla="*/ 0 w 664204"/>
                    <a:gd name="connsiteY0" fmla="*/ 4817 h 137421"/>
                    <a:gd name="connsiteX1" fmla="*/ 14658 w 664204"/>
                    <a:gd name="connsiteY1" fmla="*/ 694 h 137421"/>
                    <a:gd name="connsiteX2" fmla="*/ 163532 w 664204"/>
                    <a:gd name="connsiteY2" fmla="*/ 1152 h 137421"/>
                    <a:gd name="connsiteX3" fmla="*/ 560680 w 664204"/>
                    <a:gd name="connsiteY3" fmla="*/ 3900 h 137421"/>
                    <a:gd name="connsiteX4" fmla="*/ 662372 w 664204"/>
                    <a:gd name="connsiteY4" fmla="*/ 5733 h 137421"/>
                    <a:gd name="connsiteX5" fmla="*/ 664662 w 664204"/>
                    <a:gd name="connsiteY5" fmla="*/ 8939 h 137421"/>
                    <a:gd name="connsiteX6" fmla="*/ 390735 w 664204"/>
                    <a:gd name="connsiteY6" fmla="*/ 134451 h 137421"/>
                    <a:gd name="connsiteX7" fmla="*/ 0 w 664204"/>
                    <a:gd name="connsiteY7" fmla="*/ 4817 h 1374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64204" h="137421">
                      <a:moveTo>
                        <a:pt x="0" y="4817"/>
                      </a:moveTo>
                      <a:cubicBezTo>
                        <a:pt x="3665" y="-1138"/>
                        <a:pt x="9619" y="694"/>
                        <a:pt x="14658" y="694"/>
                      </a:cubicBezTo>
                      <a:cubicBezTo>
                        <a:pt x="64130" y="694"/>
                        <a:pt x="114060" y="-1138"/>
                        <a:pt x="163532" y="1152"/>
                      </a:cubicBezTo>
                      <a:cubicBezTo>
                        <a:pt x="295914" y="6649"/>
                        <a:pt x="428297" y="2068"/>
                        <a:pt x="560680" y="3900"/>
                      </a:cubicBezTo>
                      <a:cubicBezTo>
                        <a:pt x="594577" y="1610"/>
                        <a:pt x="628475" y="694"/>
                        <a:pt x="662372" y="5733"/>
                      </a:cubicBezTo>
                      <a:cubicBezTo>
                        <a:pt x="664204" y="6191"/>
                        <a:pt x="664204" y="7565"/>
                        <a:pt x="664662" y="8939"/>
                      </a:cubicBezTo>
                      <a:cubicBezTo>
                        <a:pt x="587248" y="80856"/>
                        <a:pt x="495634" y="123457"/>
                        <a:pt x="390735" y="134451"/>
                      </a:cubicBezTo>
                      <a:cubicBezTo>
                        <a:pt x="241862" y="150483"/>
                        <a:pt x="111311" y="105592"/>
                        <a:pt x="0" y="4817"/>
                      </a:cubicBezTo>
                      <a:close/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 w="457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7" name="Group 82">
              <a:extLst>
                <a:ext uri="{FF2B5EF4-FFF2-40B4-BE49-F238E27FC236}">
                  <a16:creationId xmlns:a16="http://schemas.microsoft.com/office/drawing/2014/main" id="{EC8DEAF2-EEEE-435F-A0AB-D3F1A7B25FF5}"/>
                </a:ext>
              </a:extLst>
            </p:cNvPr>
            <p:cNvGrpSpPr/>
            <p:nvPr/>
          </p:nvGrpSpPr>
          <p:grpSpPr>
            <a:xfrm>
              <a:off x="7358488" y="5501642"/>
              <a:ext cx="953249" cy="814137"/>
              <a:chOff x="4983204" y="4633559"/>
              <a:chExt cx="2207066" cy="1884979"/>
            </a:xfrm>
          </p:grpSpPr>
          <p:sp>
            <p:nvSpPr>
              <p:cNvPr id="8" name="Freeform: Shape 83">
                <a:extLst>
                  <a:ext uri="{FF2B5EF4-FFF2-40B4-BE49-F238E27FC236}">
                    <a16:creationId xmlns:a16="http://schemas.microsoft.com/office/drawing/2014/main" id="{202BBC67-37B2-4EC5-848A-F4A5020CDAEE}"/>
                  </a:ext>
                </a:extLst>
              </p:cNvPr>
              <p:cNvSpPr/>
              <p:nvPr/>
            </p:nvSpPr>
            <p:spPr>
              <a:xfrm>
                <a:off x="4983204" y="4633716"/>
                <a:ext cx="2207066" cy="1884822"/>
              </a:xfrm>
              <a:custGeom>
                <a:avLst/>
                <a:gdLst>
                  <a:gd name="connsiteX0" fmla="*/ 1539660 w 1662800"/>
                  <a:gd name="connsiteY0" fmla="*/ 2629 h 1420022"/>
                  <a:gd name="connsiteX1" fmla="*/ 847514 w 1662800"/>
                  <a:gd name="connsiteY1" fmla="*/ 1713 h 1420022"/>
                  <a:gd name="connsiteX2" fmla="*/ 110934 w 1662800"/>
                  <a:gd name="connsiteY2" fmla="*/ 4003 h 1420022"/>
                  <a:gd name="connsiteX3" fmla="*/ 81 w 1662800"/>
                  <a:gd name="connsiteY3" fmla="*/ 133638 h 1420022"/>
                  <a:gd name="connsiteX4" fmla="*/ 120554 w 1662800"/>
                  <a:gd name="connsiteY4" fmla="*/ 249988 h 1420022"/>
                  <a:gd name="connsiteX5" fmla="*/ 180103 w 1662800"/>
                  <a:gd name="connsiteY5" fmla="*/ 258233 h 1420022"/>
                  <a:gd name="connsiteX6" fmla="*/ 180103 w 1662800"/>
                  <a:gd name="connsiteY6" fmla="*/ 258233 h 1420022"/>
                  <a:gd name="connsiteX7" fmla="*/ 180103 w 1662800"/>
                  <a:gd name="connsiteY7" fmla="*/ 258233 h 1420022"/>
                  <a:gd name="connsiteX8" fmla="*/ 218581 w 1662800"/>
                  <a:gd name="connsiteY8" fmla="*/ 1255913 h 1420022"/>
                  <a:gd name="connsiteX9" fmla="*/ 367454 w 1662800"/>
                  <a:gd name="connsiteY9" fmla="*/ 1419445 h 1420022"/>
                  <a:gd name="connsiteX10" fmla="*/ 1279475 w 1662800"/>
                  <a:gd name="connsiteY10" fmla="*/ 1420819 h 1420022"/>
                  <a:gd name="connsiteX11" fmla="*/ 1443465 w 1662800"/>
                  <a:gd name="connsiteY11" fmla="*/ 1264617 h 1420022"/>
                  <a:gd name="connsiteX12" fmla="*/ 1483775 w 1662800"/>
                  <a:gd name="connsiteY12" fmla="*/ 249988 h 1420022"/>
                  <a:gd name="connsiteX13" fmla="*/ 1544699 w 1662800"/>
                  <a:gd name="connsiteY13" fmla="*/ 250446 h 1420022"/>
                  <a:gd name="connsiteX14" fmla="*/ 1664256 w 1662800"/>
                  <a:gd name="connsiteY14" fmla="*/ 129515 h 1420022"/>
                  <a:gd name="connsiteX15" fmla="*/ 1539660 w 1662800"/>
                  <a:gd name="connsiteY15" fmla="*/ 2629 h 1420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662800" h="1420022">
                    <a:moveTo>
                      <a:pt x="1539660" y="2629"/>
                    </a:moveTo>
                    <a:cubicBezTo>
                      <a:pt x="1490646" y="1713"/>
                      <a:pt x="847514" y="1713"/>
                      <a:pt x="847514" y="1713"/>
                    </a:cubicBezTo>
                    <a:cubicBezTo>
                      <a:pt x="841559" y="-2868"/>
                      <a:pt x="120095" y="3087"/>
                      <a:pt x="110934" y="4003"/>
                    </a:cubicBezTo>
                    <a:cubicBezTo>
                      <a:pt x="44514" y="10416"/>
                      <a:pt x="-2210" y="65385"/>
                      <a:pt x="81" y="133638"/>
                    </a:cubicBezTo>
                    <a:cubicBezTo>
                      <a:pt x="2371" y="197310"/>
                      <a:pt x="55965" y="249072"/>
                      <a:pt x="120554" y="249988"/>
                    </a:cubicBezTo>
                    <a:cubicBezTo>
                      <a:pt x="137044" y="250446"/>
                      <a:pt x="181019" y="249988"/>
                      <a:pt x="180103" y="258233"/>
                    </a:cubicBezTo>
                    <a:cubicBezTo>
                      <a:pt x="180103" y="258233"/>
                      <a:pt x="180103" y="258233"/>
                      <a:pt x="180103" y="258233"/>
                    </a:cubicBezTo>
                    <a:cubicBezTo>
                      <a:pt x="180103" y="258233"/>
                      <a:pt x="180103" y="258233"/>
                      <a:pt x="180103" y="258233"/>
                    </a:cubicBezTo>
                    <a:cubicBezTo>
                      <a:pt x="179187" y="282053"/>
                      <a:pt x="213542" y="1117118"/>
                      <a:pt x="218581" y="1255913"/>
                    </a:cubicBezTo>
                    <a:cubicBezTo>
                      <a:pt x="221787" y="1343863"/>
                      <a:pt x="280421" y="1410742"/>
                      <a:pt x="367454" y="1419445"/>
                    </a:cubicBezTo>
                    <a:cubicBezTo>
                      <a:pt x="405932" y="1423110"/>
                      <a:pt x="1134267" y="1420819"/>
                      <a:pt x="1279475" y="1420819"/>
                    </a:cubicBezTo>
                    <a:cubicBezTo>
                      <a:pt x="1367425" y="1420819"/>
                      <a:pt x="1439800" y="1352109"/>
                      <a:pt x="1443465" y="1264617"/>
                    </a:cubicBezTo>
                    <a:cubicBezTo>
                      <a:pt x="1450794" y="1092382"/>
                      <a:pt x="1484692" y="276556"/>
                      <a:pt x="1483775" y="249988"/>
                    </a:cubicBezTo>
                    <a:cubicBezTo>
                      <a:pt x="1503931" y="249988"/>
                      <a:pt x="1524544" y="250904"/>
                      <a:pt x="1544699" y="250446"/>
                    </a:cubicBezTo>
                    <a:cubicBezTo>
                      <a:pt x="1610203" y="248614"/>
                      <a:pt x="1662882" y="195019"/>
                      <a:pt x="1664256" y="129515"/>
                    </a:cubicBezTo>
                    <a:cubicBezTo>
                      <a:pt x="1665172" y="59430"/>
                      <a:pt x="1611119" y="3545"/>
                      <a:pt x="1539660" y="2629"/>
                    </a:cubicBezTo>
                    <a:close/>
                  </a:path>
                </a:pathLst>
              </a:custGeom>
              <a:solidFill>
                <a:srgbClr val="8E90E5"/>
              </a:solidFill>
              <a:ln w="45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" name="Freeform: Shape 84">
                <a:extLst>
                  <a:ext uri="{FF2B5EF4-FFF2-40B4-BE49-F238E27FC236}">
                    <a16:creationId xmlns:a16="http://schemas.microsoft.com/office/drawing/2014/main" id="{26F4659F-680F-48B4-ABA5-6BEC0E4CF9A4}"/>
                  </a:ext>
                </a:extLst>
              </p:cNvPr>
              <p:cNvSpPr/>
              <p:nvPr/>
            </p:nvSpPr>
            <p:spPr>
              <a:xfrm>
                <a:off x="6087451" y="4633559"/>
                <a:ext cx="1100492" cy="1884822"/>
              </a:xfrm>
              <a:custGeom>
                <a:avLst/>
                <a:gdLst>
                  <a:gd name="connsiteX0" fmla="*/ 707721 w 829110"/>
                  <a:gd name="connsiteY0" fmla="*/ 1832 h 1420022"/>
                  <a:gd name="connsiteX1" fmla="*/ 15574 w 829110"/>
                  <a:gd name="connsiteY1" fmla="*/ 916 h 1420022"/>
                  <a:gd name="connsiteX2" fmla="*/ 0 w 829110"/>
                  <a:gd name="connsiteY2" fmla="*/ 0 h 1420022"/>
                  <a:gd name="connsiteX3" fmla="*/ 0 w 829110"/>
                  <a:gd name="connsiteY3" fmla="*/ 1420481 h 1420022"/>
                  <a:gd name="connsiteX4" fmla="*/ 447536 w 829110"/>
                  <a:gd name="connsiteY4" fmla="*/ 1419565 h 1420022"/>
                  <a:gd name="connsiteX5" fmla="*/ 611526 w 829110"/>
                  <a:gd name="connsiteY5" fmla="*/ 1263362 h 1420022"/>
                  <a:gd name="connsiteX6" fmla="*/ 651836 w 829110"/>
                  <a:gd name="connsiteY6" fmla="*/ 248733 h 1420022"/>
                  <a:gd name="connsiteX7" fmla="*/ 712760 w 829110"/>
                  <a:gd name="connsiteY7" fmla="*/ 249191 h 1420022"/>
                  <a:gd name="connsiteX8" fmla="*/ 832316 w 829110"/>
                  <a:gd name="connsiteY8" fmla="*/ 128260 h 1420022"/>
                  <a:gd name="connsiteX9" fmla="*/ 707721 w 829110"/>
                  <a:gd name="connsiteY9" fmla="*/ 1832 h 1420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29110" h="1420022">
                    <a:moveTo>
                      <a:pt x="707721" y="1832"/>
                    </a:moveTo>
                    <a:cubicBezTo>
                      <a:pt x="658707" y="916"/>
                      <a:pt x="15574" y="916"/>
                      <a:pt x="15574" y="916"/>
                    </a:cubicBezTo>
                    <a:cubicBezTo>
                      <a:pt x="15116" y="458"/>
                      <a:pt x="9619" y="0"/>
                      <a:pt x="0" y="0"/>
                    </a:cubicBezTo>
                    <a:lnTo>
                      <a:pt x="0" y="1420481"/>
                    </a:lnTo>
                    <a:cubicBezTo>
                      <a:pt x="190100" y="1420481"/>
                      <a:pt x="380658" y="1419565"/>
                      <a:pt x="447536" y="1419565"/>
                    </a:cubicBezTo>
                    <a:cubicBezTo>
                      <a:pt x="535486" y="1419565"/>
                      <a:pt x="607861" y="1350854"/>
                      <a:pt x="611526" y="1263362"/>
                    </a:cubicBezTo>
                    <a:cubicBezTo>
                      <a:pt x="618855" y="1091127"/>
                      <a:pt x="652752" y="275301"/>
                      <a:pt x="651836" y="248733"/>
                    </a:cubicBezTo>
                    <a:cubicBezTo>
                      <a:pt x="671991" y="248733"/>
                      <a:pt x="692605" y="249649"/>
                      <a:pt x="712760" y="249191"/>
                    </a:cubicBezTo>
                    <a:cubicBezTo>
                      <a:pt x="778264" y="247359"/>
                      <a:pt x="830942" y="193765"/>
                      <a:pt x="832316" y="128260"/>
                    </a:cubicBezTo>
                    <a:cubicBezTo>
                      <a:pt x="833233" y="58633"/>
                      <a:pt x="779180" y="2749"/>
                      <a:pt x="707721" y="1832"/>
                    </a:cubicBezTo>
                    <a:close/>
                  </a:path>
                </a:pathLst>
              </a:custGeom>
              <a:solidFill>
                <a:srgbClr val="8E90E5"/>
              </a:solidFill>
              <a:ln w="45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: Shape 85">
                <a:extLst>
                  <a:ext uri="{FF2B5EF4-FFF2-40B4-BE49-F238E27FC236}">
                    <a16:creationId xmlns:a16="http://schemas.microsoft.com/office/drawing/2014/main" id="{3DF8BE9E-D333-4122-AB87-CDDAE61358E4}"/>
                  </a:ext>
                </a:extLst>
              </p:cNvPr>
              <p:cNvSpPr/>
              <p:nvPr/>
            </p:nvSpPr>
            <p:spPr>
              <a:xfrm>
                <a:off x="5221704" y="4967985"/>
                <a:ext cx="1726741" cy="103360"/>
              </a:xfrm>
              <a:custGeom>
                <a:avLst/>
                <a:gdLst>
                  <a:gd name="connsiteX0" fmla="*/ 1304547 w 1300924"/>
                  <a:gd name="connsiteY0" fmla="*/ 1353 h 77872"/>
                  <a:gd name="connsiteX1" fmla="*/ 1283476 w 1300924"/>
                  <a:gd name="connsiteY1" fmla="*/ 895 h 77872"/>
                  <a:gd name="connsiteX2" fmla="*/ 653169 w 1300924"/>
                  <a:gd name="connsiteY2" fmla="*/ 895 h 77872"/>
                  <a:gd name="connsiteX3" fmla="*/ 647214 w 1300924"/>
                  <a:gd name="connsiteY3" fmla="*/ 895 h 77872"/>
                  <a:gd name="connsiteX4" fmla="*/ 629808 w 1300924"/>
                  <a:gd name="connsiteY4" fmla="*/ 2269 h 77872"/>
                  <a:gd name="connsiteX5" fmla="*/ 16907 w 1300924"/>
                  <a:gd name="connsiteY5" fmla="*/ 2269 h 77872"/>
                  <a:gd name="connsiteX6" fmla="*/ 15991 w 1300924"/>
                  <a:gd name="connsiteY6" fmla="*/ 2269 h 77872"/>
                  <a:gd name="connsiteX7" fmla="*/ 15075 w 1300924"/>
                  <a:gd name="connsiteY7" fmla="*/ 437 h 77872"/>
                  <a:gd name="connsiteX8" fmla="*/ 417 w 1300924"/>
                  <a:gd name="connsiteY8" fmla="*/ 9140 h 77872"/>
                  <a:gd name="connsiteX9" fmla="*/ 3165 w 1300924"/>
                  <a:gd name="connsiteY9" fmla="*/ 80600 h 77872"/>
                  <a:gd name="connsiteX10" fmla="*/ 9120 w 1300924"/>
                  <a:gd name="connsiteY10" fmla="*/ 80600 h 77872"/>
                  <a:gd name="connsiteX11" fmla="*/ 9120 w 1300924"/>
                  <a:gd name="connsiteY11" fmla="*/ 80600 h 77872"/>
                  <a:gd name="connsiteX12" fmla="*/ 653169 w 1300924"/>
                  <a:gd name="connsiteY12" fmla="*/ 80600 h 77872"/>
                  <a:gd name="connsiteX13" fmla="*/ 1300425 w 1300924"/>
                  <a:gd name="connsiteY13" fmla="*/ 80600 h 77872"/>
                  <a:gd name="connsiteX14" fmla="*/ 1304547 w 1300924"/>
                  <a:gd name="connsiteY14" fmla="*/ 1353 h 77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300924" h="77872">
                    <a:moveTo>
                      <a:pt x="1304547" y="1353"/>
                    </a:moveTo>
                    <a:cubicBezTo>
                      <a:pt x="1297676" y="1353"/>
                      <a:pt x="1290805" y="895"/>
                      <a:pt x="1283476" y="895"/>
                    </a:cubicBezTo>
                    <a:cubicBezTo>
                      <a:pt x="1073221" y="895"/>
                      <a:pt x="863424" y="895"/>
                      <a:pt x="653169" y="895"/>
                    </a:cubicBezTo>
                    <a:cubicBezTo>
                      <a:pt x="651337" y="895"/>
                      <a:pt x="649047" y="895"/>
                      <a:pt x="647214" y="895"/>
                    </a:cubicBezTo>
                    <a:cubicBezTo>
                      <a:pt x="641717" y="3644"/>
                      <a:pt x="635304" y="2269"/>
                      <a:pt x="629808" y="2269"/>
                    </a:cubicBezTo>
                    <a:cubicBezTo>
                      <a:pt x="425508" y="2269"/>
                      <a:pt x="221207" y="2269"/>
                      <a:pt x="16907" y="2269"/>
                    </a:cubicBezTo>
                    <a:cubicBezTo>
                      <a:pt x="16449" y="2269"/>
                      <a:pt x="16449" y="2269"/>
                      <a:pt x="15991" y="2269"/>
                    </a:cubicBezTo>
                    <a:cubicBezTo>
                      <a:pt x="15991" y="1811"/>
                      <a:pt x="15991" y="1353"/>
                      <a:pt x="15075" y="437"/>
                    </a:cubicBezTo>
                    <a:cubicBezTo>
                      <a:pt x="7288" y="-1395"/>
                      <a:pt x="3165" y="2728"/>
                      <a:pt x="417" y="9140"/>
                    </a:cubicBezTo>
                    <a:cubicBezTo>
                      <a:pt x="-499" y="32960"/>
                      <a:pt x="-41" y="56780"/>
                      <a:pt x="3165" y="80600"/>
                    </a:cubicBezTo>
                    <a:cubicBezTo>
                      <a:pt x="4998" y="80600"/>
                      <a:pt x="6830" y="80600"/>
                      <a:pt x="9120" y="80600"/>
                    </a:cubicBezTo>
                    <a:cubicBezTo>
                      <a:pt x="9120" y="80600"/>
                      <a:pt x="9120" y="80600"/>
                      <a:pt x="9120" y="80600"/>
                    </a:cubicBezTo>
                    <a:cubicBezTo>
                      <a:pt x="223956" y="80600"/>
                      <a:pt x="438334" y="80600"/>
                      <a:pt x="653169" y="80600"/>
                    </a:cubicBezTo>
                    <a:cubicBezTo>
                      <a:pt x="868921" y="80600"/>
                      <a:pt x="1084673" y="80600"/>
                      <a:pt x="1300425" y="80600"/>
                    </a:cubicBezTo>
                    <a:cubicBezTo>
                      <a:pt x="1301799" y="54490"/>
                      <a:pt x="1305464" y="27922"/>
                      <a:pt x="1304547" y="1353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45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" name="Freeform: Shape 86">
                <a:extLst>
                  <a:ext uri="{FF2B5EF4-FFF2-40B4-BE49-F238E27FC236}">
                    <a16:creationId xmlns:a16="http://schemas.microsoft.com/office/drawing/2014/main" id="{E2C63BE2-2C2B-419B-AF8E-4F3D65141276}"/>
                  </a:ext>
                </a:extLst>
              </p:cNvPr>
              <p:cNvSpPr/>
              <p:nvPr/>
            </p:nvSpPr>
            <p:spPr>
              <a:xfrm>
                <a:off x="6022956" y="4640820"/>
                <a:ext cx="60800" cy="6080"/>
              </a:xfrm>
              <a:custGeom>
                <a:avLst/>
                <a:gdLst>
                  <a:gd name="connsiteX0" fmla="*/ 45807 w 45807"/>
                  <a:gd name="connsiteY0" fmla="*/ 458 h 0"/>
                  <a:gd name="connsiteX1" fmla="*/ 0 w 45807"/>
                  <a:gd name="connsiteY1" fmla="*/ 0 h 0"/>
                  <a:gd name="connsiteX2" fmla="*/ 45807 w 45807"/>
                  <a:gd name="connsiteY2" fmla="*/ 458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807">
                    <a:moveTo>
                      <a:pt x="45807" y="458"/>
                    </a:moveTo>
                    <a:cubicBezTo>
                      <a:pt x="30691" y="4123"/>
                      <a:pt x="15116" y="4581"/>
                      <a:pt x="0" y="0"/>
                    </a:cubicBezTo>
                    <a:cubicBezTo>
                      <a:pt x="15116" y="458"/>
                      <a:pt x="30691" y="458"/>
                      <a:pt x="45807" y="458"/>
                    </a:cubicBezTo>
                    <a:close/>
                  </a:path>
                </a:pathLst>
              </a:custGeom>
              <a:solidFill>
                <a:srgbClr val="C1531C"/>
              </a:solidFill>
              <a:ln w="45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grpSp>
        <p:nvGrpSpPr>
          <p:cNvPr id="35" name="Group 199">
            <a:extLst>
              <a:ext uri="{FF2B5EF4-FFF2-40B4-BE49-F238E27FC236}">
                <a16:creationId xmlns:a16="http://schemas.microsoft.com/office/drawing/2014/main" id="{B8713A4C-B56B-4A22-988A-422A044234CB}"/>
              </a:ext>
            </a:extLst>
          </p:cNvPr>
          <p:cNvGrpSpPr/>
          <p:nvPr/>
        </p:nvGrpSpPr>
        <p:grpSpPr>
          <a:xfrm>
            <a:off x="6333793" y="4607756"/>
            <a:ext cx="2755683" cy="4227823"/>
            <a:chOff x="5253117" y="4621218"/>
            <a:chExt cx="1104510" cy="1694561"/>
          </a:xfrm>
        </p:grpSpPr>
        <p:grpSp>
          <p:nvGrpSpPr>
            <p:cNvPr id="36" name="Group 168">
              <a:extLst>
                <a:ext uri="{FF2B5EF4-FFF2-40B4-BE49-F238E27FC236}">
                  <a16:creationId xmlns:a16="http://schemas.microsoft.com/office/drawing/2014/main" id="{7A0E460E-DE51-4E03-8F62-1CC557A7B97B}"/>
                </a:ext>
              </a:extLst>
            </p:cNvPr>
            <p:cNvGrpSpPr/>
            <p:nvPr/>
          </p:nvGrpSpPr>
          <p:grpSpPr>
            <a:xfrm>
              <a:off x="5253117" y="4621218"/>
              <a:ext cx="1104510" cy="1031011"/>
              <a:chOff x="7309611" y="4544531"/>
              <a:chExt cx="1104510" cy="1031011"/>
            </a:xfrm>
          </p:grpSpPr>
          <p:sp>
            <p:nvSpPr>
              <p:cNvPr id="42" name="Freeform: Shape 157">
                <a:extLst>
                  <a:ext uri="{FF2B5EF4-FFF2-40B4-BE49-F238E27FC236}">
                    <a16:creationId xmlns:a16="http://schemas.microsoft.com/office/drawing/2014/main" id="{9B944A1A-A2EF-4C9E-80D0-3C982694CBDC}"/>
                  </a:ext>
                </a:extLst>
              </p:cNvPr>
              <p:cNvSpPr/>
              <p:nvPr/>
            </p:nvSpPr>
            <p:spPr>
              <a:xfrm>
                <a:off x="7623414" y="5127082"/>
                <a:ext cx="208810" cy="447159"/>
              </a:xfrm>
              <a:custGeom>
                <a:avLst/>
                <a:gdLst>
                  <a:gd name="connsiteX0" fmla="*/ 5349 w 208810"/>
                  <a:gd name="connsiteY0" fmla="*/ 0 h 447159"/>
                  <a:gd name="connsiteX1" fmla="*/ 17474 w 208810"/>
                  <a:gd name="connsiteY1" fmla="*/ 10445 h 447159"/>
                  <a:gd name="connsiteX2" fmla="*/ 63564 w 208810"/>
                  <a:gd name="connsiteY2" fmla="*/ 34977 h 447159"/>
                  <a:gd name="connsiteX3" fmla="*/ 56243 w 208810"/>
                  <a:gd name="connsiteY3" fmla="*/ 4648 h 447159"/>
                  <a:gd name="connsiteX4" fmla="*/ 66195 w 208810"/>
                  <a:gd name="connsiteY4" fmla="*/ 7847 h 447159"/>
                  <a:gd name="connsiteX5" fmla="*/ 66629 w 208810"/>
                  <a:gd name="connsiteY5" fmla="*/ 7708 h 447159"/>
                  <a:gd name="connsiteX6" fmla="*/ 67777 w 208810"/>
                  <a:gd name="connsiteY6" fmla="*/ 19861 h 447159"/>
                  <a:gd name="connsiteX7" fmla="*/ 87848 w 208810"/>
                  <a:gd name="connsiteY7" fmla="*/ 52075 h 447159"/>
                  <a:gd name="connsiteX8" fmla="*/ 98504 w 208810"/>
                  <a:gd name="connsiteY8" fmla="*/ 49845 h 447159"/>
                  <a:gd name="connsiteX9" fmla="*/ 102964 w 208810"/>
                  <a:gd name="connsiteY9" fmla="*/ 42163 h 447159"/>
                  <a:gd name="connsiteX10" fmla="*/ 109159 w 208810"/>
                  <a:gd name="connsiteY10" fmla="*/ 36712 h 447159"/>
                  <a:gd name="connsiteX11" fmla="*/ 112876 w 208810"/>
                  <a:gd name="connsiteY11" fmla="*/ 43898 h 447159"/>
                  <a:gd name="connsiteX12" fmla="*/ 116097 w 208810"/>
                  <a:gd name="connsiteY12" fmla="*/ 66943 h 447159"/>
                  <a:gd name="connsiteX13" fmla="*/ 125266 w 208810"/>
                  <a:gd name="connsiteY13" fmla="*/ 92962 h 447159"/>
                  <a:gd name="connsiteX14" fmla="*/ 188206 w 208810"/>
                  <a:gd name="connsiteY14" fmla="*/ 228755 h 447159"/>
                  <a:gd name="connsiteX15" fmla="*/ 208278 w 208810"/>
                  <a:gd name="connsiteY15" fmla="*/ 352406 h 447159"/>
                  <a:gd name="connsiteX16" fmla="*/ 206296 w 208810"/>
                  <a:gd name="connsiteY16" fmla="*/ 435170 h 447159"/>
                  <a:gd name="connsiteX17" fmla="*/ 203818 w 208810"/>
                  <a:gd name="connsiteY17" fmla="*/ 444339 h 447159"/>
                  <a:gd name="connsiteX18" fmla="*/ 201587 w 208810"/>
                  <a:gd name="connsiteY18" fmla="*/ 446073 h 447159"/>
                  <a:gd name="connsiteX19" fmla="*/ 177799 w 208810"/>
                  <a:gd name="connsiteY19" fmla="*/ 445825 h 447159"/>
                  <a:gd name="connsiteX20" fmla="*/ 176808 w 208810"/>
                  <a:gd name="connsiteY20" fmla="*/ 444834 h 447159"/>
                  <a:gd name="connsiteX21" fmla="*/ 180029 w 208810"/>
                  <a:gd name="connsiteY21" fmla="*/ 358105 h 447159"/>
                  <a:gd name="connsiteX22" fmla="*/ 174825 w 208810"/>
                  <a:gd name="connsiteY22" fmla="*/ 302102 h 447159"/>
                  <a:gd name="connsiteX23" fmla="*/ 169126 w 208810"/>
                  <a:gd name="connsiteY23" fmla="*/ 289961 h 447159"/>
                  <a:gd name="connsiteX24" fmla="*/ 157480 w 208810"/>
                  <a:gd name="connsiteY24" fmla="*/ 271376 h 447159"/>
                  <a:gd name="connsiteX25" fmla="*/ 169126 w 208810"/>
                  <a:gd name="connsiteY25" fmla="*/ 273854 h 447159"/>
                  <a:gd name="connsiteX26" fmla="*/ 157231 w 208810"/>
                  <a:gd name="connsiteY26" fmla="*/ 227516 h 447159"/>
                  <a:gd name="connsiteX27" fmla="*/ 150789 w 208810"/>
                  <a:gd name="connsiteY27" fmla="*/ 223056 h 447159"/>
                  <a:gd name="connsiteX28" fmla="*/ 107177 w 208810"/>
                  <a:gd name="connsiteY28" fmla="*/ 209674 h 447159"/>
                  <a:gd name="connsiteX29" fmla="*/ 106813 w 208810"/>
                  <a:gd name="connsiteY29" fmla="*/ 209596 h 447159"/>
                  <a:gd name="connsiteX30" fmla="*/ 107614 w 208810"/>
                  <a:gd name="connsiteY30" fmla="*/ 202003 h 447159"/>
                  <a:gd name="connsiteX31" fmla="*/ 106874 w 208810"/>
                  <a:gd name="connsiteY31" fmla="*/ 199234 h 447159"/>
                  <a:gd name="connsiteX32" fmla="*/ 115601 w 208810"/>
                  <a:gd name="connsiteY32" fmla="*/ 204470 h 447159"/>
                  <a:gd name="connsiteX33" fmla="*/ 153514 w 208810"/>
                  <a:gd name="connsiteY33" fmla="*/ 216860 h 447159"/>
                  <a:gd name="connsiteX34" fmla="*/ 125018 w 208810"/>
                  <a:gd name="connsiteY34" fmla="*/ 147477 h 447159"/>
                  <a:gd name="connsiteX35" fmla="*/ 36802 w 208810"/>
                  <a:gd name="connsiteY35" fmla="*/ 50588 h 447159"/>
                  <a:gd name="connsiteX36" fmla="*/ 31846 w 208810"/>
                  <a:gd name="connsiteY36" fmla="*/ 33490 h 447159"/>
                  <a:gd name="connsiteX37" fmla="*/ 29864 w 208810"/>
                  <a:gd name="connsiteY37" fmla="*/ 26552 h 447159"/>
                  <a:gd name="connsiteX38" fmla="*/ 0 w 208810"/>
                  <a:gd name="connsiteY38" fmla="*/ 7414 h 447159"/>
                  <a:gd name="connsiteX39" fmla="*/ 5322 w 208810"/>
                  <a:gd name="connsiteY39" fmla="*/ 100 h 4471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208810" h="447159">
                    <a:moveTo>
                      <a:pt x="5349" y="0"/>
                    </a:moveTo>
                    <a:lnTo>
                      <a:pt x="17474" y="10445"/>
                    </a:lnTo>
                    <a:cubicBezTo>
                      <a:pt x="32094" y="19614"/>
                      <a:pt x="47705" y="26552"/>
                      <a:pt x="63564" y="34977"/>
                    </a:cubicBezTo>
                    <a:lnTo>
                      <a:pt x="56243" y="4648"/>
                    </a:lnTo>
                    <a:lnTo>
                      <a:pt x="66195" y="7847"/>
                    </a:lnTo>
                    <a:lnTo>
                      <a:pt x="66629" y="7708"/>
                    </a:lnTo>
                    <a:lnTo>
                      <a:pt x="67777" y="19861"/>
                    </a:lnTo>
                    <a:cubicBezTo>
                      <a:pt x="71494" y="32499"/>
                      <a:pt x="77193" y="43649"/>
                      <a:pt x="87848" y="52075"/>
                    </a:cubicBezTo>
                    <a:cubicBezTo>
                      <a:pt x="92557" y="55792"/>
                      <a:pt x="95778" y="55792"/>
                      <a:pt x="98504" y="49845"/>
                    </a:cubicBezTo>
                    <a:cubicBezTo>
                      <a:pt x="99743" y="47119"/>
                      <a:pt x="101229" y="44641"/>
                      <a:pt x="102964" y="42163"/>
                    </a:cubicBezTo>
                    <a:cubicBezTo>
                      <a:pt x="104698" y="39933"/>
                      <a:pt x="105690" y="36216"/>
                      <a:pt x="109159" y="36712"/>
                    </a:cubicBezTo>
                    <a:cubicBezTo>
                      <a:pt x="112876" y="37207"/>
                      <a:pt x="112381" y="41172"/>
                      <a:pt x="112876" y="43898"/>
                    </a:cubicBezTo>
                    <a:cubicBezTo>
                      <a:pt x="114115" y="51579"/>
                      <a:pt x="115354" y="59261"/>
                      <a:pt x="116097" y="66943"/>
                    </a:cubicBezTo>
                    <a:cubicBezTo>
                      <a:pt x="116841" y="76359"/>
                      <a:pt x="119319" y="85032"/>
                      <a:pt x="125266" y="92962"/>
                    </a:cubicBezTo>
                    <a:cubicBezTo>
                      <a:pt x="155497" y="133848"/>
                      <a:pt x="174825" y="180186"/>
                      <a:pt x="188206" y="228755"/>
                    </a:cubicBezTo>
                    <a:cubicBezTo>
                      <a:pt x="199357" y="269146"/>
                      <a:pt x="206791" y="310280"/>
                      <a:pt x="208278" y="352406"/>
                    </a:cubicBezTo>
                    <a:cubicBezTo>
                      <a:pt x="209269" y="380159"/>
                      <a:pt x="209022" y="407665"/>
                      <a:pt x="206296" y="435170"/>
                    </a:cubicBezTo>
                    <a:cubicBezTo>
                      <a:pt x="206048" y="438391"/>
                      <a:pt x="205800" y="441613"/>
                      <a:pt x="203818" y="444339"/>
                    </a:cubicBezTo>
                    <a:cubicBezTo>
                      <a:pt x="203322" y="445082"/>
                      <a:pt x="202579" y="445578"/>
                      <a:pt x="201587" y="446073"/>
                    </a:cubicBezTo>
                    <a:cubicBezTo>
                      <a:pt x="193658" y="447312"/>
                      <a:pt x="185728" y="447808"/>
                      <a:pt x="177799" y="445825"/>
                    </a:cubicBezTo>
                    <a:cubicBezTo>
                      <a:pt x="177551" y="445578"/>
                      <a:pt x="177055" y="445082"/>
                      <a:pt x="176808" y="444834"/>
                    </a:cubicBezTo>
                    <a:cubicBezTo>
                      <a:pt x="180029" y="416090"/>
                      <a:pt x="181268" y="387097"/>
                      <a:pt x="180029" y="358105"/>
                    </a:cubicBezTo>
                    <a:cubicBezTo>
                      <a:pt x="179286" y="339272"/>
                      <a:pt x="177055" y="320688"/>
                      <a:pt x="174825" y="302102"/>
                    </a:cubicBezTo>
                    <a:cubicBezTo>
                      <a:pt x="174082" y="297395"/>
                      <a:pt x="171356" y="293678"/>
                      <a:pt x="169126" y="289961"/>
                    </a:cubicBezTo>
                    <a:cubicBezTo>
                      <a:pt x="165409" y="283766"/>
                      <a:pt x="161444" y="277571"/>
                      <a:pt x="157480" y="271376"/>
                    </a:cubicBezTo>
                    <a:cubicBezTo>
                      <a:pt x="161692" y="270384"/>
                      <a:pt x="164666" y="273854"/>
                      <a:pt x="169126" y="273854"/>
                    </a:cubicBezTo>
                    <a:cubicBezTo>
                      <a:pt x="166400" y="257995"/>
                      <a:pt x="162188" y="242631"/>
                      <a:pt x="157231" y="227516"/>
                    </a:cubicBezTo>
                    <a:cubicBezTo>
                      <a:pt x="156240" y="224790"/>
                      <a:pt x="153267" y="224047"/>
                      <a:pt x="150789" y="223056"/>
                    </a:cubicBezTo>
                    <a:cubicBezTo>
                      <a:pt x="137160" y="216117"/>
                      <a:pt x="122292" y="212152"/>
                      <a:pt x="107177" y="209674"/>
                    </a:cubicBezTo>
                    <a:lnTo>
                      <a:pt x="106813" y="209596"/>
                    </a:lnTo>
                    <a:lnTo>
                      <a:pt x="107614" y="202003"/>
                    </a:lnTo>
                    <a:lnTo>
                      <a:pt x="106874" y="199234"/>
                    </a:lnTo>
                    <a:lnTo>
                      <a:pt x="115601" y="204470"/>
                    </a:lnTo>
                    <a:cubicBezTo>
                      <a:pt x="128239" y="206453"/>
                      <a:pt x="140382" y="210665"/>
                      <a:pt x="153514" y="216860"/>
                    </a:cubicBezTo>
                    <a:cubicBezTo>
                      <a:pt x="145585" y="191833"/>
                      <a:pt x="136416" y="169283"/>
                      <a:pt x="125018" y="147477"/>
                    </a:cubicBezTo>
                    <a:cubicBezTo>
                      <a:pt x="103955" y="107582"/>
                      <a:pt x="76945" y="73138"/>
                      <a:pt x="36802" y="50588"/>
                    </a:cubicBezTo>
                    <a:cubicBezTo>
                      <a:pt x="29616" y="46375"/>
                      <a:pt x="28129" y="41172"/>
                      <a:pt x="31846" y="33490"/>
                    </a:cubicBezTo>
                    <a:cubicBezTo>
                      <a:pt x="33829" y="29525"/>
                      <a:pt x="32094" y="28534"/>
                      <a:pt x="29864" y="26552"/>
                    </a:cubicBezTo>
                    <a:lnTo>
                      <a:pt x="0" y="7414"/>
                    </a:lnTo>
                    <a:lnTo>
                      <a:pt x="5322" y="100"/>
                    </a:lnTo>
                    <a:close/>
                  </a:path>
                </a:pathLst>
              </a:custGeom>
              <a:solidFill>
                <a:srgbClr val="FFC35B"/>
              </a:solidFill>
              <a:ln w="4572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 dirty="0"/>
              </a:p>
            </p:txBody>
          </p:sp>
          <p:sp>
            <p:nvSpPr>
              <p:cNvPr id="43" name="Freeform: Shape 151">
                <a:extLst>
                  <a:ext uri="{FF2B5EF4-FFF2-40B4-BE49-F238E27FC236}">
                    <a16:creationId xmlns:a16="http://schemas.microsoft.com/office/drawing/2014/main" id="{9358F5D2-D5BE-4BF5-A6CE-DD79AEEB6E7E}"/>
                  </a:ext>
                </a:extLst>
              </p:cNvPr>
              <p:cNvSpPr/>
              <p:nvPr/>
            </p:nvSpPr>
            <p:spPr>
              <a:xfrm>
                <a:off x="7832186" y="4882689"/>
                <a:ext cx="282666" cy="692853"/>
              </a:xfrm>
              <a:custGeom>
                <a:avLst/>
                <a:gdLst>
                  <a:gd name="connsiteX0" fmla="*/ 206792 w 282666"/>
                  <a:gd name="connsiteY0" fmla="*/ 0 h 692853"/>
                  <a:gd name="connsiteX1" fmla="*/ 214100 w 282666"/>
                  <a:gd name="connsiteY1" fmla="*/ 38262 h 692853"/>
                  <a:gd name="connsiteX2" fmla="*/ 221286 w 282666"/>
                  <a:gd name="connsiteY2" fmla="*/ 64776 h 692853"/>
                  <a:gd name="connsiteX3" fmla="*/ 241853 w 282666"/>
                  <a:gd name="connsiteY3" fmla="*/ 38510 h 692853"/>
                  <a:gd name="connsiteX4" fmla="*/ 259695 w 282666"/>
                  <a:gd name="connsiteY4" fmla="*/ 15713 h 692853"/>
                  <a:gd name="connsiteX5" fmla="*/ 275802 w 282666"/>
                  <a:gd name="connsiteY5" fmla="*/ 11747 h 692853"/>
                  <a:gd name="connsiteX6" fmla="*/ 281253 w 282666"/>
                  <a:gd name="connsiteY6" fmla="*/ 30085 h 692853"/>
                  <a:gd name="connsiteX7" fmla="*/ 276793 w 282666"/>
                  <a:gd name="connsiteY7" fmla="*/ 36775 h 692853"/>
                  <a:gd name="connsiteX8" fmla="*/ 209640 w 282666"/>
                  <a:gd name="connsiteY8" fmla="*/ 124248 h 692853"/>
                  <a:gd name="connsiteX9" fmla="*/ 204931 w 282666"/>
                  <a:gd name="connsiteY9" fmla="*/ 130938 h 692853"/>
                  <a:gd name="connsiteX10" fmla="*/ 213852 w 282666"/>
                  <a:gd name="connsiteY10" fmla="*/ 129451 h 692853"/>
                  <a:gd name="connsiteX11" fmla="*/ 272085 w 282666"/>
                  <a:gd name="connsiteY11" fmla="*/ 118548 h 692853"/>
                  <a:gd name="connsiteX12" fmla="*/ 272419 w 282666"/>
                  <a:gd name="connsiteY12" fmla="*/ 118355 h 692853"/>
                  <a:gd name="connsiteX13" fmla="*/ 272495 w 282666"/>
                  <a:gd name="connsiteY13" fmla="*/ 127946 h 692853"/>
                  <a:gd name="connsiteX14" fmla="*/ 271156 w 282666"/>
                  <a:gd name="connsiteY14" fmla="*/ 128336 h 692853"/>
                  <a:gd name="connsiteX15" fmla="*/ 258456 w 282666"/>
                  <a:gd name="connsiteY15" fmla="*/ 128956 h 692853"/>
                  <a:gd name="connsiteX16" fmla="*/ 202949 w 282666"/>
                  <a:gd name="connsiteY16" fmla="*/ 142337 h 692853"/>
                  <a:gd name="connsiteX17" fmla="*/ 197250 w 282666"/>
                  <a:gd name="connsiteY17" fmla="*/ 146549 h 692853"/>
                  <a:gd name="connsiteX18" fmla="*/ 149920 w 282666"/>
                  <a:gd name="connsiteY18" fmla="*/ 215685 h 692853"/>
                  <a:gd name="connsiteX19" fmla="*/ 193781 w 282666"/>
                  <a:gd name="connsiteY19" fmla="*/ 209242 h 692853"/>
                  <a:gd name="connsiteX20" fmla="*/ 198173 w 282666"/>
                  <a:gd name="connsiteY20" fmla="*/ 207216 h 692853"/>
                  <a:gd name="connsiteX21" fmla="*/ 190778 w 282666"/>
                  <a:gd name="connsiteY21" fmla="*/ 217389 h 692853"/>
                  <a:gd name="connsiteX22" fmla="*/ 180400 w 282666"/>
                  <a:gd name="connsiteY22" fmla="*/ 218163 h 692853"/>
                  <a:gd name="connsiteX23" fmla="*/ 142982 w 282666"/>
                  <a:gd name="connsiteY23" fmla="*/ 227331 h 692853"/>
                  <a:gd name="connsiteX24" fmla="*/ 136787 w 282666"/>
                  <a:gd name="connsiteY24" fmla="*/ 233031 h 692853"/>
                  <a:gd name="connsiteX25" fmla="*/ 58236 w 282666"/>
                  <a:gd name="connsiteY25" fmla="*/ 398064 h 692853"/>
                  <a:gd name="connsiteX26" fmla="*/ 64926 w 282666"/>
                  <a:gd name="connsiteY26" fmla="*/ 407232 h 692853"/>
                  <a:gd name="connsiteX27" fmla="*/ 79298 w 282666"/>
                  <a:gd name="connsiteY27" fmla="*/ 407728 h 692853"/>
                  <a:gd name="connsiteX28" fmla="*/ 81033 w 282666"/>
                  <a:gd name="connsiteY28" fmla="*/ 408471 h 692853"/>
                  <a:gd name="connsiteX29" fmla="*/ 53032 w 282666"/>
                  <a:gd name="connsiteY29" fmla="*/ 428543 h 692853"/>
                  <a:gd name="connsiteX30" fmla="*/ 46589 w 282666"/>
                  <a:gd name="connsiteY30" fmla="*/ 437216 h 692853"/>
                  <a:gd name="connsiteX31" fmla="*/ 29491 w 282666"/>
                  <a:gd name="connsiteY31" fmla="*/ 588868 h 692853"/>
                  <a:gd name="connsiteX32" fmla="*/ 30235 w 282666"/>
                  <a:gd name="connsiteY32" fmla="*/ 591098 h 692853"/>
                  <a:gd name="connsiteX33" fmla="*/ 50058 w 282666"/>
                  <a:gd name="connsiteY33" fmla="*/ 579204 h 692853"/>
                  <a:gd name="connsiteX34" fmla="*/ 32960 w 282666"/>
                  <a:gd name="connsiteY34" fmla="*/ 623560 h 692853"/>
                  <a:gd name="connsiteX35" fmla="*/ 29739 w 282666"/>
                  <a:gd name="connsiteY35" fmla="*/ 642392 h 692853"/>
                  <a:gd name="connsiteX36" fmla="*/ 30482 w 282666"/>
                  <a:gd name="connsiteY36" fmla="*/ 687491 h 692853"/>
                  <a:gd name="connsiteX37" fmla="*/ 24783 w 282666"/>
                  <a:gd name="connsiteY37" fmla="*/ 692448 h 692853"/>
                  <a:gd name="connsiteX38" fmla="*/ 5703 w 282666"/>
                  <a:gd name="connsiteY38" fmla="*/ 691951 h 692853"/>
                  <a:gd name="connsiteX39" fmla="*/ 3472 w 282666"/>
                  <a:gd name="connsiteY39" fmla="*/ 690465 h 692853"/>
                  <a:gd name="connsiteX40" fmla="*/ 1985 w 282666"/>
                  <a:gd name="connsiteY40" fmla="*/ 684270 h 692853"/>
                  <a:gd name="connsiteX41" fmla="*/ 251 w 282666"/>
                  <a:gd name="connsiteY41" fmla="*/ 574000 h 692853"/>
                  <a:gd name="connsiteX42" fmla="*/ 30730 w 282666"/>
                  <a:gd name="connsiteY42" fmla="*/ 391869 h 692853"/>
                  <a:gd name="connsiteX43" fmla="*/ 80785 w 282666"/>
                  <a:gd name="connsiteY43" fmla="*/ 274909 h 692853"/>
                  <a:gd name="connsiteX44" fmla="*/ 82767 w 282666"/>
                  <a:gd name="connsiteY44" fmla="*/ 255580 h 692853"/>
                  <a:gd name="connsiteX45" fmla="*/ 75086 w 282666"/>
                  <a:gd name="connsiteY45" fmla="*/ 219402 h 692853"/>
                  <a:gd name="connsiteX46" fmla="*/ 71618 w 282666"/>
                  <a:gd name="connsiteY46" fmla="*/ 212979 h 692853"/>
                  <a:gd name="connsiteX47" fmla="*/ 81385 w 282666"/>
                  <a:gd name="connsiteY47" fmla="*/ 206730 h 692853"/>
                  <a:gd name="connsiteX48" fmla="*/ 85741 w 282666"/>
                  <a:gd name="connsiteY48" fmla="*/ 221632 h 692853"/>
                  <a:gd name="connsiteX49" fmla="*/ 92184 w 282666"/>
                  <a:gd name="connsiteY49" fmla="*/ 251616 h 692853"/>
                  <a:gd name="connsiteX50" fmla="*/ 108538 w 282666"/>
                  <a:gd name="connsiteY50" fmla="*/ 224110 h 692853"/>
                  <a:gd name="connsiteX51" fmla="*/ 206914 w 282666"/>
                  <a:gd name="connsiteY51" fmla="*/ 82618 h 692853"/>
                  <a:gd name="connsiteX52" fmla="*/ 211374 w 282666"/>
                  <a:gd name="connsiteY52" fmla="*/ 60316 h 692853"/>
                  <a:gd name="connsiteX53" fmla="*/ 200967 w 282666"/>
                  <a:gd name="connsiteY53" fmla="*/ 13978 h 692853"/>
                  <a:gd name="connsiteX54" fmla="*/ 197889 w 282666"/>
                  <a:gd name="connsiteY54" fmla="*/ 2268 h 692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</a:cxnLst>
                <a:rect l="l" t="t" r="r" b="b"/>
                <a:pathLst>
                  <a:path w="282666" h="692853">
                    <a:moveTo>
                      <a:pt x="206792" y="0"/>
                    </a:moveTo>
                    <a:lnTo>
                      <a:pt x="214100" y="38262"/>
                    </a:lnTo>
                    <a:cubicBezTo>
                      <a:pt x="216826" y="46687"/>
                      <a:pt x="218808" y="55360"/>
                      <a:pt x="221286" y="64776"/>
                    </a:cubicBezTo>
                    <a:cubicBezTo>
                      <a:pt x="228472" y="55608"/>
                      <a:pt x="235163" y="46935"/>
                      <a:pt x="241853" y="38510"/>
                    </a:cubicBezTo>
                    <a:cubicBezTo>
                      <a:pt x="247801" y="30828"/>
                      <a:pt x="253747" y="23394"/>
                      <a:pt x="259695" y="15713"/>
                    </a:cubicBezTo>
                    <a:cubicBezTo>
                      <a:pt x="263907" y="10013"/>
                      <a:pt x="269111" y="7783"/>
                      <a:pt x="275802" y="11747"/>
                    </a:cubicBezTo>
                    <a:cubicBezTo>
                      <a:pt x="281997" y="15464"/>
                      <a:pt x="284474" y="23642"/>
                      <a:pt x="281253" y="30085"/>
                    </a:cubicBezTo>
                    <a:cubicBezTo>
                      <a:pt x="280014" y="32562"/>
                      <a:pt x="278280" y="34545"/>
                      <a:pt x="276793" y="36775"/>
                    </a:cubicBezTo>
                    <a:cubicBezTo>
                      <a:pt x="254491" y="66015"/>
                      <a:pt x="231941" y="95255"/>
                      <a:pt x="209640" y="124248"/>
                    </a:cubicBezTo>
                    <a:cubicBezTo>
                      <a:pt x="207905" y="126478"/>
                      <a:pt x="206666" y="128460"/>
                      <a:pt x="204931" y="130938"/>
                    </a:cubicBezTo>
                    <a:cubicBezTo>
                      <a:pt x="208401" y="131929"/>
                      <a:pt x="211126" y="130443"/>
                      <a:pt x="213852" y="129451"/>
                    </a:cubicBezTo>
                    <a:cubicBezTo>
                      <a:pt x="232685" y="122265"/>
                      <a:pt x="252261" y="119787"/>
                      <a:pt x="272085" y="118548"/>
                    </a:cubicBezTo>
                    <a:lnTo>
                      <a:pt x="272419" y="118355"/>
                    </a:lnTo>
                    <a:lnTo>
                      <a:pt x="272495" y="127946"/>
                    </a:lnTo>
                    <a:lnTo>
                      <a:pt x="271156" y="128336"/>
                    </a:lnTo>
                    <a:cubicBezTo>
                      <a:pt x="266881" y="128708"/>
                      <a:pt x="262545" y="128584"/>
                      <a:pt x="258456" y="128956"/>
                    </a:cubicBezTo>
                    <a:cubicBezTo>
                      <a:pt x="239128" y="130443"/>
                      <a:pt x="221286" y="137133"/>
                      <a:pt x="202949" y="142337"/>
                    </a:cubicBezTo>
                    <a:cubicBezTo>
                      <a:pt x="200471" y="143080"/>
                      <a:pt x="198736" y="144567"/>
                      <a:pt x="197250" y="146549"/>
                    </a:cubicBezTo>
                    <a:cubicBezTo>
                      <a:pt x="180895" y="168851"/>
                      <a:pt x="165036" y="191400"/>
                      <a:pt x="149920" y="215685"/>
                    </a:cubicBezTo>
                    <a:cubicBezTo>
                      <a:pt x="165036" y="211472"/>
                      <a:pt x="178913" y="207755"/>
                      <a:pt x="193781" y="209242"/>
                    </a:cubicBezTo>
                    <a:lnTo>
                      <a:pt x="198173" y="207216"/>
                    </a:lnTo>
                    <a:lnTo>
                      <a:pt x="190778" y="217389"/>
                    </a:lnTo>
                    <a:lnTo>
                      <a:pt x="180400" y="218163"/>
                    </a:lnTo>
                    <a:cubicBezTo>
                      <a:pt x="167514" y="219898"/>
                      <a:pt x="155124" y="223367"/>
                      <a:pt x="142982" y="227331"/>
                    </a:cubicBezTo>
                    <a:cubicBezTo>
                      <a:pt x="139761" y="228322"/>
                      <a:pt x="138274" y="230553"/>
                      <a:pt x="136787" y="233031"/>
                    </a:cubicBezTo>
                    <a:cubicBezTo>
                      <a:pt x="104821" y="285316"/>
                      <a:pt x="77316" y="339831"/>
                      <a:pt x="58236" y="398064"/>
                    </a:cubicBezTo>
                    <a:cubicBezTo>
                      <a:pt x="55262" y="406985"/>
                      <a:pt x="55262" y="406985"/>
                      <a:pt x="64926" y="407232"/>
                    </a:cubicBezTo>
                    <a:cubicBezTo>
                      <a:pt x="69634" y="407480"/>
                      <a:pt x="74590" y="407480"/>
                      <a:pt x="79298" y="407728"/>
                    </a:cubicBezTo>
                    <a:cubicBezTo>
                      <a:pt x="79546" y="407728"/>
                      <a:pt x="79794" y="407976"/>
                      <a:pt x="81033" y="408471"/>
                    </a:cubicBezTo>
                    <a:cubicBezTo>
                      <a:pt x="71369" y="415410"/>
                      <a:pt x="62200" y="422100"/>
                      <a:pt x="53032" y="428543"/>
                    </a:cubicBezTo>
                    <a:cubicBezTo>
                      <a:pt x="49810" y="430773"/>
                      <a:pt x="47580" y="433251"/>
                      <a:pt x="46589" y="437216"/>
                    </a:cubicBezTo>
                    <a:cubicBezTo>
                      <a:pt x="34447" y="487023"/>
                      <a:pt x="29243" y="537574"/>
                      <a:pt x="29491" y="588868"/>
                    </a:cubicBezTo>
                    <a:cubicBezTo>
                      <a:pt x="29491" y="589364"/>
                      <a:pt x="29739" y="589859"/>
                      <a:pt x="30235" y="591098"/>
                    </a:cubicBezTo>
                    <a:cubicBezTo>
                      <a:pt x="36429" y="587381"/>
                      <a:pt x="42376" y="583912"/>
                      <a:pt x="50058" y="579204"/>
                    </a:cubicBezTo>
                    <a:cubicBezTo>
                      <a:pt x="43863" y="595310"/>
                      <a:pt x="38659" y="609435"/>
                      <a:pt x="32960" y="623560"/>
                    </a:cubicBezTo>
                    <a:cubicBezTo>
                      <a:pt x="30482" y="629755"/>
                      <a:pt x="29491" y="635702"/>
                      <a:pt x="29739" y="642392"/>
                    </a:cubicBezTo>
                    <a:cubicBezTo>
                      <a:pt x="30235" y="657508"/>
                      <a:pt x="30235" y="672376"/>
                      <a:pt x="30482" y="687491"/>
                    </a:cubicBezTo>
                    <a:cubicBezTo>
                      <a:pt x="30730" y="691704"/>
                      <a:pt x="27509" y="692200"/>
                      <a:pt x="24783" y="692448"/>
                    </a:cubicBezTo>
                    <a:cubicBezTo>
                      <a:pt x="18340" y="692695"/>
                      <a:pt x="12145" y="693439"/>
                      <a:pt x="5703" y="691951"/>
                    </a:cubicBezTo>
                    <a:cubicBezTo>
                      <a:pt x="4959" y="691704"/>
                      <a:pt x="4216" y="691208"/>
                      <a:pt x="3472" y="690465"/>
                    </a:cubicBezTo>
                    <a:cubicBezTo>
                      <a:pt x="2233" y="688483"/>
                      <a:pt x="1985" y="686500"/>
                      <a:pt x="1985" y="684270"/>
                    </a:cubicBezTo>
                    <a:cubicBezTo>
                      <a:pt x="1490" y="647596"/>
                      <a:pt x="-740" y="610674"/>
                      <a:pt x="251" y="574000"/>
                    </a:cubicBezTo>
                    <a:cubicBezTo>
                      <a:pt x="2233" y="512051"/>
                      <a:pt x="11154" y="451093"/>
                      <a:pt x="30730" y="391869"/>
                    </a:cubicBezTo>
                    <a:cubicBezTo>
                      <a:pt x="44111" y="351478"/>
                      <a:pt x="60961" y="312574"/>
                      <a:pt x="80785" y="274909"/>
                    </a:cubicBezTo>
                    <a:cubicBezTo>
                      <a:pt x="84254" y="268466"/>
                      <a:pt x="84998" y="262519"/>
                      <a:pt x="82767" y="255580"/>
                    </a:cubicBezTo>
                    <a:cubicBezTo>
                      <a:pt x="79051" y="243686"/>
                      <a:pt x="76572" y="231544"/>
                      <a:pt x="75086" y="219402"/>
                    </a:cubicBezTo>
                    <a:lnTo>
                      <a:pt x="71618" y="212979"/>
                    </a:lnTo>
                    <a:lnTo>
                      <a:pt x="81385" y="206730"/>
                    </a:lnTo>
                    <a:lnTo>
                      <a:pt x="85741" y="221632"/>
                    </a:lnTo>
                    <a:cubicBezTo>
                      <a:pt x="87228" y="231544"/>
                      <a:pt x="89458" y="241208"/>
                      <a:pt x="92184" y="251616"/>
                    </a:cubicBezTo>
                    <a:cubicBezTo>
                      <a:pt x="98626" y="242447"/>
                      <a:pt x="103087" y="233031"/>
                      <a:pt x="108538" y="224110"/>
                    </a:cubicBezTo>
                    <a:cubicBezTo>
                      <a:pt x="138274" y="174798"/>
                      <a:pt x="171727" y="127965"/>
                      <a:pt x="206914" y="82618"/>
                    </a:cubicBezTo>
                    <a:cubicBezTo>
                      <a:pt x="212365" y="75432"/>
                      <a:pt x="213605" y="68493"/>
                      <a:pt x="211374" y="60316"/>
                    </a:cubicBezTo>
                    <a:cubicBezTo>
                      <a:pt x="207162" y="44952"/>
                      <a:pt x="200967" y="29837"/>
                      <a:pt x="200967" y="13978"/>
                    </a:cubicBezTo>
                    <a:lnTo>
                      <a:pt x="197889" y="2268"/>
                    </a:lnTo>
                    <a:close/>
                  </a:path>
                </a:pathLst>
              </a:custGeom>
              <a:solidFill>
                <a:srgbClr val="66C2A9"/>
              </a:solidFill>
              <a:ln w="4572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 dirty="0"/>
              </a:p>
            </p:txBody>
          </p:sp>
          <p:grpSp>
            <p:nvGrpSpPr>
              <p:cNvPr id="44" name="Group 138">
                <a:extLst>
                  <a:ext uri="{FF2B5EF4-FFF2-40B4-BE49-F238E27FC236}">
                    <a16:creationId xmlns:a16="http://schemas.microsoft.com/office/drawing/2014/main" id="{EB2EFF4C-6B7F-4C1C-853A-D6D475CD3868}"/>
                  </a:ext>
                </a:extLst>
              </p:cNvPr>
              <p:cNvGrpSpPr/>
              <p:nvPr/>
            </p:nvGrpSpPr>
            <p:grpSpPr>
              <a:xfrm>
                <a:off x="8020611" y="5021033"/>
                <a:ext cx="393510" cy="145217"/>
                <a:chOff x="8637381" y="4172403"/>
                <a:chExt cx="393510" cy="145217"/>
              </a:xfrm>
            </p:grpSpPr>
            <p:sp>
              <p:nvSpPr>
                <p:cNvPr id="54" name="Freeform: Shape 137">
                  <a:extLst>
                    <a:ext uri="{FF2B5EF4-FFF2-40B4-BE49-F238E27FC236}">
                      <a16:creationId xmlns:a16="http://schemas.microsoft.com/office/drawing/2014/main" id="{A9A1BB5C-9EB5-405F-A477-0F8BB04331BF}"/>
                    </a:ext>
                  </a:extLst>
                </p:cNvPr>
                <p:cNvSpPr/>
                <p:nvPr/>
              </p:nvSpPr>
              <p:spPr>
                <a:xfrm>
                  <a:off x="8637381" y="4172403"/>
                  <a:ext cx="393510" cy="79641"/>
                </a:xfrm>
                <a:custGeom>
                  <a:avLst/>
                  <a:gdLst>
                    <a:gd name="connsiteX0" fmla="*/ 234095 w 393510"/>
                    <a:gd name="connsiteY0" fmla="*/ 0 h 79641"/>
                    <a:gd name="connsiteX1" fmla="*/ 338252 w 393510"/>
                    <a:gd name="connsiteY1" fmla="*/ 31606 h 79641"/>
                    <a:gd name="connsiteX2" fmla="*/ 385085 w 393510"/>
                    <a:gd name="connsiteY2" fmla="*/ 65058 h 79641"/>
                    <a:gd name="connsiteX3" fmla="*/ 393510 w 393510"/>
                    <a:gd name="connsiteY3" fmla="*/ 73484 h 79641"/>
                    <a:gd name="connsiteX4" fmla="*/ 386076 w 393510"/>
                    <a:gd name="connsiteY4" fmla="*/ 74475 h 79641"/>
                    <a:gd name="connsiteX5" fmla="*/ 335030 w 393510"/>
                    <a:gd name="connsiteY5" fmla="*/ 75714 h 79641"/>
                    <a:gd name="connsiteX6" fmla="*/ 321401 w 393510"/>
                    <a:gd name="connsiteY6" fmla="*/ 76457 h 79641"/>
                    <a:gd name="connsiteX7" fmla="*/ 197998 w 393510"/>
                    <a:gd name="connsiteY7" fmla="*/ 76457 h 79641"/>
                    <a:gd name="connsiteX8" fmla="*/ 40151 w 393510"/>
                    <a:gd name="connsiteY8" fmla="*/ 74723 h 79641"/>
                    <a:gd name="connsiteX9" fmla="*/ 32965 w 393510"/>
                    <a:gd name="connsiteY9" fmla="*/ 74475 h 79641"/>
                    <a:gd name="connsiteX10" fmla="*/ 16362 w 393510"/>
                    <a:gd name="connsiteY10" fmla="*/ 75714 h 79641"/>
                    <a:gd name="connsiteX11" fmla="*/ 336 w 393510"/>
                    <a:gd name="connsiteY11" fmla="*/ 79641 h 79641"/>
                    <a:gd name="connsiteX12" fmla="*/ 0 w 393510"/>
                    <a:gd name="connsiteY12" fmla="*/ 78505 h 79641"/>
                    <a:gd name="connsiteX13" fmla="*/ 2275 w 393510"/>
                    <a:gd name="connsiteY13" fmla="*/ 70828 h 79641"/>
                    <a:gd name="connsiteX14" fmla="*/ 29743 w 393510"/>
                    <a:gd name="connsiteY14" fmla="*/ 66793 h 79641"/>
                    <a:gd name="connsiteX15" fmla="*/ 36186 w 393510"/>
                    <a:gd name="connsiteY15" fmla="*/ 63820 h 79641"/>
                    <a:gd name="connsiteX16" fmla="*/ 98198 w 393510"/>
                    <a:gd name="connsiteY16" fmla="*/ 23645 h 79641"/>
                    <a:gd name="connsiteX17" fmla="*/ 158382 w 393510"/>
                    <a:gd name="connsiteY17" fmla="*/ 4438 h 79641"/>
                    <a:gd name="connsiteX18" fmla="*/ 219272 w 393510"/>
                    <a:gd name="connsiteY18" fmla="*/ 256 h 79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393510" h="79641">
                      <a:moveTo>
                        <a:pt x="234095" y="0"/>
                      </a:moveTo>
                      <a:cubicBezTo>
                        <a:pt x="294530" y="6284"/>
                        <a:pt x="337508" y="30305"/>
                        <a:pt x="338252" y="31606"/>
                      </a:cubicBezTo>
                      <a:cubicBezTo>
                        <a:pt x="354358" y="42261"/>
                        <a:pt x="370713" y="51925"/>
                        <a:pt x="385085" y="65058"/>
                      </a:cubicBezTo>
                      <a:cubicBezTo>
                        <a:pt x="388059" y="67784"/>
                        <a:pt x="390785" y="70510"/>
                        <a:pt x="393510" y="73484"/>
                      </a:cubicBezTo>
                      <a:cubicBezTo>
                        <a:pt x="391280" y="75962"/>
                        <a:pt x="388554" y="74723"/>
                        <a:pt x="386076" y="74475"/>
                      </a:cubicBezTo>
                      <a:cubicBezTo>
                        <a:pt x="368979" y="72245"/>
                        <a:pt x="352128" y="71254"/>
                        <a:pt x="335030" y="75714"/>
                      </a:cubicBezTo>
                      <a:cubicBezTo>
                        <a:pt x="330569" y="76457"/>
                        <a:pt x="325861" y="76457"/>
                        <a:pt x="321401" y="76457"/>
                      </a:cubicBezTo>
                      <a:cubicBezTo>
                        <a:pt x="280267" y="76457"/>
                        <a:pt x="239132" y="76209"/>
                        <a:pt x="197998" y="76457"/>
                      </a:cubicBezTo>
                      <a:cubicBezTo>
                        <a:pt x="145465" y="76953"/>
                        <a:pt x="92684" y="73484"/>
                        <a:pt x="40151" y="74723"/>
                      </a:cubicBezTo>
                      <a:cubicBezTo>
                        <a:pt x="37673" y="74723"/>
                        <a:pt x="35443" y="73979"/>
                        <a:pt x="32965" y="74475"/>
                      </a:cubicBezTo>
                      <a:cubicBezTo>
                        <a:pt x="27513" y="76953"/>
                        <a:pt x="21814" y="74970"/>
                        <a:pt x="16362" y="75714"/>
                      </a:cubicBezTo>
                      <a:lnTo>
                        <a:pt x="336" y="79641"/>
                      </a:lnTo>
                      <a:lnTo>
                        <a:pt x="0" y="78505"/>
                      </a:lnTo>
                      <a:lnTo>
                        <a:pt x="2275" y="70828"/>
                      </a:lnTo>
                      <a:lnTo>
                        <a:pt x="29743" y="66793"/>
                      </a:lnTo>
                      <a:cubicBezTo>
                        <a:pt x="32222" y="67041"/>
                        <a:pt x="34204" y="65554"/>
                        <a:pt x="36186" y="63820"/>
                      </a:cubicBezTo>
                      <a:cubicBezTo>
                        <a:pt x="55391" y="47341"/>
                        <a:pt x="76082" y="34022"/>
                        <a:pt x="98198" y="23645"/>
                      </a:cubicBezTo>
                      <a:lnTo>
                        <a:pt x="158382" y="4438"/>
                      </a:lnTo>
                      <a:lnTo>
                        <a:pt x="219272" y="256"/>
                      </a:lnTo>
                      <a:close/>
                    </a:path>
                  </a:pathLst>
                </a:custGeom>
                <a:solidFill>
                  <a:srgbClr val="66C2A9"/>
                </a:solidFill>
                <a:ln w="4572" cap="flat">
                  <a:noFill/>
                  <a:prstDash val="solid"/>
                  <a:miter/>
                </a:ln>
              </p:spPr>
              <p:txBody>
                <a:bodyPr wrap="square" rtlCol="0" anchor="ctr">
                  <a:noAutofit/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55" name="Freeform: Shape 134">
                  <a:extLst>
                    <a:ext uri="{FF2B5EF4-FFF2-40B4-BE49-F238E27FC236}">
                      <a16:creationId xmlns:a16="http://schemas.microsoft.com/office/drawing/2014/main" id="{314DD144-C274-42DB-B4C1-669ACF32C5FF}"/>
                    </a:ext>
                  </a:extLst>
                </p:cNvPr>
                <p:cNvSpPr/>
                <p:nvPr/>
              </p:nvSpPr>
              <p:spPr>
                <a:xfrm>
                  <a:off x="8669354" y="4243281"/>
                  <a:ext cx="359306" cy="74339"/>
                </a:xfrm>
                <a:custGeom>
                  <a:avLst/>
                  <a:gdLst>
                    <a:gd name="connsiteX0" fmla="*/ 0 w 664204"/>
                    <a:gd name="connsiteY0" fmla="*/ 4817 h 137421"/>
                    <a:gd name="connsiteX1" fmla="*/ 14658 w 664204"/>
                    <a:gd name="connsiteY1" fmla="*/ 694 h 137421"/>
                    <a:gd name="connsiteX2" fmla="*/ 163532 w 664204"/>
                    <a:gd name="connsiteY2" fmla="*/ 1152 h 137421"/>
                    <a:gd name="connsiteX3" fmla="*/ 560680 w 664204"/>
                    <a:gd name="connsiteY3" fmla="*/ 3900 h 137421"/>
                    <a:gd name="connsiteX4" fmla="*/ 662372 w 664204"/>
                    <a:gd name="connsiteY4" fmla="*/ 5733 h 137421"/>
                    <a:gd name="connsiteX5" fmla="*/ 664662 w 664204"/>
                    <a:gd name="connsiteY5" fmla="*/ 8939 h 137421"/>
                    <a:gd name="connsiteX6" fmla="*/ 390735 w 664204"/>
                    <a:gd name="connsiteY6" fmla="*/ 134451 h 137421"/>
                    <a:gd name="connsiteX7" fmla="*/ 0 w 664204"/>
                    <a:gd name="connsiteY7" fmla="*/ 4817 h 1374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64204" h="137421">
                      <a:moveTo>
                        <a:pt x="0" y="4817"/>
                      </a:moveTo>
                      <a:cubicBezTo>
                        <a:pt x="3665" y="-1138"/>
                        <a:pt x="9619" y="694"/>
                        <a:pt x="14658" y="694"/>
                      </a:cubicBezTo>
                      <a:cubicBezTo>
                        <a:pt x="64130" y="694"/>
                        <a:pt x="114060" y="-1138"/>
                        <a:pt x="163532" y="1152"/>
                      </a:cubicBezTo>
                      <a:cubicBezTo>
                        <a:pt x="295914" y="6649"/>
                        <a:pt x="428297" y="2068"/>
                        <a:pt x="560680" y="3900"/>
                      </a:cubicBezTo>
                      <a:cubicBezTo>
                        <a:pt x="594577" y="1610"/>
                        <a:pt x="628475" y="694"/>
                        <a:pt x="662372" y="5733"/>
                      </a:cubicBezTo>
                      <a:cubicBezTo>
                        <a:pt x="664204" y="6191"/>
                        <a:pt x="664204" y="7565"/>
                        <a:pt x="664662" y="8939"/>
                      </a:cubicBezTo>
                      <a:cubicBezTo>
                        <a:pt x="587248" y="80856"/>
                        <a:pt x="495634" y="123457"/>
                        <a:pt x="390735" y="134451"/>
                      </a:cubicBezTo>
                      <a:cubicBezTo>
                        <a:pt x="241862" y="150483"/>
                        <a:pt x="111311" y="105592"/>
                        <a:pt x="0" y="4817"/>
                      </a:cubicBezTo>
                      <a:close/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 w="457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45" name="Group 158">
                <a:extLst>
                  <a:ext uri="{FF2B5EF4-FFF2-40B4-BE49-F238E27FC236}">
                    <a16:creationId xmlns:a16="http://schemas.microsoft.com/office/drawing/2014/main" id="{09D96860-B8B5-430F-BFF7-E2B6D79116AA}"/>
                  </a:ext>
                </a:extLst>
              </p:cNvPr>
              <p:cNvGrpSpPr/>
              <p:nvPr/>
            </p:nvGrpSpPr>
            <p:grpSpPr>
              <a:xfrm>
                <a:off x="7639492" y="4771415"/>
                <a:ext cx="149429" cy="394835"/>
                <a:chOff x="7639492" y="4748236"/>
                <a:chExt cx="147703" cy="390274"/>
              </a:xfrm>
            </p:grpSpPr>
            <p:sp>
              <p:nvSpPr>
                <p:cNvPr id="52" name="Freeform: Shape 95">
                  <a:extLst>
                    <a:ext uri="{FF2B5EF4-FFF2-40B4-BE49-F238E27FC236}">
                      <a16:creationId xmlns:a16="http://schemas.microsoft.com/office/drawing/2014/main" id="{C3E68D6D-1A62-461D-B24D-B3BA58FEC5A2}"/>
                    </a:ext>
                  </a:extLst>
                </p:cNvPr>
                <p:cNvSpPr/>
                <p:nvPr/>
              </p:nvSpPr>
              <p:spPr>
                <a:xfrm>
                  <a:off x="7683120" y="4748236"/>
                  <a:ext cx="104075" cy="354351"/>
                </a:xfrm>
                <a:custGeom>
                  <a:avLst/>
                  <a:gdLst>
                    <a:gd name="connsiteX0" fmla="*/ 3925 w 192390"/>
                    <a:gd name="connsiteY0" fmla="*/ 655959 h 655042"/>
                    <a:gd name="connsiteX1" fmla="*/ 719 w 192390"/>
                    <a:gd name="connsiteY1" fmla="*/ 642217 h 655042"/>
                    <a:gd name="connsiteX2" fmla="*/ 32326 w 192390"/>
                    <a:gd name="connsiteY2" fmla="*/ 463111 h 655042"/>
                    <a:gd name="connsiteX3" fmla="*/ 66223 w 192390"/>
                    <a:gd name="connsiteY3" fmla="*/ 262017 h 655042"/>
                    <a:gd name="connsiteX4" fmla="*/ 103785 w 192390"/>
                    <a:gd name="connsiteY4" fmla="*/ 48098 h 655042"/>
                    <a:gd name="connsiteX5" fmla="*/ 110656 w 192390"/>
                    <a:gd name="connsiteY5" fmla="*/ 0 h 655042"/>
                    <a:gd name="connsiteX6" fmla="*/ 117069 w 192390"/>
                    <a:gd name="connsiteY6" fmla="*/ 7787 h 655042"/>
                    <a:gd name="connsiteX7" fmla="*/ 190360 w 192390"/>
                    <a:gd name="connsiteY7" fmla="*/ 207048 h 655042"/>
                    <a:gd name="connsiteX8" fmla="*/ 188070 w 192390"/>
                    <a:gd name="connsiteY8" fmla="*/ 342638 h 655042"/>
                    <a:gd name="connsiteX9" fmla="*/ 189902 w 192390"/>
                    <a:gd name="connsiteY9" fmla="*/ 356838 h 655042"/>
                    <a:gd name="connsiteX10" fmla="*/ 18125 w 192390"/>
                    <a:gd name="connsiteY10" fmla="*/ 650004 h 655042"/>
                    <a:gd name="connsiteX11" fmla="*/ 3925 w 192390"/>
                    <a:gd name="connsiteY11" fmla="*/ 655959 h 655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92390" h="655042">
                      <a:moveTo>
                        <a:pt x="3925" y="655959"/>
                      </a:moveTo>
                      <a:cubicBezTo>
                        <a:pt x="-1114" y="652294"/>
                        <a:pt x="-197" y="646797"/>
                        <a:pt x="719" y="642217"/>
                      </a:cubicBezTo>
                      <a:cubicBezTo>
                        <a:pt x="11254" y="582667"/>
                        <a:pt x="21790" y="523118"/>
                        <a:pt x="32326" y="463111"/>
                      </a:cubicBezTo>
                      <a:cubicBezTo>
                        <a:pt x="43777" y="396232"/>
                        <a:pt x="54771" y="328896"/>
                        <a:pt x="66223" y="262017"/>
                      </a:cubicBezTo>
                      <a:cubicBezTo>
                        <a:pt x="78591" y="190558"/>
                        <a:pt x="91417" y="119557"/>
                        <a:pt x="103785" y="48098"/>
                      </a:cubicBezTo>
                      <a:cubicBezTo>
                        <a:pt x="106533" y="32065"/>
                        <a:pt x="108366" y="16033"/>
                        <a:pt x="110656" y="0"/>
                      </a:cubicBezTo>
                      <a:cubicBezTo>
                        <a:pt x="115695" y="458"/>
                        <a:pt x="116153" y="4123"/>
                        <a:pt x="117069" y="7787"/>
                      </a:cubicBezTo>
                      <a:cubicBezTo>
                        <a:pt x="158295" y="68253"/>
                        <a:pt x="180283" y="135589"/>
                        <a:pt x="190360" y="207048"/>
                      </a:cubicBezTo>
                      <a:cubicBezTo>
                        <a:pt x="196773" y="251939"/>
                        <a:pt x="196773" y="297289"/>
                        <a:pt x="188070" y="342638"/>
                      </a:cubicBezTo>
                      <a:cubicBezTo>
                        <a:pt x="191277" y="347218"/>
                        <a:pt x="190819" y="351799"/>
                        <a:pt x="189902" y="356838"/>
                      </a:cubicBezTo>
                      <a:cubicBezTo>
                        <a:pt x="167915" y="475020"/>
                        <a:pt x="110656" y="573048"/>
                        <a:pt x="18125" y="650004"/>
                      </a:cubicBezTo>
                      <a:cubicBezTo>
                        <a:pt x="14461" y="653210"/>
                        <a:pt x="10338" y="657333"/>
                        <a:pt x="3925" y="655959"/>
                      </a:cubicBezTo>
                      <a:close/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 w="457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3" name="Freeform: Shape 155">
                  <a:extLst>
                    <a:ext uri="{FF2B5EF4-FFF2-40B4-BE49-F238E27FC236}">
                      <a16:creationId xmlns:a16="http://schemas.microsoft.com/office/drawing/2014/main" id="{42E2F471-F2A2-40F8-A3D1-A15436700C2C}"/>
                    </a:ext>
                  </a:extLst>
                </p:cNvPr>
                <p:cNvSpPr/>
                <p:nvPr/>
              </p:nvSpPr>
              <p:spPr>
                <a:xfrm>
                  <a:off x="7639492" y="4749768"/>
                  <a:ext cx="107522" cy="388742"/>
                </a:xfrm>
                <a:custGeom>
                  <a:avLst/>
                  <a:gdLst>
                    <a:gd name="connsiteX0" fmla="*/ 105912 w 107522"/>
                    <a:gd name="connsiteY0" fmla="*/ 0 h 388742"/>
                    <a:gd name="connsiteX1" fmla="*/ 106903 w 107522"/>
                    <a:gd name="connsiteY1" fmla="*/ 11647 h 388742"/>
                    <a:gd name="connsiteX2" fmla="*/ 69486 w 107522"/>
                    <a:gd name="connsiteY2" fmla="*/ 228469 h 388742"/>
                    <a:gd name="connsiteX3" fmla="*/ 49662 w 107522"/>
                    <a:gd name="connsiteY3" fmla="*/ 344439 h 388742"/>
                    <a:gd name="connsiteX4" fmla="*/ 49414 w 107522"/>
                    <a:gd name="connsiteY4" fmla="*/ 354103 h 388742"/>
                    <a:gd name="connsiteX5" fmla="*/ 52686 w 107522"/>
                    <a:gd name="connsiteY5" fmla="*/ 388742 h 388742"/>
                    <a:gd name="connsiteX6" fmla="*/ 42040 w 107522"/>
                    <a:gd name="connsiteY6" fmla="*/ 383271 h 388742"/>
                    <a:gd name="connsiteX7" fmla="*/ 40741 w 107522"/>
                    <a:gd name="connsiteY7" fmla="*/ 377891 h 388742"/>
                    <a:gd name="connsiteX8" fmla="*/ 40494 w 107522"/>
                    <a:gd name="connsiteY8" fmla="*/ 365997 h 388742"/>
                    <a:gd name="connsiteX9" fmla="*/ 34051 w 107522"/>
                    <a:gd name="connsiteY9" fmla="*/ 340969 h 388742"/>
                    <a:gd name="connsiteX10" fmla="*/ 100708 w 107522"/>
                    <a:gd name="connsiteY10" fmla="*/ 3221 h 388742"/>
                    <a:gd name="connsiteX11" fmla="*/ 105912 w 107522"/>
                    <a:gd name="connsiteY11" fmla="*/ 0 h 3887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07522" h="388742">
                      <a:moveTo>
                        <a:pt x="105912" y="0"/>
                      </a:moveTo>
                      <a:cubicBezTo>
                        <a:pt x="108390" y="3717"/>
                        <a:pt x="107399" y="7681"/>
                        <a:pt x="106903" y="11647"/>
                      </a:cubicBezTo>
                      <a:cubicBezTo>
                        <a:pt x="94513" y="84003"/>
                        <a:pt x="81876" y="156112"/>
                        <a:pt x="69486" y="228469"/>
                      </a:cubicBezTo>
                      <a:cubicBezTo>
                        <a:pt x="62795" y="267126"/>
                        <a:pt x="56105" y="305782"/>
                        <a:pt x="49662" y="344439"/>
                      </a:cubicBezTo>
                      <a:cubicBezTo>
                        <a:pt x="49166" y="347660"/>
                        <a:pt x="48671" y="350881"/>
                        <a:pt x="49414" y="354103"/>
                      </a:cubicBezTo>
                      <a:lnTo>
                        <a:pt x="52686" y="388742"/>
                      </a:lnTo>
                      <a:lnTo>
                        <a:pt x="42040" y="383271"/>
                      </a:lnTo>
                      <a:lnTo>
                        <a:pt x="40741" y="377891"/>
                      </a:lnTo>
                      <a:cubicBezTo>
                        <a:pt x="40494" y="373927"/>
                        <a:pt x="39254" y="369466"/>
                        <a:pt x="40494" y="365997"/>
                      </a:cubicBezTo>
                      <a:cubicBezTo>
                        <a:pt x="43467" y="356085"/>
                        <a:pt x="38511" y="348899"/>
                        <a:pt x="34051" y="340969"/>
                      </a:cubicBezTo>
                      <a:cubicBezTo>
                        <a:pt x="-29881" y="226982"/>
                        <a:pt x="-1632" y="83507"/>
                        <a:pt x="100708" y="3221"/>
                      </a:cubicBezTo>
                      <a:cubicBezTo>
                        <a:pt x="102443" y="1982"/>
                        <a:pt x="104177" y="991"/>
                        <a:pt x="105912" y="0"/>
                      </a:cubicBezTo>
                      <a:close/>
                    </a:path>
                  </a:pathLst>
                </a:custGeom>
                <a:solidFill>
                  <a:srgbClr val="FFC35B"/>
                </a:solidFill>
                <a:ln w="4572" cap="flat">
                  <a:noFill/>
                  <a:prstDash val="solid"/>
                  <a:miter/>
                </a:ln>
              </p:spPr>
              <p:txBody>
                <a:bodyPr wrap="square" rtlCol="0" anchor="ctr">
                  <a:noAutofit/>
                </a:bodyPr>
                <a:lstStyle/>
                <a:p>
                  <a:endParaRPr lang="en-US" dirty="0"/>
                </a:p>
              </p:txBody>
            </p:sp>
          </p:grpSp>
          <p:grpSp>
            <p:nvGrpSpPr>
              <p:cNvPr id="46" name="Group 159">
                <a:extLst>
                  <a:ext uri="{FF2B5EF4-FFF2-40B4-BE49-F238E27FC236}">
                    <a16:creationId xmlns:a16="http://schemas.microsoft.com/office/drawing/2014/main" id="{C26D7267-5E35-489B-AFFF-9C02F658905A}"/>
                  </a:ext>
                </a:extLst>
              </p:cNvPr>
              <p:cNvGrpSpPr/>
              <p:nvPr/>
            </p:nvGrpSpPr>
            <p:grpSpPr>
              <a:xfrm rot="18000000">
                <a:off x="7432314" y="4839942"/>
                <a:ext cx="149429" cy="394835"/>
                <a:chOff x="7639492" y="4748236"/>
                <a:chExt cx="147703" cy="390274"/>
              </a:xfrm>
            </p:grpSpPr>
            <p:sp>
              <p:nvSpPr>
                <p:cNvPr id="50" name="Freeform: Shape 160">
                  <a:extLst>
                    <a:ext uri="{FF2B5EF4-FFF2-40B4-BE49-F238E27FC236}">
                      <a16:creationId xmlns:a16="http://schemas.microsoft.com/office/drawing/2014/main" id="{EA5805BA-E908-4EDA-8DF6-E556E79EB92B}"/>
                    </a:ext>
                  </a:extLst>
                </p:cNvPr>
                <p:cNvSpPr/>
                <p:nvPr/>
              </p:nvSpPr>
              <p:spPr>
                <a:xfrm>
                  <a:off x="7683120" y="4748236"/>
                  <a:ext cx="104075" cy="354351"/>
                </a:xfrm>
                <a:custGeom>
                  <a:avLst/>
                  <a:gdLst>
                    <a:gd name="connsiteX0" fmla="*/ 3925 w 192390"/>
                    <a:gd name="connsiteY0" fmla="*/ 655959 h 655042"/>
                    <a:gd name="connsiteX1" fmla="*/ 719 w 192390"/>
                    <a:gd name="connsiteY1" fmla="*/ 642217 h 655042"/>
                    <a:gd name="connsiteX2" fmla="*/ 32326 w 192390"/>
                    <a:gd name="connsiteY2" fmla="*/ 463111 h 655042"/>
                    <a:gd name="connsiteX3" fmla="*/ 66223 w 192390"/>
                    <a:gd name="connsiteY3" fmla="*/ 262017 h 655042"/>
                    <a:gd name="connsiteX4" fmla="*/ 103785 w 192390"/>
                    <a:gd name="connsiteY4" fmla="*/ 48098 h 655042"/>
                    <a:gd name="connsiteX5" fmla="*/ 110656 w 192390"/>
                    <a:gd name="connsiteY5" fmla="*/ 0 h 655042"/>
                    <a:gd name="connsiteX6" fmla="*/ 117069 w 192390"/>
                    <a:gd name="connsiteY6" fmla="*/ 7787 h 655042"/>
                    <a:gd name="connsiteX7" fmla="*/ 190360 w 192390"/>
                    <a:gd name="connsiteY7" fmla="*/ 207048 h 655042"/>
                    <a:gd name="connsiteX8" fmla="*/ 188070 w 192390"/>
                    <a:gd name="connsiteY8" fmla="*/ 342638 h 655042"/>
                    <a:gd name="connsiteX9" fmla="*/ 189902 w 192390"/>
                    <a:gd name="connsiteY9" fmla="*/ 356838 h 655042"/>
                    <a:gd name="connsiteX10" fmla="*/ 18125 w 192390"/>
                    <a:gd name="connsiteY10" fmla="*/ 650004 h 655042"/>
                    <a:gd name="connsiteX11" fmla="*/ 3925 w 192390"/>
                    <a:gd name="connsiteY11" fmla="*/ 655959 h 655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92390" h="655042">
                      <a:moveTo>
                        <a:pt x="3925" y="655959"/>
                      </a:moveTo>
                      <a:cubicBezTo>
                        <a:pt x="-1114" y="652294"/>
                        <a:pt x="-197" y="646797"/>
                        <a:pt x="719" y="642217"/>
                      </a:cubicBezTo>
                      <a:cubicBezTo>
                        <a:pt x="11254" y="582667"/>
                        <a:pt x="21790" y="523118"/>
                        <a:pt x="32326" y="463111"/>
                      </a:cubicBezTo>
                      <a:cubicBezTo>
                        <a:pt x="43777" y="396232"/>
                        <a:pt x="54771" y="328896"/>
                        <a:pt x="66223" y="262017"/>
                      </a:cubicBezTo>
                      <a:cubicBezTo>
                        <a:pt x="78591" y="190558"/>
                        <a:pt x="91417" y="119557"/>
                        <a:pt x="103785" y="48098"/>
                      </a:cubicBezTo>
                      <a:cubicBezTo>
                        <a:pt x="106533" y="32065"/>
                        <a:pt x="108366" y="16033"/>
                        <a:pt x="110656" y="0"/>
                      </a:cubicBezTo>
                      <a:cubicBezTo>
                        <a:pt x="115695" y="458"/>
                        <a:pt x="116153" y="4123"/>
                        <a:pt x="117069" y="7787"/>
                      </a:cubicBezTo>
                      <a:cubicBezTo>
                        <a:pt x="158295" y="68253"/>
                        <a:pt x="180283" y="135589"/>
                        <a:pt x="190360" y="207048"/>
                      </a:cubicBezTo>
                      <a:cubicBezTo>
                        <a:pt x="196773" y="251939"/>
                        <a:pt x="196773" y="297289"/>
                        <a:pt x="188070" y="342638"/>
                      </a:cubicBezTo>
                      <a:cubicBezTo>
                        <a:pt x="191277" y="347218"/>
                        <a:pt x="190819" y="351799"/>
                        <a:pt x="189902" y="356838"/>
                      </a:cubicBezTo>
                      <a:cubicBezTo>
                        <a:pt x="167915" y="475020"/>
                        <a:pt x="110656" y="573048"/>
                        <a:pt x="18125" y="650004"/>
                      </a:cubicBezTo>
                      <a:cubicBezTo>
                        <a:pt x="14461" y="653210"/>
                        <a:pt x="10338" y="657333"/>
                        <a:pt x="3925" y="655959"/>
                      </a:cubicBezTo>
                      <a:close/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 w="457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1" name="Freeform: Shape 161">
                  <a:extLst>
                    <a:ext uri="{FF2B5EF4-FFF2-40B4-BE49-F238E27FC236}">
                      <a16:creationId xmlns:a16="http://schemas.microsoft.com/office/drawing/2014/main" id="{EB1479C5-2948-45CF-93C6-AEC198A0D787}"/>
                    </a:ext>
                  </a:extLst>
                </p:cNvPr>
                <p:cNvSpPr/>
                <p:nvPr/>
              </p:nvSpPr>
              <p:spPr>
                <a:xfrm>
                  <a:off x="7639492" y="4749768"/>
                  <a:ext cx="107522" cy="388742"/>
                </a:xfrm>
                <a:custGeom>
                  <a:avLst/>
                  <a:gdLst>
                    <a:gd name="connsiteX0" fmla="*/ 105912 w 107522"/>
                    <a:gd name="connsiteY0" fmla="*/ 0 h 388742"/>
                    <a:gd name="connsiteX1" fmla="*/ 106903 w 107522"/>
                    <a:gd name="connsiteY1" fmla="*/ 11647 h 388742"/>
                    <a:gd name="connsiteX2" fmla="*/ 69486 w 107522"/>
                    <a:gd name="connsiteY2" fmla="*/ 228469 h 388742"/>
                    <a:gd name="connsiteX3" fmla="*/ 49662 w 107522"/>
                    <a:gd name="connsiteY3" fmla="*/ 344439 h 388742"/>
                    <a:gd name="connsiteX4" fmla="*/ 49414 w 107522"/>
                    <a:gd name="connsiteY4" fmla="*/ 354103 h 388742"/>
                    <a:gd name="connsiteX5" fmla="*/ 52686 w 107522"/>
                    <a:gd name="connsiteY5" fmla="*/ 388742 h 388742"/>
                    <a:gd name="connsiteX6" fmla="*/ 42040 w 107522"/>
                    <a:gd name="connsiteY6" fmla="*/ 383271 h 388742"/>
                    <a:gd name="connsiteX7" fmla="*/ 40741 w 107522"/>
                    <a:gd name="connsiteY7" fmla="*/ 377891 h 388742"/>
                    <a:gd name="connsiteX8" fmla="*/ 40494 w 107522"/>
                    <a:gd name="connsiteY8" fmla="*/ 365997 h 388742"/>
                    <a:gd name="connsiteX9" fmla="*/ 34051 w 107522"/>
                    <a:gd name="connsiteY9" fmla="*/ 340969 h 388742"/>
                    <a:gd name="connsiteX10" fmla="*/ 100708 w 107522"/>
                    <a:gd name="connsiteY10" fmla="*/ 3221 h 388742"/>
                    <a:gd name="connsiteX11" fmla="*/ 105912 w 107522"/>
                    <a:gd name="connsiteY11" fmla="*/ 0 h 3887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07522" h="388742">
                      <a:moveTo>
                        <a:pt x="105912" y="0"/>
                      </a:moveTo>
                      <a:cubicBezTo>
                        <a:pt x="108390" y="3717"/>
                        <a:pt x="107399" y="7681"/>
                        <a:pt x="106903" y="11647"/>
                      </a:cubicBezTo>
                      <a:cubicBezTo>
                        <a:pt x="94513" y="84003"/>
                        <a:pt x="81876" y="156112"/>
                        <a:pt x="69486" y="228469"/>
                      </a:cubicBezTo>
                      <a:cubicBezTo>
                        <a:pt x="62795" y="267126"/>
                        <a:pt x="56105" y="305782"/>
                        <a:pt x="49662" y="344439"/>
                      </a:cubicBezTo>
                      <a:cubicBezTo>
                        <a:pt x="49166" y="347660"/>
                        <a:pt x="48671" y="350881"/>
                        <a:pt x="49414" y="354103"/>
                      </a:cubicBezTo>
                      <a:lnTo>
                        <a:pt x="52686" y="388742"/>
                      </a:lnTo>
                      <a:lnTo>
                        <a:pt x="42040" y="383271"/>
                      </a:lnTo>
                      <a:lnTo>
                        <a:pt x="40741" y="377891"/>
                      </a:lnTo>
                      <a:cubicBezTo>
                        <a:pt x="40494" y="373927"/>
                        <a:pt x="39254" y="369466"/>
                        <a:pt x="40494" y="365997"/>
                      </a:cubicBezTo>
                      <a:cubicBezTo>
                        <a:pt x="43467" y="356085"/>
                        <a:pt x="38511" y="348899"/>
                        <a:pt x="34051" y="340969"/>
                      </a:cubicBezTo>
                      <a:cubicBezTo>
                        <a:pt x="-29881" y="226982"/>
                        <a:pt x="-1632" y="83507"/>
                        <a:pt x="100708" y="3221"/>
                      </a:cubicBezTo>
                      <a:cubicBezTo>
                        <a:pt x="102443" y="1982"/>
                        <a:pt x="104177" y="991"/>
                        <a:pt x="105912" y="0"/>
                      </a:cubicBezTo>
                      <a:close/>
                    </a:path>
                  </a:pathLst>
                </a:custGeom>
                <a:solidFill>
                  <a:srgbClr val="FFC35B"/>
                </a:solidFill>
                <a:ln w="4572" cap="flat">
                  <a:noFill/>
                  <a:prstDash val="solid"/>
                  <a:miter/>
                </a:ln>
              </p:spPr>
              <p:txBody>
                <a:bodyPr wrap="square" rtlCol="0" anchor="ctr">
                  <a:noAutofit/>
                </a:bodyPr>
                <a:lstStyle/>
                <a:p>
                  <a:endParaRPr lang="en-US" dirty="0"/>
                </a:p>
              </p:txBody>
            </p:sp>
          </p:grpSp>
          <p:grpSp>
            <p:nvGrpSpPr>
              <p:cNvPr id="47" name="Group 165">
                <a:extLst>
                  <a:ext uri="{FF2B5EF4-FFF2-40B4-BE49-F238E27FC236}">
                    <a16:creationId xmlns:a16="http://schemas.microsoft.com/office/drawing/2014/main" id="{D6FD16D9-B0EB-4F1E-BE01-ACC598AD934A}"/>
                  </a:ext>
                </a:extLst>
              </p:cNvPr>
              <p:cNvGrpSpPr/>
              <p:nvPr/>
            </p:nvGrpSpPr>
            <p:grpSpPr>
              <a:xfrm rot="16568835">
                <a:off x="7864391" y="4668677"/>
                <a:ext cx="393510" cy="145217"/>
                <a:chOff x="8637381" y="4172403"/>
                <a:chExt cx="393510" cy="145217"/>
              </a:xfrm>
            </p:grpSpPr>
            <p:sp>
              <p:nvSpPr>
                <p:cNvPr id="48" name="Freeform: Shape 166">
                  <a:extLst>
                    <a:ext uri="{FF2B5EF4-FFF2-40B4-BE49-F238E27FC236}">
                      <a16:creationId xmlns:a16="http://schemas.microsoft.com/office/drawing/2014/main" id="{F8259E13-D7BC-4882-84F3-9467268C1172}"/>
                    </a:ext>
                  </a:extLst>
                </p:cNvPr>
                <p:cNvSpPr/>
                <p:nvPr/>
              </p:nvSpPr>
              <p:spPr>
                <a:xfrm>
                  <a:off x="8637381" y="4172403"/>
                  <a:ext cx="393510" cy="79641"/>
                </a:xfrm>
                <a:custGeom>
                  <a:avLst/>
                  <a:gdLst>
                    <a:gd name="connsiteX0" fmla="*/ 234095 w 393510"/>
                    <a:gd name="connsiteY0" fmla="*/ 0 h 79641"/>
                    <a:gd name="connsiteX1" fmla="*/ 338252 w 393510"/>
                    <a:gd name="connsiteY1" fmla="*/ 31606 h 79641"/>
                    <a:gd name="connsiteX2" fmla="*/ 385085 w 393510"/>
                    <a:gd name="connsiteY2" fmla="*/ 65058 h 79641"/>
                    <a:gd name="connsiteX3" fmla="*/ 393510 w 393510"/>
                    <a:gd name="connsiteY3" fmla="*/ 73484 h 79641"/>
                    <a:gd name="connsiteX4" fmla="*/ 386076 w 393510"/>
                    <a:gd name="connsiteY4" fmla="*/ 74475 h 79641"/>
                    <a:gd name="connsiteX5" fmla="*/ 335030 w 393510"/>
                    <a:gd name="connsiteY5" fmla="*/ 75714 h 79641"/>
                    <a:gd name="connsiteX6" fmla="*/ 321401 w 393510"/>
                    <a:gd name="connsiteY6" fmla="*/ 76457 h 79641"/>
                    <a:gd name="connsiteX7" fmla="*/ 197998 w 393510"/>
                    <a:gd name="connsiteY7" fmla="*/ 76457 h 79641"/>
                    <a:gd name="connsiteX8" fmla="*/ 40151 w 393510"/>
                    <a:gd name="connsiteY8" fmla="*/ 74723 h 79641"/>
                    <a:gd name="connsiteX9" fmla="*/ 32965 w 393510"/>
                    <a:gd name="connsiteY9" fmla="*/ 74475 h 79641"/>
                    <a:gd name="connsiteX10" fmla="*/ 16362 w 393510"/>
                    <a:gd name="connsiteY10" fmla="*/ 75714 h 79641"/>
                    <a:gd name="connsiteX11" fmla="*/ 336 w 393510"/>
                    <a:gd name="connsiteY11" fmla="*/ 79641 h 79641"/>
                    <a:gd name="connsiteX12" fmla="*/ 0 w 393510"/>
                    <a:gd name="connsiteY12" fmla="*/ 78505 h 79641"/>
                    <a:gd name="connsiteX13" fmla="*/ 2275 w 393510"/>
                    <a:gd name="connsiteY13" fmla="*/ 70828 h 79641"/>
                    <a:gd name="connsiteX14" fmla="*/ 29743 w 393510"/>
                    <a:gd name="connsiteY14" fmla="*/ 66793 h 79641"/>
                    <a:gd name="connsiteX15" fmla="*/ 36186 w 393510"/>
                    <a:gd name="connsiteY15" fmla="*/ 63820 h 79641"/>
                    <a:gd name="connsiteX16" fmla="*/ 98198 w 393510"/>
                    <a:gd name="connsiteY16" fmla="*/ 23645 h 79641"/>
                    <a:gd name="connsiteX17" fmla="*/ 158382 w 393510"/>
                    <a:gd name="connsiteY17" fmla="*/ 4438 h 79641"/>
                    <a:gd name="connsiteX18" fmla="*/ 219272 w 393510"/>
                    <a:gd name="connsiteY18" fmla="*/ 256 h 79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393510" h="79641">
                      <a:moveTo>
                        <a:pt x="234095" y="0"/>
                      </a:moveTo>
                      <a:cubicBezTo>
                        <a:pt x="294530" y="6284"/>
                        <a:pt x="337508" y="30305"/>
                        <a:pt x="338252" y="31606"/>
                      </a:cubicBezTo>
                      <a:cubicBezTo>
                        <a:pt x="354358" y="42261"/>
                        <a:pt x="370713" y="51925"/>
                        <a:pt x="385085" y="65058"/>
                      </a:cubicBezTo>
                      <a:cubicBezTo>
                        <a:pt x="388059" y="67784"/>
                        <a:pt x="390785" y="70510"/>
                        <a:pt x="393510" y="73484"/>
                      </a:cubicBezTo>
                      <a:cubicBezTo>
                        <a:pt x="391280" y="75962"/>
                        <a:pt x="388554" y="74723"/>
                        <a:pt x="386076" y="74475"/>
                      </a:cubicBezTo>
                      <a:cubicBezTo>
                        <a:pt x="368979" y="72245"/>
                        <a:pt x="352128" y="71254"/>
                        <a:pt x="335030" y="75714"/>
                      </a:cubicBezTo>
                      <a:cubicBezTo>
                        <a:pt x="330569" y="76457"/>
                        <a:pt x="325861" y="76457"/>
                        <a:pt x="321401" y="76457"/>
                      </a:cubicBezTo>
                      <a:cubicBezTo>
                        <a:pt x="280267" y="76457"/>
                        <a:pt x="239132" y="76209"/>
                        <a:pt x="197998" y="76457"/>
                      </a:cubicBezTo>
                      <a:cubicBezTo>
                        <a:pt x="145465" y="76953"/>
                        <a:pt x="92684" y="73484"/>
                        <a:pt x="40151" y="74723"/>
                      </a:cubicBezTo>
                      <a:cubicBezTo>
                        <a:pt x="37673" y="74723"/>
                        <a:pt x="35443" y="73979"/>
                        <a:pt x="32965" y="74475"/>
                      </a:cubicBezTo>
                      <a:cubicBezTo>
                        <a:pt x="27513" y="76953"/>
                        <a:pt x="21814" y="74970"/>
                        <a:pt x="16362" y="75714"/>
                      </a:cubicBezTo>
                      <a:lnTo>
                        <a:pt x="336" y="79641"/>
                      </a:lnTo>
                      <a:lnTo>
                        <a:pt x="0" y="78505"/>
                      </a:lnTo>
                      <a:lnTo>
                        <a:pt x="2275" y="70828"/>
                      </a:lnTo>
                      <a:lnTo>
                        <a:pt x="29743" y="66793"/>
                      </a:lnTo>
                      <a:cubicBezTo>
                        <a:pt x="32222" y="67041"/>
                        <a:pt x="34204" y="65554"/>
                        <a:pt x="36186" y="63820"/>
                      </a:cubicBezTo>
                      <a:cubicBezTo>
                        <a:pt x="55391" y="47341"/>
                        <a:pt x="76082" y="34022"/>
                        <a:pt x="98198" y="23645"/>
                      </a:cubicBezTo>
                      <a:lnTo>
                        <a:pt x="158382" y="4438"/>
                      </a:lnTo>
                      <a:lnTo>
                        <a:pt x="219272" y="256"/>
                      </a:lnTo>
                      <a:close/>
                    </a:path>
                  </a:pathLst>
                </a:custGeom>
                <a:solidFill>
                  <a:srgbClr val="66C2A9"/>
                </a:solidFill>
                <a:ln w="4572" cap="flat">
                  <a:noFill/>
                  <a:prstDash val="solid"/>
                  <a:miter/>
                </a:ln>
              </p:spPr>
              <p:txBody>
                <a:bodyPr wrap="square" rtlCol="0" anchor="ctr">
                  <a:noAutofit/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9" name="Freeform: Shape 167">
                  <a:extLst>
                    <a:ext uri="{FF2B5EF4-FFF2-40B4-BE49-F238E27FC236}">
                      <a16:creationId xmlns:a16="http://schemas.microsoft.com/office/drawing/2014/main" id="{5ECD6048-C9C8-413E-944D-5F0D048AEF23}"/>
                    </a:ext>
                  </a:extLst>
                </p:cNvPr>
                <p:cNvSpPr/>
                <p:nvPr/>
              </p:nvSpPr>
              <p:spPr>
                <a:xfrm>
                  <a:off x="8669354" y="4243281"/>
                  <a:ext cx="359306" cy="74339"/>
                </a:xfrm>
                <a:custGeom>
                  <a:avLst/>
                  <a:gdLst>
                    <a:gd name="connsiteX0" fmla="*/ 0 w 664204"/>
                    <a:gd name="connsiteY0" fmla="*/ 4817 h 137421"/>
                    <a:gd name="connsiteX1" fmla="*/ 14658 w 664204"/>
                    <a:gd name="connsiteY1" fmla="*/ 694 h 137421"/>
                    <a:gd name="connsiteX2" fmla="*/ 163532 w 664204"/>
                    <a:gd name="connsiteY2" fmla="*/ 1152 h 137421"/>
                    <a:gd name="connsiteX3" fmla="*/ 560680 w 664204"/>
                    <a:gd name="connsiteY3" fmla="*/ 3900 h 137421"/>
                    <a:gd name="connsiteX4" fmla="*/ 662372 w 664204"/>
                    <a:gd name="connsiteY4" fmla="*/ 5733 h 137421"/>
                    <a:gd name="connsiteX5" fmla="*/ 664662 w 664204"/>
                    <a:gd name="connsiteY5" fmla="*/ 8939 h 137421"/>
                    <a:gd name="connsiteX6" fmla="*/ 390735 w 664204"/>
                    <a:gd name="connsiteY6" fmla="*/ 134451 h 137421"/>
                    <a:gd name="connsiteX7" fmla="*/ 0 w 664204"/>
                    <a:gd name="connsiteY7" fmla="*/ 4817 h 1374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64204" h="137421">
                      <a:moveTo>
                        <a:pt x="0" y="4817"/>
                      </a:moveTo>
                      <a:cubicBezTo>
                        <a:pt x="3665" y="-1138"/>
                        <a:pt x="9619" y="694"/>
                        <a:pt x="14658" y="694"/>
                      </a:cubicBezTo>
                      <a:cubicBezTo>
                        <a:pt x="64130" y="694"/>
                        <a:pt x="114060" y="-1138"/>
                        <a:pt x="163532" y="1152"/>
                      </a:cubicBezTo>
                      <a:cubicBezTo>
                        <a:pt x="295914" y="6649"/>
                        <a:pt x="428297" y="2068"/>
                        <a:pt x="560680" y="3900"/>
                      </a:cubicBezTo>
                      <a:cubicBezTo>
                        <a:pt x="594577" y="1610"/>
                        <a:pt x="628475" y="694"/>
                        <a:pt x="662372" y="5733"/>
                      </a:cubicBezTo>
                      <a:cubicBezTo>
                        <a:pt x="664204" y="6191"/>
                        <a:pt x="664204" y="7565"/>
                        <a:pt x="664662" y="8939"/>
                      </a:cubicBezTo>
                      <a:cubicBezTo>
                        <a:pt x="587248" y="80856"/>
                        <a:pt x="495634" y="123457"/>
                        <a:pt x="390735" y="134451"/>
                      </a:cubicBezTo>
                      <a:cubicBezTo>
                        <a:pt x="241862" y="150483"/>
                        <a:pt x="111311" y="105592"/>
                        <a:pt x="0" y="4817"/>
                      </a:cubicBezTo>
                      <a:close/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 w="457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37" name="Group 100">
              <a:extLst>
                <a:ext uri="{FF2B5EF4-FFF2-40B4-BE49-F238E27FC236}">
                  <a16:creationId xmlns:a16="http://schemas.microsoft.com/office/drawing/2014/main" id="{B9D01FF4-B28E-4162-B88C-309D653EF55C}"/>
                </a:ext>
              </a:extLst>
            </p:cNvPr>
            <p:cNvGrpSpPr/>
            <p:nvPr/>
          </p:nvGrpSpPr>
          <p:grpSpPr>
            <a:xfrm>
              <a:off x="5297313" y="5501642"/>
              <a:ext cx="953249" cy="814137"/>
              <a:chOff x="4983166" y="4633525"/>
              <a:chExt cx="2207049" cy="1884966"/>
            </a:xfrm>
          </p:grpSpPr>
          <p:sp>
            <p:nvSpPr>
              <p:cNvPr id="38" name="Freeform: Shape 101">
                <a:extLst>
                  <a:ext uri="{FF2B5EF4-FFF2-40B4-BE49-F238E27FC236}">
                    <a16:creationId xmlns:a16="http://schemas.microsoft.com/office/drawing/2014/main" id="{3C6BB068-333E-4027-A50B-4503D96020EC}"/>
                  </a:ext>
                </a:extLst>
              </p:cNvPr>
              <p:cNvSpPr/>
              <p:nvPr/>
            </p:nvSpPr>
            <p:spPr>
              <a:xfrm>
                <a:off x="4983166" y="4633683"/>
                <a:ext cx="2207049" cy="1884808"/>
              </a:xfrm>
              <a:custGeom>
                <a:avLst/>
                <a:gdLst>
                  <a:gd name="connsiteX0" fmla="*/ 1539660 w 1662800"/>
                  <a:gd name="connsiteY0" fmla="*/ 2629 h 1420022"/>
                  <a:gd name="connsiteX1" fmla="*/ 847514 w 1662800"/>
                  <a:gd name="connsiteY1" fmla="*/ 1713 h 1420022"/>
                  <a:gd name="connsiteX2" fmla="*/ 110934 w 1662800"/>
                  <a:gd name="connsiteY2" fmla="*/ 4003 h 1420022"/>
                  <a:gd name="connsiteX3" fmla="*/ 81 w 1662800"/>
                  <a:gd name="connsiteY3" fmla="*/ 133638 h 1420022"/>
                  <a:gd name="connsiteX4" fmla="*/ 120554 w 1662800"/>
                  <a:gd name="connsiteY4" fmla="*/ 249988 h 1420022"/>
                  <a:gd name="connsiteX5" fmla="*/ 180103 w 1662800"/>
                  <a:gd name="connsiteY5" fmla="*/ 258233 h 1420022"/>
                  <a:gd name="connsiteX6" fmla="*/ 180103 w 1662800"/>
                  <a:gd name="connsiteY6" fmla="*/ 258233 h 1420022"/>
                  <a:gd name="connsiteX7" fmla="*/ 180103 w 1662800"/>
                  <a:gd name="connsiteY7" fmla="*/ 258233 h 1420022"/>
                  <a:gd name="connsiteX8" fmla="*/ 218581 w 1662800"/>
                  <a:gd name="connsiteY8" fmla="*/ 1255913 h 1420022"/>
                  <a:gd name="connsiteX9" fmla="*/ 367454 w 1662800"/>
                  <a:gd name="connsiteY9" fmla="*/ 1419445 h 1420022"/>
                  <a:gd name="connsiteX10" fmla="*/ 1279475 w 1662800"/>
                  <a:gd name="connsiteY10" fmla="*/ 1420819 h 1420022"/>
                  <a:gd name="connsiteX11" fmla="*/ 1443465 w 1662800"/>
                  <a:gd name="connsiteY11" fmla="*/ 1264617 h 1420022"/>
                  <a:gd name="connsiteX12" fmla="*/ 1483775 w 1662800"/>
                  <a:gd name="connsiteY12" fmla="*/ 249988 h 1420022"/>
                  <a:gd name="connsiteX13" fmla="*/ 1544699 w 1662800"/>
                  <a:gd name="connsiteY13" fmla="*/ 250446 h 1420022"/>
                  <a:gd name="connsiteX14" fmla="*/ 1664256 w 1662800"/>
                  <a:gd name="connsiteY14" fmla="*/ 129515 h 1420022"/>
                  <a:gd name="connsiteX15" fmla="*/ 1539660 w 1662800"/>
                  <a:gd name="connsiteY15" fmla="*/ 2629 h 1420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662800" h="1420022">
                    <a:moveTo>
                      <a:pt x="1539660" y="2629"/>
                    </a:moveTo>
                    <a:cubicBezTo>
                      <a:pt x="1490646" y="1713"/>
                      <a:pt x="847514" y="1713"/>
                      <a:pt x="847514" y="1713"/>
                    </a:cubicBezTo>
                    <a:cubicBezTo>
                      <a:pt x="841559" y="-2868"/>
                      <a:pt x="120095" y="3087"/>
                      <a:pt x="110934" y="4003"/>
                    </a:cubicBezTo>
                    <a:cubicBezTo>
                      <a:pt x="44514" y="10416"/>
                      <a:pt x="-2210" y="65385"/>
                      <a:pt x="81" y="133638"/>
                    </a:cubicBezTo>
                    <a:cubicBezTo>
                      <a:pt x="2371" y="197310"/>
                      <a:pt x="55965" y="249072"/>
                      <a:pt x="120554" y="249988"/>
                    </a:cubicBezTo>
                    <a:cubicBezTo>
                      <a:pt x="137044" y="250446"/>
                      <a:pt x="181019" y="249988"/>
                      <a:pt x="180103" y="258233"/>
                    </a:cubicBezTo>
                    <a:cubicBezTo>
                      <a:pt x="180103" y="258233"/>
                      <a:pt x="180103" y="258233"/>
                      <a:pt x="180103" y="258233"/>
                    </a:cubicBezTo>
                    <a:cubicBezTo>
                      <a:pt x="180103" y="258233"/>
                      <a:pt x="180103" y="258233"/>
                      <a:pt x="180103" y="258233"/>
                    </a:cubicBezTo>
                    <a:cubicBezTo>
                      <a:pt x="179187" y="282053"/>
                      <a:pt x="213542" y="1117118"/>
                      <a:pt x="218581" y="1255913"/>
                    </a:cubicBezTo>
                    <a:cubicBezTo>
                      <a:pt x="221787" y="1343863"/>
                      <a:pt x="280421" y="1410742"/>
                      <a:pt x="367454" y="1419445"/>
                    </a:cubicBezTo>
                    <a:cubicBezTo>
                      <a:pt x="405932" y="1423110"/>
                      <a:pt x="1134267" y="1420819"/>
                      <a:pt x="1279475" y="1420819"/>
                    </a:cubicBezTo>
                    <a:cubicBezTo>
                      <a:pt x="1367425" y="1420819"/>
                      <a:pt x="1439800" y="1352109"/>
                      <a:pt x="1443465" y="1264617"/>
                    </a:cubicBezTo>
                    <a:cubicBezTo>
                      <a:pt x="1450794" y="1092382"/>
                      <a:pt x="1484692" y="276556"/>
                      <a:pt x="1483775" y="249988"/>
                    </a:cubicBezTo>
                    <a:cubicBezTo>
                      <a:pt x="1503931" y="249988"/>
                      <a:pt x="1524544" y="250904"/>
                      <a:pt x="1544699" y="250446"/>
                    </a:cubicBezTo>
                    <a:cubicBezTo>
                      <a:pt x="1610203" y="248614"/>
                      <a:pt x="1662882" y="195019"/>
                      <a:pt x="1664256" y="129515"/>
                    </a:cubicBezTo>
                    <a:cubicBezTo>
                      <a:pt x="1665172" y="59430"/>
                      <a:pt x="1611119" y="3545"/>
                      <a:pt x="1539660" y="2629"/>
                    </a:cubicBezTo>
                    <a:close/>
                  </a:path>
                </a:pathLst>
              </a:custGeom>
              <a:solidFill>
                <a:srgbClr val="8E90E5"/>
              </a:solidFill>
              <a:ln w="45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" name="Freeform: Shape 102">
                <a:extLst>
                  <a:ext uri="{FF2B5EF4-FFF2-40B4-BE49-F238E27FC236}">
                    <a16:creationId xmlns:a16="http://schemas.microsoft.com/office/drawing/2014/main" id="{BC2E1A36-DE98-4F9E-BAA5-F860E90270DD}"/>
                  </a:ext>
                </a:extLst>
              </p:cNvPr>
              <p:cNvSpPr/>
              <p:nvPr/>
            </p:nvSpPr>
            <p:spPr>
              <a:xfrm>
                <a:off x="6087405" y="4633525"/>
                <a:ext cx="1100484" cy="1884808"/>
              </a:xfrm>
              <a:custGeom>
                <a:avLst/>
                <a:gdLst>
                  <a:gd name="connsiteX0" fmla="*/ 707721 w 829110"/>
                  <a:gd name="connsiteY0" fmla="*/ 1832 h 1420022"/>
                  <a:gd name="connsiteX1" fmla="*/ 15574 w 829110"/>
                  <a:gd name="connsiteY1" fmla="*/ 916 h 1420022"/>
                  <a:gd name="connsiteX2" fmla="*/ 0 w 829110"/>
                  <a:gd name="connsiteY2" fmla="*/ 0 h 1420022"/>
                  <a:gd name="connsiteX3" fmla="*/ 0 w 829110"/>
                  <a:gd name="connsiteY3" fmla="*/ 1420481 h 1420022"/>
                  <a:gd name="connsiteX4" fmla="*/ 447536 w 829110"/>
                  <a:gd name="connsiteY4" fmla="*/ 1419565 h 1420022"/>
                  <a:gd name="connsiteX5" fmla="*/ 611526 w 829110"/>
                  <a:gd name="connsiteY5" fmla="*/ 1263362 h 1420022"/>
                  <a:gd name="connsiteX6" fmla="*/ 651836 w 829110"/>
                  <a:gd name="connsiteY6" fmla="*/ 248733 h 1420022"/>
                  <a:gd name="connsiteX7" fmla="*/ 712760 w 829110"/>
                  <a:gd name="connsiteY7" fmla="*/ 249191 h 1420022"/>
                  <a:gd name="connsiteX8" fmla="*/ 832316 w 829110"/>
                  <a:gd name="connsiteY8" fmla="*/ 128260 h 1420022"/>
                  <a:gd name="connsiteX9" fmla="*/ 707721 w 829110"/>
                  <a:gd name="connsiteY9" fmla="*/ 1832 h 1420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29110" h="1420022">
                    <a:moveTo>
                      <a:pt x="707721" y="1832"/>
                    </a:moveTo>
                    <a:cubicBezTo>
                      <a:pt x="658707" y="916"/>
                      <a:pt x="15574" y="916"/>
                      <a:pt x="15574" y="916"/>
                    </a:cubicBezTo>
                    <a:cubicBezTo>
                      <a:pt x="15116" y="458"/>
                      <a:pt x="9619" y="0"/>
                      <a:pt x="0" y="0"/>
                    </a:cubicBezTo>
                    <a:lnTo>
                      <a:pt x="0" y="1420481"/>
                    </a:lnTo>
                    <a:cubicBezTo>
                      <a:pt x="190100" y="1420481"/>
                      <a:pt x="380658" y="1419565"/>
                      <a:pt x="447536" y="1419565"/>
                    </a:cubicBezTo>
                    <a:cubicBezTo>
                      <a:pt x="535486" y="1419565"/>
                      <a:pt x="607861" y="1350854"/>
                      <a:pt x="611526" y="1263362"/>
                    </a:cubicBezTo>
                    <a:cubicBezTo>
                      <a:pt x="618855" y="1091127"/>
                      <a:pt x="652752" y="275301"/>
                      <a:pt x="651836" y="248733"/>
                    </a:cubicBezTo>
                    <a:cubicBezTo>
                      <a:pt x="671991" y="248733"/>
                      <a:pt x="692605" y="249649"/>
                      <a:pt x="712760" y="249191"/>
                    </a:cubicBezTo>
                    <a:cubicBezTo>
                      <a:pt x="778264" y="247359"/>
                      <a:pt x="830942" y="193765"/>
                      <a:pt x="832316" y="128260"/>
                    </a:cubicBezTo>
                    <a:cubicBezTo>
                      <a:pt x="833233" y="58633"/>
                      <a:pt x="779180" y="2749"/>
                      <a:pt x="707721" y="1832"/>
                    </a:cubicBezTo>
                    <a:close/>
                  </a:path>
                </a:pathLst>
              </a:custGeom>
              <a:solidFill>
                <a:srgbClr val="8E90E5"/>
              </a:solidFill>
              <a:ln w="45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: Shape 103">
                <a:extLst>
                  <a:ext uri="{FF2B5EF4-FFF2-40B4-BE49-F238E27FC236}">
                    <a16:creationId xmlns:a16="http://schemas.microsoft.com/office/drawing/2014/main" id="{07E3F81D-2769-4940-8C73-CCC7FC45DF5F}"/>
                  </a:ext>
                </a:extLst>
              </p:cNvPr>
              <p:cNvSpPr/>
              <p:nvPr/>
            </p:nvSpPr>
            <p:spPr>
              <a:xfrm>
                <a:off x="5221664" y="4967953"/>
                <a:ext cx="1726727" cy="103360"/>
              </a:xfrm>
              <a:custGeom>
                <a:avLst/>
                <a:gdLst>
                  <a:gd name="connsiteX0" fmla="*/ 1304547 w 1300924"/>
                  <a:gd name="connsiteY0" fmla="*/ 1353 h 77872"/>
                  <a:gd name="connsiteX1" fmla="*/ 1283476 w 1300924"/>
                  <a:gd name="connsiteY1" fmla="*/ 895 h 77872"/>
                  <a:gd name="connsiteX2" fmla="*/ 653169 w 1300924"/>
                  <a:gd name="connsiteY2" fmla="*/ 895 h 77872"/>
                  <a:gd name="connsiteX3" fmla="*/ 647214 w 1300924"/>
                  <a:gd name="connsiteY3" fmla="*/ 895 h 77872"/>
                  <a:gd name="connsiteX4" fmla="*/ 629808 w 1300924"/>
                  <a:gd name="connsiteY4" fmla="*/ 2269 h 77872"/>
                  <a:gd name="connsiteX5" fmla="*/ 16907 w 1300924"/>
                  <a:gd name="connsiteY5" fmla="*/ 2269 h 77872"/>
                  <a:gd name="connsiteX6" fmla="*/ 15991 w 1300924"/>
                  <a:gd name="connsiteY6" fmla="*/ 2269 h 77872"/>
                  <a:gd name="connsiteX7" fmla="*/ 15075 w 1300924"/>
                  <a:gd name="connsiteY7" fmla="*/ 437 h 77872"/>
                  <a:gd name="connsiteX8" fmla="*/ 417 w 1300924"/>
                  <a:gd name="connsiteY8" fmla="*/ 9140 h 77872"/>
                  <a:gd name="connsiteX9" fmla="*/ 3165 w 1300924"/>
                  <a:gd name="connsiteY9" fmla="*/ 80600 h 77872"/>
                  <a:gd name="connsiteX10" fmla="*/ 9120 w 1300924"/>
                  <a:gd name="connsiteY10" fmla="*/ 80600 h 77872"/>
                  <a:gd name="connsiteX11" fmla="*/ 9120 w 1300924"/>
                  <a:gd name="connsiteY11" fmla="*/ 80600 h 77872"/>
                  <a:gd name="connsiteX12" fmla="*/ 653169 w 1300924"/>
                  <a:gd name="connsiteY12" fmla="*/ 80600 h 77872"/>
                  <a:gd name="connsiteX13" fmla="*/ 1300425 w 1300924"/>
                  <a:gd name="connsiteY13" fmla="*/ 80600 h 77872"/>
                  <a:gd name="connsiteX14" fmla="*/ 1304547 w 1300924"/>
                  <a:gd name="connsiteY14" fmla="*/ 1353 h 77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300924" h="77872">
                    <a:moveTo>
                      <a:pt x="1304547" y="1353"/>
                    </a:moveTo>
                    <a:cubicBezTo>
                      <a:pt x="1297676" y="1353"/>
                      <a:pt x="1290805" y="895"/>
                      <a:pt x="1283476" y="895"/>
                    </a:cubicBezTo>
                    <a:cubicBezTo>
                      <a:pt x="1073221" y="895"/>
                      <a:pt x="863424" y="895"/>
                      <a:pt x="653169" y="895"/>
                    </a:cubicBezTo>
                    <a:cubicBezTo>
                      <a:pt x="651337" y="895"/>
                      <a:pt x="649047" y="895"/>
                      <a:pt x="647214" y="895"/>
                    </a:cubicBezTo>
                    <a:cubicBezTo>
                      <a:pt x="641717" y="3644"/>
                      <a:pt x="635304" y="2269"/>
                      <a:pt x="629808" y="2269"/>
                    </a:cubicBezTo>
                    <a:cubicBezTo>
                      <a:pt x="425508" y="2269"/>
                      <a:pt x="221207" y="2269"/>
                      <a:pt x="16907" y="2269"/>
                    </a:cubicBezTo>
                    <a:cubicBezTo>
                      <a:pt x="16449" y="2269"/>
                      <a:pt x="16449" y="2269"/>
                      <a:pt x="15991" y="2269"/>
                    </a:cubicBezTo>
                    <a:cubicBezTo>
                      <a:pt x="15991" y="1811"/>
                      <a:pt x="15991" y="1353"/>
                      <a:pt x="15075" y="437"/>
                    </a:cubicBezTo>
                    <a:cubicBezTo>
                      <a:pt x="7288" y="-1395"/>
                      <a:pt x="3165" y="2728"/>
                      <a:pt x="417" y="9140"/>
                    </a:cubicBezTo>
                    <a:cubicBezTo>
                      <a:pt x="-499" y="32960"/>
                      <a:pt x="-41" y="56780"/>
                      <a:pt x="3165" y="80600"/>
                    </a:cubicBezTo>
                    <a:cubicBezTo>
                      <a:pt x="4998" y="80600"/>
                      <a:pt x="6830" y="80600"/>
                      <a:pt x="9120" y="80600"/>
                    </a:cubicBezTo>
                    <a:cubicBezTo>
                      <a:pt x="9120" y="80600"/>
                      <a:pt x="9120" y="80600"/>
                      <a:pt x="9120" y="80600"/>
                    </a:cubicBezTo>
                    <a:cubicBezTo>
                      <a:pt x="223956" y="80600"/>
                      <a:pt x="438334" y="80600"/>
                      <a:pt x="653169" y="80600"/>
                    </a:cubicBezTo>
                    <a:cubicBezTo>
                      <a:pt x="868921" y="80600"/>
                      <a:pt x="1084673" y="80600"/>
                      <a:pt x="1300425" y="80600"/>
                    </a:cubicBezTo>
                    <a:cubicBezTo>
                      <a:pt x="1301799" y="54490"/>
                      <a:pt x="1305464" y="27922"/>
                      <a:pt x="1304547" y="1353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45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" name="Freeform: Shape 104">
                <a:extLst>
                  <a:ext uri="{FF2B5EF4-FFF2-40B4-BE49-F238E27FC236}">
                    <a16:creationId xmlns:a16="http://schemas.microsoft.com/office/drawing/2014/main" id="{3D1C1851-7DBB-41B8-80F1-1B73E586F4EB}"/>
                  </a:ext>
                </a:extLst>
              </p:cNvPr>
              <p:cNvSpPr/>
              <p:nvPr/>
            </p:nvSpPr>
            <p:spPr>
              <a:xfrm>
                <a:off x="6022956" y="4640821"/>
                <a:ext cx="60800" cy="6080"/>
              </a:xfrm>
              <a:custGeom>
                <a:avLst/>
                <a:gdLst>
                  <a:gd name="connsiteX0" fmla="*/ 45807 w 45807"/>
                  <a:gd name="connsiteY0" fmla="*/ 458 h 0"/>
                  <a:gd name="connsiteX1" fmla="*/ 0 w 45807"/>
                  <a:gd name="connsiteY1" fmla="*/ 0 h 0"/>
                  <a:gd name="connsiteX2" fmla="*/ 45807 w 45807"/>
                  <a:gd name="connsiteY2" fmla="*/ 458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807">
                    <a:moveTo>
                      <a:pt x="45807" y="458"/>
                    </a:moveTo>
                    <a:cubicBezTo>
                      <a:pt x="30691" y="4123"/>
                      <a:pt x="15116" y="4581"/>
                      <a:pt x="0" y="0"/>
                    </a:cubicBezTo>
                    <a:cubicBezTo>
                      <a:pt x="15116" y="458"/>
                      <a:pt x="30691" y="458"/>
                      <a:pt x="45807" y="458"/>
                    </a:cubicBezTo>
                    <a:close/>
                  </a:path>
                </a:pathLst>
              </a:custGeom>
              <a:solidFill>
                <a:srgbClr val="C1531C"/>
              </a:solidFill>
              <a:ln w="45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grpSp>
        <p:nvGrpSpPr>
          <p:cNvPr id="56" name="Group 201">
            <a:extLst>
              <a:ext uri="{FF2B5EF4-FFF2-40B4-BE49-F238E27FC236}">
                <a16:creationId xmlns:a16="http://schemas.microsoft.com/office/drawing/2014/main" id="{A1D364C2-CD37-4767-B061-AD98064DD3DB}"/>
              </a:ext>
            </a:extLst>
          </p:cNvPr>
          <p:cNvGrpSpPr/>
          <p:nvPr/>
        </p:nvGrpSpPr>
        <p:grpSpPr>
          <a:xfrm>
            <a:off x="3088533" y="5954628"/>
            <a:ext cx="2378297" cy="2918174"/>
            <a:chOff x="3236138" y="5146141"/>
            <a:chExt cx="953249" cy="1169638"/>
          </a:xfrm>
        </p:grpSpPr>
        <p:sp>
          <p:nvSpPr>
            <p:cNvPr id="57" name="Freeform: Shape 172">
              <a:extLst>
                <a:ext uri="{FF2B5EF4-FFF2-40B4-BE49-F238E27FC236}">
                  <a16:creationId xmlns:a16="http://schemas.microsoft.com/office/drawing/2014/main" id="{C3C466A7-ABA1-4561-B190-BFA99D6BEF8F}"/>
                </a:ext>
              </a:extLst>
            </p:cNvPr>
            <p:cNvSpPr/>
            <p:nvPr/>
          </p:nvSpPr>
          <p:spPr>
            <a:xfrm rot="18900000" flipV="1">
              <a:off x="3542835" y="5146141"/>
              <a:ext cx="434712" cy="361225"/>
            </a:xfrm>
            <a:custGeom>
              <a:avLst/>
              <a:gdLst>
                <a:gd name="connsiteX0" fmla="*/ 367773 w 371581"/>
                <a:gd name="connsiteY0" fmla="*/ 218905 h 308766"/>
                <a:gd name="connsiteX1" fmla="*/ 305740 w 371581"/>
                <a:gd name="connsiteY1" fmla="*/ 84254 h 308766"/>
                <a:gd name="connsiteX2" fmla="*/ 171694 w 371581"/>
                <a:gd name="connsiteY2" fmla="*/ 96164 h 308766"/>
                <a:gd name="connsiteX3" fmla="*/ 135438 w 371581"/>
                <a:gd name="connsiteY3" fmla="*/ 111175 h 308766"/>
                <a:gd name="connsiteX4" fmla="*/ 24263 w 371581"/>
                <a:gd name="connsiteY4" fmla="*/ 0 h 308766"/>
                <a:gd name="connsiteX5" fmla="*/ 0 w 371581"/>
                <a:gd name="connsiteY5" fmla="*/ 24263 h 308766"/>
                <a:gd name="connsiteX6" fmla="*/ 109115 w 371581"/>
                <a:gd name="connsiteY6" fmla="*/ 133378 h 308766"/>
                <a:gd name="connsiteX7" fmla="*/ 97603 w 371581"/>
                <a:gd name="connsiteY7" fmla="*/ 156901 h 308766"/>
                <a:gd name="connsiteX8" fmla="*/ 82647 w 371581"/>
                <a:gd name="connsiteY8" fmla="*/ 255042 h 308766"/>
                <a:gd name="connsiteX9" fmla="*/ 178922 w 371581"/>
                <a:gd name="connsiteY9" fmla="*/ 306929 h 308766"/>
                <a:gd name="connsiteX10" fmla="*/ 143852 w 371581"/>
                <a:gd name="connsiteY10" fmla="*/ 167580 h 308766"/>
                <a:gd name="connsiteX11" fmla="*/ 129509 w 371581"/>
                <a:gd name="connsiteY11" fmla="*/ 133478 h 308766"/>
                <a:gd name="connsiteX12" fmla="*/ 182221 w 371581"/>
                <a:gd name="connsiteY12" fmla="*/ 159640 h 308766"/>
                <a:gd name="connsiteX13" fmla="*/ 367773 w 371581"/>
                <a:gd name="connsiteY13" fmla="*/ 218905 h 308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1581" h="308766">
                  <a:moveTo>
                    <a:pt x="367773" y="218905"/>
                  </a:moveTo>
                  <a:cubicBezTo>
                    <a:pt x="383077" y="176789"/>
                    <a:pt x="350220" y="104782"/>
                    <a:pt x="305740" y="84254"/>
                  </a:cubicBezTo>
                  <a:cubicBezTo>
                    <a:pt x="281142" y="69775"/>
                    <a:pt x="232256" y="74913"/>
                    <a:pt x="171694" y="96164"/>
                  </a:cubicBezTo>
                  <a:lnTo>
                    <a:pt x="135438" y="111175"/>
                  </a:lnTo>
                  <a:lnTo>
                    <a:pt x="24263" y="0"/>
                  </a:lnTo>
                  <a:lnTo>
                    <a:pt x="0" y="24263"/>
                  </a:lnTo>
                  <a:lnTo>
                    <a:pt x="109115" y="133378"/>
                  </a:lnTo>
                  <a:lnTo>
                    <a:pt x="97603" y="156901"/>
                  </a:lnTo>
                  <a:cubicBezTo>
                    <a:pt x="79161" y="200509"/>
                    <a:pt x="73122" y="236264"/>
                    <a:pt x="82647" y="255042"/>
                  </a:cubicBezTo>
                  <a:cubicBezTo>
                    <a:pt x="95708" y="288738"/>
                    <a:pt x="147208" y="316252"/>
                    <a:pt x="178922" y="306929"/>
                  </a:cubicBezTo>
                  <a:cubicBezTo>
                    <a:pt x="196052" y="268845"/>
                    <a:pt x="169554" y="221813"/>
                    <a:pt x="143852" y="167580"/>
                  </a:cubicBezTo>
                  <a:lnTo>
                    <a:pt x="129509" y="133478"/>
                  </a:lnTo>
                  <a:lnTo>
                    <a:pt x="182221" y="159640"/>
                  </a:lnTo>
                  <a:cubicBezTo>
                    <a:pt x="253413" y="199012"/>
                    <a:pt x="314797" y="238850"/>
                    <a:pt x="367773" y="218905"/>
                  </a:cubicBezTo>
                  <a:close/>
                </a:path>
              </a:pathLst>
            </a:custGeom>
            <a:solidFill>
              <a:srgbClr val="FFC3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 sz="2701"/>
            </a:p>
          </p:txBody>
        </p:sp>
        <p:grpSp>
          <p:nvGrpSpPr>
            <p:cNvPr id="58" name="Group 118">
              <a:extLst>
                <a:ext uri="{FF2B5EF4-FFF2-40B4-BE49-F238E27FC236}">
                  <a16:creationId xmlns:a16="http://schemas.microsoft.com/office/drawing/2014/main" id="{5A8484B3-572E-47F7-940E-B390BF689E2C}"/>
                </a:ext>
              </a:extLst>
            </p:cNvPr>
            <p:cNvGrpSpPr/>
            <p:nvPr/>
          </p:nvGrpSpPr>
          <p:grpSpPr>
            <a:xfrm>
              <a:off x="3236138" y="5501642"/>
              <a:ext cx="953249" cy="814137"/>
              <a:chOff x="4983166" y="4633525"/>
              <a:chExt cx="2207049" cy="1884966"/>
            </a:xfrm>
          </p:grpSpPr>
          <p:sp>
            <p:nvSpPr>
              <p:cNvPr id="59" name="Freeform: Shape 119">
                <a:extLst>
                  <a:ext uri="{FF2B5EF4-FFF2-40B4-BE49-F238E27FC236}">
                    <a16:creationId xmlns:a16="http://schemas.microsoft.com/office/drawing/2014/main" id="{E8EFCA1E-57BB-4402-8324-A66B30AD10D0}"/>
                  </a:ext>
                </a:extLst>
              </p:cNvPr>
              <p:cNvSpPr/>
              <p:nvPr/>
            </p:nvSpPr>
            <p:spPr>
              <a:xfrm>
                <a:off x="4983166" y="4633683"/>
                <a:ext cx="2207049" cy="1884808"/>
              </a:xfrm>
              <a:custGeom>
                <a:avLst/>
                <a:gdLst>
                  <a:gd name="connsiteX0" fmla="*/ 1539660 w 1662800"/>
                  <a:gd name="connsiteY0" fmla="*/ 2629 h 1420022"/>
                  <a:gd name="connsiteX1" fmla="*/ 847514 w 1662800"/>
                  <a:gd name="connsiteY1" fmla="*/ 1713 h 1420022"/>
                  <a:gd name="connsiteX2" fmla="*/ 110934 w 1662800"/>
                  <a:gd name="connsiteY2" fmla="*/ 4003 h 1420022"/>
                  <a:gd name="connsiteX3" fmla="*/ 81 w 1662800"/>
                  <a:gd name="connsiteY3" fmla="*/ 133638 h 1420022"/>
                  <a:gd name="connsiteX4" fmla="*/ 120554 w 1662800"/>
                  <a:gd name="connsiteY4" fmla="*/ 249988 h 1420022"/>
                  <a:gd name="connsiteX5" fmla="*/ 180103 w 1662800"/>
                  <a:gd name="connsiteY5" fmla="*/ 258233 h 1420022"/>
                  <a:gd name="connsiteX6" fmla="*/ 180103 w 1662800"/>
                  <a:gd name="connsiteY6" fmla="*/ 258233 h 1420022"/>
                  <a:gd name="connsiteX7" fmla="*/ 180103 w 1662800"/>
                  <a:gd name="connsiteY7" fmla="*/ 258233 h 1420022"/>
                  <a:gd name="connsiteX8" fmla="*/ 218581 w 1662800"/>
                  <a:gd name="connsiteY8" fmla="*/ 1255913 h 1420022"/>
                  <a:gd name="connsiteX9" fmla="*/ 367454 w 1662800"/>
                  <a:gd name="connsiteY9" fmla="*/ 1419445 h 1420022"/>
                  <a:gd name="connsiteX10" fmla="*/ 1279475 w 1662800"/>
                  <a:gd name="connsiteY10" fmla="*/ 1420819 h 1420022"/>
                  <a:gd name="connsiteX11" fmla="*/ 1443465 w 1662800"/>
                  <a:gd name="connsiteY11" fmla="*/ 1264617 h 1420022"/>
                  <a:gd name="connsiteX12" fmla="*/ 1483775 w 1662800"/>
                  <a:gd name="connsiteY12" fmla="*/ 249988 h 1420022"/>
                  <a:gd name="connsiteX13" fmla="*/ 1544699 w 1662800"/>
                  <a:gd name="connsiteY13" fmla="*/ 250446 h 1420022"/>
                  <a:gd name="connsiteX14" fmla="*/ 1664256 w 1662800"/>
                  <a:gd name="connsiteY14" fmla="*/ 129515 h 1420022"/>
                  <a:gd name="connsiteX15" fmla="*/ 1539660 w 1662800"/>
                  <a:gd name="connsiteY15" fmla="*/ 2629 h 1420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662800" h="1420022">
                    <a:moveTo>
                      <a:pt x="1539660" y="2629"/>
                    </a:moveTo>
                    <a:cubicBezTo>
                      <a:pt x="1490646" y="1713"/>
                      <a:pt x="847514" y="1713"/>
                      <a:pt x="847514" y="1713"/>
                    </a:cubicBezTo>
                    <a:cubicBezTo>
                      <a:pt x="841559" y="-2868"/>
                      <a:pt x="120095" y="3087"/>
                      <a:pt x="110934" y="4003"/>
                    </a:cubicBezTo>
                    <a:cubicBezTo>
                      <a:pt x="44514" y="10416"/>
                      <a:pt x="-2210" y="65385"/>
                      <a:pt x="81" y="133638"/>
                    </a:cubicBezTo>
                    <a:cubicBezTo>
                      <a:pt x="2371" y="197310"/>
                      <a:pt x="55965" y="249072"/>
                      <a:pt x="120554" y="249988"/>
                    </a:cubicBezTo>
                    <a:cubicBezTo>
                      <a:pt x="137044" y="250446"/>
                      <a:pt x="181019" y="249988"/>
                      <a:pt x="180103" y="258233"/>
                    </a:cubicBezTo>
                    <a:cubicBezTo>
                      <a:pt x="180103" y="258233"/>
                      <a:pt x="180103" y="258233"/>
                      <a:pt x="180103" y="258233"/>
                    </a:cubicBezTo>
                    <a:cubicBezTo>
                      <a:pt x="180103" y="258233"/>
                      <a:pt x="180103" y="258233"/>
                      <a:pt x="180103" y="258233"/>
                    </a:cubicBezTo>
                    <a:cubicBezTo>
                      <a:pt x="179187" y="282053"/>
                      <a:pt x="213542" y="1117118"/>
                      <a:pt x="218581" y="1255913"/>
                    </a:cubicBezTo>
                    <a:cubicBezTo>
                      <a:pt x="221787" y="1343863"/>
                      <a:pt x="280421" y="1410742"/>
                      <a:pt x="367454" y="1419445"/>
                    </a:cubicBezTo>
                    <a:cubicBezTo>
                      <a:pt x="405932" y="1423110"/>
                      <a:pt x="1134267" y="1420819"/>
                      <a:pt x="1279475" y="1420819"/>
                    </a:cubicBezTo>
                    <a:cubicBezTo>
                      <a:pt x="1367425" y="1420819"/>
                      <a:pt x="1439800" y="1352109"/>
                      <a:pt x="1443465" y="1264617"/>
                    </a:cubicBezTo>
                    <a:cubicBezTo>
                      <a:pt x="1450794" y="1092382"/>
                      <a:pt x="1484692" y="276556"/>
                      <a:pt x="1483775" y="249988"/>
                    </a:cubicBezTo>
                    <a:cubicBezTo>
                      <a:pt x="1503931" y="249988"/>
                      <a:pt x="1524544" y="250904"/>
                      <a:pt x="1544699" y="250446"/>
                    </a:cubicBezTo>
                    <a:cubicBezTo>
                      <a:pt x="1610203" y="248614"/>
                      <a:pt x="1662882" y="195019"/>
                      <a:pt x="1664256" y="129515"/>
                    </a:cubicBezTo>
                    <a:cubicBezTo>
                      <a:pt x="1665172" y="59430"/>
                      <a:pt x="1611119" y="3545"/>
                      <a:pt x="1539660" y="2629"/>
                    </a:cubicBezTo>
                    <a:close/>
                  </a:path>
                </a:pathLst>
              </a:custGeom>
              <a:solidFill>
                <a:srgbClr val="8E90E5"/>
              </a:solidFill>
              <a:ln w="45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0" name="Freeform: Shape 120">
                <a:extLst>
                  <a:ext uri="{FF2B5EF4-FFF2-40B4-BE49-F238E27FC236}">
                    <a16:creationId xmlns:a16="http://schemas.microsoft.com/office/drawing/2014/main" id="{2AD66812-1829-47CB-8B3E-5672E72A032F}"/>
                  </a:ext>
                </a:extLst>
              </p:cNvPr>
              <p:cNvSpPr/>
              <p:nvPr/>
            </p:nvSpPr>
            <p:spPr>
              <a:xfrm>
                <a:off x="6087405" y="4633525"/>
                <a:ext cx="1100484" cy="1884808"/>
              </a:xfrm>
              <a:custGeom>
                <a:avLst/>
                <a:gdLst>
                  <a:gd name="connsiteX0" fmla="*/ 707721 w 829110"/>
                  <a:gd name="connsiteY0" fmla="*/ 1832 h 1420022"/>
                  <a:gd name="connsiteX1" fmla="*/ 15574 w 829110"/>
                  <a:gd name="connsiteY1" fmla="*/ 916 h 1420022"/>
                  <a:gd name="connsiteX2" fmla="*/ 0 w 829110"/>
                  <a:gd name="connsiteY2" fmla="*/ 0 h 1420022"/>
                  <a:gd name="connsiteX3" fmla="*/ 0 w 829110"/>
                  <a:gd name="connsiteY3" fmla="*/ 1420481 h 1420022"/>
                  <a:gd name="connsiteX4" fmla="*/ 447536 w 829110"/>
                  <a:gd name="connsiteY4" fmla="*/ 1419565 h 1420022"/>
                  <a:gd name="connsiteX5" fmla="*/ 611526 w 829110"/>
                  <a:gd name="connsiteY5" fmla="*/ 1263362 h 1420022"/>
                  <a:gd name="connsiteX6" fmla="*/ 651836 w 829110"/>
                  <a:gd name="connsiteY6" fmla="*/ 248733 h 1420022"/>
                  <a:gd name="connsiteX7" fmla="*/ 712760 w 829110"/>
                  <a:gd name="connsiteY7" fmla="*/ 249191 h 1420022"/>
                  <a:gd name="connsiteX8" fmla="*/ 832316 w 829110"/>
                  <a:gd name="connsiteY8" fmla="*/ 128260 h 1420022"/>
                  <a:gd name="connsiteX9" fmla="*/ 707721 w 829110"/>
                  <a:gd name="connsiteY9" fmla="*/ 1832 h 1420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29110" h="1420022">
                    <a:moveTo>
                      <a:pt x="707721" y="1832"/>
                    </a:moveTo>
                    <a:cubicBezTo>
                      <a:pt x="658707" y="916"/>
                      <a:pt x="15574" y="916"/>
                      <a:pt x="15574" y="916"/>
                    </a:cubicBezTo>
                    <a:cubicBezTo>
                      <a:pt x="15116" y="458"/>
                      <a:pt x="9619" y="0"/>
                      <a:pt x="0" y="0"/>
                    </a:cubicBezTo>
                    <a:lnTo>
                      <a:pt x="0" y="1420481"/>
                    </a:lnTo>
                    <a:cubicBezTo>
                      <a:pt x="190100" y="1420481"/>
                      <a:pt x="380658" y="1419565"/>
                      <a:pt x="447536" y="1419565"/>
                    </a:cubicBezTo>
                    <a:cubicBezTo>
                      <a:pt x="535486" y="1419565"/>
                      <a:pt x="607861" y="1350854"/>
                      <a:pt x="611526" y="1263362"/>
                    </a:cubicBezTo>
                    <a:cubicBezTo>
                      <a:pt x="618855" y="1091127"/>
                      <a:pt x="652752" y="275301"/>
                      <a:pt x="651836" y="248733"/>
                    </a:cubicBezTo>
                    <a:cubicBezTo>
                      <a:pt x="671991" y="248733"/>
                      <a:pt x="692605" y="249649"/>
                      <a:pt x="712760" y="249191"/>
                    </a:cubicBezTo>
                    <a:cubicBezTo>
                      <a:pt x="778264" y="247359"/>
                      <a:pt x="830942" y="193765"/>
                      <a:pt x="832316" y="128260"/>
                    </a:cubicBezTo>
                    <a:cubicBezTo>
                      <a:pt x="833233" y="58633"/>
                      <a:pt x="779180" y="2749"/>
                      <a:pt x="707721" y="1832"/>
                    </a:cubicBezTo>
                    <a:close/>
                  </a:path>
                </a:pathLst>
              </a:custGeom>
              <a:solidFill>
                <a:srgbClr val="8E90E5"/>
              </a:solidFill>
              <a:ln w="45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1" name="Freeform: Shape 121">
                <a:extLst>
                  <a:ext uri="{FF2B5EF4-FFF2-40B4-BE49-F238E27FC236}">
                    <a16:creationId xmlns:a16="http://schemas.microsoft.com/office/drawing/2014/main" id="{4420AC63-AEED-4B5B-AADD-D6C2B7CF6CE8}"/>
                  </a:ext>
                </a:extLst>
              </p:cNvPr>
              <p:cNvSpPr/>
              <p:nvPr/>
            </p:nvSpPr>
            <p:spPr>
              <a:xfrm>
                <a:off x="5221664" y="4967953"/>
                <a:ext cx="1726727" cy="103360"/>
              </a:xfrm>
              <a:custGeom>
                <a:avLst/>
                <a:gdLst>
                  <a:gd name="connsiteX0" fmla="*/ 1304547 w 1300924"/>
                  <a:gd name="connsiteY0" fmla="*/ 1353 h 77872"/>
                  <a:gd name="connsiteX1" fmla="*/ 1283476 w 1300924"/>
                  <a:gd name="connsiteY1" fmla="*/ 895 h 77872"/>
                  <a:gd name="connsiteX2" fmla="*/ 653169 w 1300924"/>
                  <a:gd name="connsiteY2" fmla="*/ 895 h 77872"/>
                  <a:gd name="connsiteX3" fmla="*/ 647214 w 1300924"/>
                  <a:gd name="connsiteY3" fmla="*/ 895 h 77872"/>
                  <a:gd name="connsiteX4" fmla="*/ 629808 w 1300924"/>
                  <a:gd name="connsiteY4" fmla="*/ 2269 h 77872"/>
                  <a:gd name="connsiteX5" fmla="*/ 16907 w 1300924"/>
                  <a:gd name="connsiteY5" fmla="*/ 2269 h 77872"/>
                  <a:gd name="connsiteX6" fmla="*/ 15991 w 1300924"/>
                  <a:gd name="connsiteY6" fmla="*/ 2269 h 77872"/>
                  <a:gd name="connsiteX7" fmla="*/ 15075 w 1300924"/>
                  <a:gd name="connsiteY7" fmla="*/ 437 h 77872"/>
                  <a:gd name="connsiteX8" fmla="*/ 417 w 1300924"/>
                  <a:gd name="connsiteY8" fmla="*/ 9140 h 77872"/>
                  <a:gd name="connsiteX9" fmla="*/ 3165 w 1300924"/>
                  <a:gd name="connsiteY9" fmla="*/ 80600 h 77872"/>
                  <a:gd name="connsiteX10" fmla="*/ 9120 w 1300924"/>
                  <a:gd name="connsiteY10" fmla="*/ 80600 h 77872"/>
                  <a:gd name="connsiteX11" fmla="*/ 9120 w 1300924"/>
                  <a:gd name="connsiteY11" fmla="*/ 80600 h 77872"/>
                  <a:gd name="connsiteX12" fmla="*/ 653169 w 1300924"/>
                  <a:gd name="connsiteY12" fmla="*/ 80600 h 77872"/>
                  <a:gd name="connsiteX13" fmla="*/ 1300425 w 1300924"/>
                  <a:gd name="connsiteY13" fmla="*/ 80600 h 77872"/>
                  <a:gd name="connsiteX14" fmla="*/ 1304547 w 1300924"/>
                  <a:gd name="connsiteY14" fmla="*/ 1353 h 77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300924" h="77872">
                    <a:moveTo>
                      <a:pt x="1304547" y="1353"/>
                    </a:moveTo>
                    <a:cubicBezTo>
                      <a:pt x="1297676" y="1353"/>
                      <a:pt x="1290805" y="895"/>
                      <a:pt x="1283476" y="895"/>
                    </a:cubicBezTo>
                    <a:cubicBezTo>
                      <a:pt x="1073221" y="895"/>
                      <a:pt x="863424" y="895"/>
                      <a:pt x="653169" y="895"/>
                    </a:cubicBezTo>
                    <a:cubicBezTo>
                      <a:pt x="651337" y="895"/>
                      <a:pt x="649047" y="895"/>
                      <a:pt x="647214" y="895"/>
                    </a:cubicBezTo>
                    <a:cubicBezTo>
                      <a:pt x="641717" y="3644"/>
                      <a:pt x="635304" y="2269"/>
                      <a:pt x="629808" y="2269"/>
                    </a:cubicBezTo>
                    <a:cubicBezTo>
                      <a:pt x="425508" y="2269"/>
                      <a:pt x="221207" y="2269"/>
                      <a:pt x="16907" y="2269"/>
                    </a:cubicBezTo>
                    <a:cubicBezTo>
                      <a:pt x="16449" y="2269"/>
                      <a:pt x="16449" y="2269"/>
                      <a:pt x="15991" y="2269"/>
                    </a:cubicBezTo>
                    <a:cubicBezTo>
                      <a:pt x="15991" y="1811"/>
                      <a:pt x="15991" y="1353"/>
                      <a:pt x="15075" y="437"/>
                    </a:cubicBezTo>
                    <a:cubicBezTo>
                      <a:pt x="7288" y="-1395"/>
                      <a:pt x="3165" y="2728"/>
                      <a:pt x="417" y="9140"/>
                    </a:cubicBezTo>
                    <a:cubicBezTo>
                      <a:pt x="-499" y="32960"/>
                      <a:pt x="-41" y="56780"/>
                      <a:pt x="3165" y="80600"/>
                    </a:cubicBezTo>
                    <a:cubicBezTo>
                      <a:pt x="4998" y="80600"/>
                      <a:pt x="6830" y="80600"/>
                      <a:pt x="9120" y="80600"/>
                    </a:cubicBezTo>
                    <a:cubicBezTo>
                      <a:pt x="9120" y="80600"/>
                      <a:pt x="9120" y="80600"/>
                      <a:pt x="9120" y="80600"/>
                    </a:cubicBezTo>
                    <a:cubicBezTo>
                      <a:pt x="223956" y="80600"/>
                      <a:pt x="438334" y="80600"/>
                      <a:pt x="653169" y="80600"/>
                    </a:cubicBezTo>
                    <a:cubicBezTo>
                      <a:pt x="868921" y="80600"/>
                      <a:pt x="1084673" y="80600"/>
                      <a:pt x="1300425" y="80600"/>
                    </a:cubicBezTo>
                    <a:cubicBezTo>
                      <a:pt x="1301799" y="54490"/>
                      <a:pt x="1305464" y="27922"/>
                      <a:pt x="1304547" y="1353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45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2" name="Freeform: Shape 122">
                <a:extLst>
                  <a:ext uri="{FF2B5EF4-FFF2-40B4-BE49-F238E27FC236}">
                    <a16:creationId xmlns:a16="http://schemas.microsoft.com/office/drawing/2014/main" id="{0402708F-02D2-4B74-86C2-B31630174E31}"/>
                  </a:ext>
                </a:extLst>
              </p:cNvPr>
              <p:cNvSpPr/>
              <p:nvPr/>
            </p:nvSpPr>
            <p:spPr>
              <a:xfrm>
                <a:off x="6022956" y="4640821"/>
                <a:ext cx="60800" cy="6080"/>
              </a:xfrm>
              <a:custGeom>
                <a:avLst/>
                <a:gdLst>
                  <a:gd name="connsiteX0" fmla="*/ 45807 w 45807"/>
                  <a:gd name="connsiteY0" fmla="*/ 458 h 0"/>
                  <a:gd name="connsiteX1" fmla="*/ 0 w 45807"/>
                  <a:gd name="connsiteY1" fmla="*/ 0 h 0"/>
                  <a:gd name="connsiteX2" fmla="*/ 45807 w 45807"/>
                  <a:gd name="connsiteY2" fmla="*/ 458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807">
                    <a:moveTo>
                      <a:pt x="45807" y="458"/>
                    </a:moveTo>
                    <a:cubicBezTo>
                      <a:pt x="30691" y="4123"/>
                      <a:pt x="15116" y="4581"/>
                      <a:pt x="0" y="0"/>
                    </a:cubicBezTo>
                    <a:cubicBezTo>
                      <a:pt x="15116" y="458"/>
                      <a:pt x="30691" y="458"/>
                      <a:pt x="45807" y="458"/>
                    </a:cubicBezTo>
                    <a:close/>
                  </a:path>
                </a:pathLst>
              </a:custGeom>
              <a:solidFill>
                <a:srgbClr val="C1531C"/>
              </a:solidFill>
              <a:ln w="45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63" name="Freeform: Shape 174">
            <a:extLst>
              <a:ext uri="{FF2B5EF4-FFF2-40B4-BE49-F238E27FC236}">
                <a16:creationId xmlns:a16="http://schemas.microsoft.com/office/drawing/2014/main" id="{362970B0-5249-4A6D-A3D5-C9A6289EE006}"/>
              </a:ext>
            </a:extLst>
          </p:cNvPr>
          <p:cNvSpPr/>
          <p:nvPr/>
        </p:nvSpPr>
        <p:spPr>
          <a:xfrm rot="1404910" flipH="1">
            <a:off x="15132487" y="5498279"/>
            <a:ext cx="623249" cy="1377932"/>
          </a:xfrm>
          <a:custGeom>
            <a:avLst/>
            <a:gdLst>
              <a:gd name="connsiteX0" fmla="*/ 5349 w 208810"/>
              <a:gd name="connsiteY0" fmla="*/ 0 h 447159"/>
              <a:gd name="connsiteX1" fmla="*/ 17474 w 208810"/>
              <a:gd name="connsiteY1" fmla="*/ 10445 h 447159"/>
              <a:gd name="connsiteX2" fmla="*/ 63564 w 208810"/>
              <a:gd name="connsiteY2" fmla="*/ 34977 h 447159"/>
              <a:gd name="connsiteX3" fmla="*/ 56243 w 208810"/>
              <a:gd name="connsiteY3" fmla="*/ 4648 h 447159"/>
              <a:gd name="connsiteX4" fmla="*/ 66195 w 208810"/>
              <a:gd name="connsiteY4" fmla="*/ 7847 h 447159"/>
              <a:gd name="connsiteX5" fmla="*/ 66629 w 208810"/>
              <a:gd name="connsiteY5" fmla="*/ 7708 h 447159"/>
              <a:gd name="connsiteX6" fmla="*/ 67777 w 208810"/>
              <a:gd name="connsiteY6" fmla="*/ 19861 h 447159"/>
              <a:gd name="connsiteX7" fmla="*/ 87848 w 208810"/>
              <a:gd name="connsiteY7" fmla="*/ 52075 h 447159"/>
              <a:gd name="connsiteX8" fmla="*/ 98504 w 208810"/>
              <a:gd name="connsiteY8" fmla="*/ 49845 h 447159"/>
              <a:gd name="connsiteX9" fmla="*/ 102964 w 208810"/>
              <a:gd name="connsiteY9" fmla="*/ 42163 h 447159"/>
              <a:gd name="connsiteX10" fmla="*/ 109159 w 208810"/>
              <a:gd name="connsiteY10" fmla="*/ 36712 h 447159"/>
              <a:gd name="connsiteX11" fmla="*/ 112876 w 208810"/>
              <a:gd name="connsiteY11" fmla="*/ 43898 h 447159"/>
              <a:gd name="connsiteX12" fmla="*/ 116097 w 208810"/>
              <a:gd name="connsiteY12" fmla="*/ 66943 h 447159"/>
              <a:gd name="connsiteX13" fmla="*/ 125266 w 208810"/>
              <a:gd name="connsiteY13" fmla="*/ 92962 h 447159"/>
              <a:gd name="connsiteX14" fmla="*/ 188206 w 208810"/>
              <a:gd name="connsiteY14" fmla="*/ 228755 h 447159"/>
              <a:gd name="connsiteX15" fmla="*/ 208278 w 208810"/>
              <a:gd name="connsiteY15" fmla="*/ 352406 h 447159"/>
              <a:gd name="connsiteX16" fmla="*/ 206296 w 208810"/>
              <a:gd name="connsiteY16" fmla="*/ 435170 h 447159"/>
              <a:gd name="connsiteX17" fmla="*/ 203818 w 208810"/>
              <a:gd name="connsiteY17" fmla="*/ 444339 h 447159"/>
              <a:gd name="connsiteX18" fmla="*/ 201587 w 208810"/>
              <a:gd name="connsiteY18" fmla="*/ 446073 h 447159"/>
              <a:gd name="connsiteX19" fmla="*/ 177799 w 208810"/>
              <a:gd name="connsiteY19" fmla="*/ 445825 h 447159"/>
              <a:gd name="connsiteX20" fmla="*/ 176808 w 208810"/>
              <a:gd name="connsiteY20" fmla="*/ 444834 h 447159"/>
              <a:gd name="connsiteX21" fmla="*/ 180029 w 208810"/>
              <a:gd name="connsiteY21" fmla="*/ 358105 h 447159"/>
              <a:gd name="connsiteX22" fmla="*/ 174825 w 208810"/>
              <a:gd name="connsiteY22" fmla="*/ 302102 h 447159"/>
              <a:gd name="connsiteX23" fmla="*/ 169126 w 208810"/>
              <a:gd name="connsiteY23" fmla="*/ 289961 h 447159"/>
              <a:gd name="connsiteX24" fmla="*/ 157480 w 208810"/>
              <a:gd name="connsiteY24" fmla="*/ 271376 h 447159"/>
              <a:gd name="connsiteX25" fmla="*/ 169126 w 208810"/>
              <a:gd name="connsiteY25" fmla="*/ 273854 h 447159"/>
              <a:gd name="connsiteX26" fmla="*/ 157231 w 208810"/>
              <a:gd name="connsiteY26" fmla="*/ 227516 h 447159"/>
              <a:gd name="connsiteX27" fmla="*/ 150789 w 208810"/>
              <a:gd name="connsiteY27" fmla="*/ 223056 h 447159"/>
              <a:gd name="connsiteX28" fmla="*/ 107177 w 208810"/>
              <a:gd name="connsiteY28" fmla="*/ 209674 h 447159"/>
              <a:gd name="connsiteX29" fmla="*/ 106813 w 208810"/>
              <a:gd name="connsiteY29" fmla="*/ 209596 h 447159"/>
              <a:gd name="connsiteX30" fmla="*/ 107614 w 208810"/>
              <a:gd name="connsiteY30" fmla="*/ 202003 h 447159"/>
              <a:gd name="connsiteX31" fmla="*/ 106874 w 208810"/>
              <a:gd name="connsiteY31" fmla="*/ 199234 h 447159"/>
              <a:gd name="connsiteX32" fmla="*/ 115601 w 208810"/>
              <a:gd name="connsiteY32" fmla="*/ 204470 h 447159"/>
              <a:gd name="connsiteX33" fmla="*/ 153514 w 208810"/>
              <a:gd name="connsiteY33" fmla="*/ 216860 h 447159"/>
              <a:gd name="connsiteX34" fmla="*/ 125018 w 208810"/>
              <a:gd name="connsiteY34" fmla="*/ 147477 h 447159"/>
              <a:gd name="connsiteX35" fmla="*/ 36802 w 208810"/>
              <a:gd name="connsiteY35" fmla="*/ 50588 h 447159"/>
              <a:gd name="connsiteX36" fmla="*/ 31846 w 208810"/>
              <a:gd name="connsiteY36" fmla="*/ 33490 h 447159"/>
              <a:gd name="connsiteX37" fmla="*/ 29864 w 208810"/>
              <a:gd name="connsiteY37" fmla="*/ 26552 h 447159"/>
              <a:gd name="connsiteX38" fmla="*/ 0 w 208810"/>
              <a:gd name="connsiteY38" fmla="*/ 7414 h 447159"/>
              <a:gd name="connsiteX39" fmla="*/ 5322 w 208810"/>
              <a:gd name="connsiteY39" fmla="*/ 100 h 447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208810" h="447159">
                <a:moveTo>
                  <a:pt x="5349" y="0"/>
                </a:moveTo>
                <a:lnTo>
                  <a:pt x="17474" y="10445"/>
                </a:lnTo>
                <a:cubicBezTo>
                  <a:pt x="32094" y="19614"/>
                  <a:pt x="47705" y="26552"/>
                  <a:pt x="63564" y="34977"/>
                </a:cubicBezTo>
                <a:lnTo>
                  <a:pt x="56243" y="4648"/>
                </a:lnTo>
                <a:lnTo>
                  <a:pt x="66195" y="7847"/>
                </a:lnTo>
                <a:lnTo>
                  <a:pt x="66629" y="7708"/>
                </a:lnTo>
                <a:lnTo>
                  <a:pt x="67777" y="19861"/>
                </a:lnTo>
                <a:cubicBezTo>
                  <a:pt x="71494" y="32499"/>
                  <a:pt x="77193" y="43649"/>
                  <a:pt x="87848" y="52075"/>
                </a:cubicBezTo>
                <a:cubicBezTo>
                  <a:pt x="92557" y="55792"/>
                  <a:pt x="95778" y="55792"/>
                  <a:pt x="98504" y="49845"/>
                </a:cubicBezTo>
                <a:cubicBezTo>
                  <a:pt x="99743" y="47119"/>
                  <a:pt x="101229" y="44641"/>
                  <a:pt x="102964" y="42163"/>
                </a:cubicBezTo>
                <a:cubicBezTo>
                  <a:pt x="104698" y="39933"/>
                  <a:pt x="105690" y="36216"/>
                  <a:pt x="109159" y="36712"/>
                </a:cubicBezTo>
                <a:cubicBezTo>
                  <a:pt x="112876" y="37207"/>
                  <a:pt x="112381" y="41172"/>
                  <a:pt x="112876" y="43898"/>
                </a:cubicBezTo>
                <a:cubicBezTo>
                  <a:pt x="114115" y="51579"/>
                  <a:pt x="115354" y="59261"/>
                  <a:pt x="116097" y="66943"/>
                </a:cubicBezTo>
                <a:cubicBezTo>
                  <a:pt x="116841" y="76359"/>
                  <a:pt x="119319" y="85032"/>
                  <a:pt x="125266" y="92962"/>
                </a:cubicBezTo>
                <a:cubicBezTo>
                  <a:pt x="155497" y="133848"/>
                  <a:pt x="174825" y="180186"/>
                  <a:pt x="188206" y="228755"/>
                </a:cubicBezTo>
                <a:cubicBezTo>
                  <a:pt x="199357" y="269146"/>
                  <a:pt x="206791" y="310280"/>
                  <a:pt x="208278" y="352406"/>
                </a:cubicBezTo>
                <a:cubicBezTo>
                  <a:pt x="209269" y="380159"/>
                  <a:pt x="209022" y="407665"/>
                  <a:pt x="206296" y="435170"/>
                </a:cubicBezTo>
                <a:cubicBezTo>
                  <a:pt x="206048" y="438391"/>
                  <a:pt x="205800" y="441613"/>
                  <a:pt x="203818" y="444339"/>
                </a:cubicBezTo>
                <a:cubicBezTo>
                  <a:pt x="203322" y="445082"/>
                  <a:pt x="202579" y="445578"/>
                  <a:pt x="201587" y="446073"/>
                </a:cubicBezTo>
                <a:cubicBezTo>
                  <a:pt x="193658" y="447312"/>
                  <a:pt x="185728" y="447808"/>
                  <a:pt x="177799" y="445825"/>
                </a:cubicBezTo>
                <a:cubicBezTo>
                  <a:pt x="177551" y="445578"/>
                  <a:pt x="177055" y="445082"/>
                  <a:pt x="176808" y="444834"/>
                </a:cubicBezTo>
                <a:cubicBezTo>
                  <a:pt x="180029" y="416090"/>
                  <a:pt x="181268" y="387097"/>
                  <a:pt x="180029" y="358105"/>
                </a:cubicBezTo>
                <a:cubicBezTo>
                  <a:pt x="179286" y="339272"/>
                  <a:pt x="177055" y="320688"/>
                  <a:pt x="174825" y="302102"/>
                </a:cubicBezTo>
                <a:cubicBezTo>
                  <a:pt x="174082" y="297395"/>
                  <a:pt x="171356" y="293678"/>
                  <a:pt x="169126" y="289961"/>
                </a:cubicBezTo>
                <a:cubicBezTo>
                  <a:pt x="165409" y="283766"/>
                  <a:pt x="161444" y="277571"/>
                  <a:pt x="157480" y="271376"/>
                </a:cubicBezTo>
                <a:cubicBezTo>
                  <a:pt x="161692" y="270384"/>
                  <a:pt x="164666" y="273854"/>
                  <a:pt x="169126" y="273854"/>
                </a:cubicBezTo>
                <a:cubicBezTo>
                  <a:pt x="166400" y="257995"/>
                  <a:pt x="162188" y="242631"/>
                  <a:pt x="157231" y="227516"/>
                </a:cubicBezTo>
                <a:cubicBezTo>
                  <a:pt x="156240" y="224790"/>
                  <a:pt x="153267" y="224047"/>
                  <a:pt x="150789" y="223056"/>
                </a:cubicBezTo>
                <a:cubicBezTo>
                  <a:pt x="137160" y="216117"/>
                  <a:pt x="122292" y="212152"/>
                  <a:pt x="107177" y="209674"/>
                </a:cubicBezTo>
                <a:lnTo>
                  <a:pt x="106813" y="209596"/>
                </a:lnTo>
                <a:lnTo>
                  <a:pt x="107614" y="202003"/>
                </a:lnTo>
                <a:lnTo>
                  <a:pt x="106874" y="199234"/>
                </a:lnTo>
                <a:lnTo>
                  <a:pt x="115601" y="204470"/>
                </a:lnTo>
                <a:cubicBezTo>
                  <a:pt x="128239" y="206453"/>
                  <a:pt x="140382" y="210665"/>
                  <a:pt x="153514" y="216860"/>
                </a:cubicBezTo>
                <a:cubicBezTo>
                  <a:pt x="145585" y="191833"/>
                  <a:pt x="136416" y="169283"/>
                  <a:pt x="125018" y="147477"/>
                </a:cubicBezTo>
                <a:cubicBezTo>
                  <a:pt x="103955" y="107582"/>
                  <a:pt x="76945" y="73138"/>
                  <a:pt x="36802" y="50588"/>
                </a:cubicBezTo>
                <a:cubicBezTo>
                  <a:pt x="29616" y="46375"/>
                  <a:pt x="28129" y="41172"/>
                  <a:pt x="31846" y="33490"/>
                </a:cubicBezTo>
                <a:cubicBezTo>
                  <a:pt x="33829" y="29525"/>
                  <a:pt x="32094" y="28534"/>
                  <a:pt x="29864" y="26552"/>
                </a:cubicBezTo>
                <a:lnTo>
                  <a:pt x="0" y="7414"/>
                </a:lnTo>
                <a:lnTo>
                  <a:pt x="5322" y="100"/>
                </a:lnTo>
                <a:close/>
              </a:path>
            </a:pathLst>
          </a:custGeom>
          <a:solidFill>
            <a:srgbClr val="FFC35B"/>
          </a:solidFill>
          <a:ln w="4572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dirty="0"/>
          </a:p>
        </p:txBody>
      </p:sp>
      <p:sp>
        <p:nvSpPr>
          <p:cNvPr id="64" name="Freeform: Shape 185">
            <a:extLst>
              <a:ext uri="{FF2B5EF4-FFF2-40B4-BE49-F238E27FC236}">
                <a16:creationId xmlns:a16="http://schemas.microsoft.com/office/drawing/2014/main" id="{43C6572C-8183-4298-A8BE-10D78311E4EE}"/>
              </a:ext>
            </a:extLst>
          </p:cNvPr>
          <p:cNvSpPr/>
          <p:nvPr/>
        </p:nvSpPr>
        <p:spPr>
          <a:xfrm>
            <a:off x="15341047" y="4743275"/>
            <a:ext cx="335204" cy="1211919"/>
          </a:xfrm>
          <a:custGeom>
            <a:avLst/>
            <a:gdLst>
              <a:gd name="connsiteX0" fmla="*/ 105912 w 107522"/>
              <a:gd name="connsiteY0" fmla="*/ 0 h 388742"/>
              <a:gd name="connsiteX1" fmla="*/ 106903 w 107522"/>
              <a:gd name="connsiteY1" fmla="*/ 11647 h 388742"/>
              <a:gd name="connsiteX2" fmla="*/ 69486 w 107522"/>
              <a:gd name="connsiteY2" fmla="*/ 228469 h 388742"/>
              <a:gd name="connsiteX3" fmla="*/ 49662 w 107522"/>
              <a:gd name="connsiteY3" fmla="*/ 344439 h 388742"/>
              <a:gd name="connsiteX4" fmla="*/ 49414 w 107522"/>
              <a:gd name="connsiteY4" fmla="*/ 354103 h 388742"/>
              <a:gd name="connsiteX5" fmla="*/ 52686 w 107522"/>
              <a:gd name="connsiteY5" fmla="*/ 388742 h 388742"/>
              <a:gd name="connsiteX6" fmla="*/ 42040 w 107522"/>
              <a:gd name="connsiteY6" fmla="*/ 383271 h 388742"/>
              <a:gd name="connsiteX7" fmla="*/ 40741 w 107522"/>
              <a:gd name="connsiteY7" fmla="*/ 377891 h 388742"/>
              <a:gd name="connsiteX8" fmla="*/ 40494 w 107522"/>
              <a:gd name="connsiteY8" fmla="*/ 365997 h 388742"/>
              <a:gd name="connsiteX9" fmla="*/ 34051 w 107522"/>
              <a:gd name="connsiteY9" fmla="*/ 340969 h 388742"/>
              <a:gd name="connsiteX10" fmla="*/ 100708 w 107522"/>
              <a:gd name="connsiteY10" fmla="*/ 3221 h 388742"/>
              <a:gd name="connsiteX11" fmla="*/ 105912 w 107522"/>
              <a:gd name="connsiteY11" fmla="*/ 0 h 388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7522" h="388742">
                <a:moveTo>
                  <a:pt x="105912" y="0"/>
                </a:moveTo>
                <a:cubicBezTo>
                  <a:pt x="108390" y="3717"/>
                  <a:pt x="107399" y="7681"/>
                  <a:pt x="106903" y="11647"/>
                </a:cubicBezTo>
                <a:cubicBezTo>
                  <a:pt x="94513" y="84003"/>
                  <a:pt x="81876" y="156112"/>
                  <a:pt x="69486" y="228469"/>
                </a:cubicBezTo>
                <a:cubicBezTo>
                  <a:pt x="62795" y="267126"/>
                  <a:pt x="56105" y="305782"/>
                  <a:pt x="49662" y="344439"/>
                </a:cubicBezTo>
                <a:cubicBezTo>
                  <a:pt x="49166" y="347660"/>
                  <a:pt x="48671" y="350881"/>
                  <a:pt x="49414" y="354103"/>
                </a:cubicBezTo>
                <a:lnTo>
                  <a:pt x="52686" y="388742"/>
                </a:lnTo>
                <a:lnTo>
                  <a:pt x="42040" y="383271"/>
                </a:lnTo>
                <a:lnTo>
                  <a:pt x="40741" y="377891"/>
                </a:lnTo>
                <a:cubicBezTo>
                  <a:pt x="40494" y="373927"/>
                  <a:pt x="39254" y="369466"/>
                  <a:pt x="40494" y="365997"/>
                </a:cubicBezTo>
                <a:cubicBezTo>
                  <a:pt x="43467" y="356085"/>
                  <a:pt x="38511" y="348899"/>
                  <a:pt x="34051" y="340969"/>
                </a:cubicBezTo>
                <a:cubicBezTo>
                  <a:pt x="-29881" y="226982"/>
                  <a:pt x="-1632" y="83507"/>
                  <a:pt x="100708" y="3221"/>
                </a:cubicBezTo>
                <a:cubicBezTo>
                  <a:pt x="102443" y="1982"/>
                  <a:pt x="104177" y="991"/>
                  <a:pt x="105912" y="0"/>
                </a:cubicBezTo>
                <a:close/>
              </a:path>
            </a:pathLst>
          </a:custGeom>
          <a:solidFill>
            <a:srgbClr val="FFC35B"/>
          </a:solidFill>
          <a:ln w="4572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dirty="0"/>
          </a:p>
        </p:txBody>
      </p:sp>
      <p:sp>
        <p:nvSpPr>
          <p:cNvPr id="65" name="Freeform: Shape 183">
            <a:extLst>
              <a:ext uri="{FF2B5EF4-FFF2-40B4-BE49-F238E27FC236}">
                <a16:creationId xmlns:a16="http://schemas.microsoft.com/office/drawing/2014/main" id="{E8AEB52C-2716-438F-8D14-8AD6498D97CB}"/>
              </a:ext>
            </a:extLst>
          </p:cNvPr>
          <p:cNvSpPr/>
          <p:nvPr/>
        </p:nvSpPr>
        <p:spPr>
          <a:xfrm rot="18000000">
            <a:off x="14755170" y="5082669"/>
            <a:ext cx="335204" cy="1211921"/>
          </a:xfrm>
          <a:custGeom>
            <a:avLst/>
            <a:gdLst>
              <a:gd name="connsiteX0" fmla="*/ 105912 w 107522"/>
              <a:gd name="connsiteY0" fmla="*/ 0 h 388742"/>
              <a:gd name="connsiteX1" fmla="*/ 106903 w 107522"/>
              <a:gd name="connsiteY1" fmla="*/ 11647 h 388742"/>
              <a:gd name="connsiteX2" fmla="*/ 69486 w 107522"/>
              <a:gd name="connsiteY2" fmla="*/ 228469 h 388742"/>
              <a:gd name="connsiteX3" fmla="*/ 49662 w 107522"/>
              <a:gd name="connsiteY3" fmla="*/ 344439 h 388742"/>
              <a:gd name="connsiteX4" fmla="*/ 49414 w 107522"/>
              <a:gd name="connsiteY4" fmla="*/ 354103 h 388742"/>
              <a:gd name="connsiteX5" fmla="*/ 52686 w 107522"/>
              <a:gd name="connsiteY5" fmla="*/ 388742 h 388742"/>
              <a:gd name="connsiteX6" fmla="*/ 42040 w 107522"/>
              <a:gd name="connsiteY6" fmla="*/ 383271 h 388742"/>
              <a:gd name="connsiteX7" fmla="*/ 40741 w 107522"/>
              <a:gd name="connsiteY7" fmla="*/ 377891 h 388742"/>
              <a:gd name="connsiteX8" fmla="*/ 40494 w 107522"/>
              <a:gd name="connsiteY8" fmla="*/ 365997 h 388742"/>
              <a:gd name="connsiteX9" fmla="*/ 34051 w 107522"/>
              <a:gd name="connsiteY9" fmla="*/ 340969 h 388742"/>
              <a:gd name="connsiteX10" fmla="*/ 100708 w 107522"/>
              <a:gd name="connsiteY10" fmla="*/ 3221 h 388742"/>
              <a:gd name="connsiteX11" fmla="*/ 105912 w 107522"/>
              <a:gd name="connsiteY11" fmla="*/ 0 h 388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7522" h="388742">
                <a:moveTo>
                  <a:pt x="105912" y="0"/>
                </a:moveTo>
                <a:cubicBezTo>
                  <a:pt x="108390" y="3717"/>
                  <a:pt x="107399" y="7681"/>
                  <a:pt x="106903" y="11647"/>
                </a:cubicBezTo>
                <a:cubicBezTo>
                  <a:pt x="94513" y="84003"/>
                  <a:pt x="81876" y="156112"/>
                  <a:pt x="69486" y="228469"/>
                </a:cubicBezTo>
                <a:cubicBezTo>
                  <a:pt x="62795" y="267126"/>
                  <a:pt x="56105" y="305782"/>
                  <a:pt x="49662" y="344439"/>
                </a:cubicBezTo>
                <a:cubicBezTo>
                  <a:pt x="49166" y="347660"/>
                  <a:pt x="48671" y="350881"/>
                  <a:pt x="49414" y="354103"/>
                </a:cubicBezTo>
                <a:lnTo>
                  <a:pt x="52686" y="388742"/>
                </a:lnTo>
                <a:lnTo>
                  <a:pt x="42040" y="383271"/>
                </a:lnTo>
                <a:lnTo>
                  <a:pt x="40741" y="377891"/>
                </a:lnTo>
                <a:cubicBezTo>
                  <a:pt x="40494" y="373927"/>
                  <a:pt x="39254" y="369466"/>
                  <a:pt x="40494" y="365997"/>
                </a:cubicBezTo>
                <a:cubicBezTo>
                  <a:pt x="43467" y="356085"/>
                  <a:pt x="38511" y="348899"/>
                  <a:pt x="34051" y="340969"/>
                </a:cubicBezTo>
                <a:cubicBezTo>
                  <a:pt x="-29881" y="226982"/>
                  <a:pt x="-1632" y="83507"/>
                  <a:pt x="100708" y="3221"/>
                </a:cubicBezTo>
                <a:cubicBezTo>
                  <a:pt x="102443" y="1982"/>
                  <a:pt x="104177" y="991"/>
                  <a:pt x="105912" y="0"/>
                </a:cubicBezTo>
                <a:close/>
              </a:path>
            </a:pathLst>
          </a:custGeom>
          <a:solidFill>
            <a:srgbClr val="FFC35B"/>
          </a:solidFill>
          <a:ln w="4572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dirty="0"/>
          </a:p>
        </p:txBody>
      </p:sp>
      <p:sp>
        <p:nvSpPr>
          <p:cNvPr id="66" name="Freeform: Shape 190">
            <a:extLst>
              <a:ext uri="{FF2B5EF4-FFF2-40B4-BE49-F238E27FC236}">
                <a16:creationId xmlns:a16="http://schemas.microsoft.com/office/drawing/2014/main" id="{ADA832E8-2B0E-42F7-BD89-FD2363052B96}"/>
              </a:ext>
            </a:extLst>
          </p:cNvPr>
          <p:cNvSpPr/>
          <p:nvPr/>
        </p:nvSpPr>
        <p:spPr>
          <a:xfrm rot="17100000">
            <a:off x="15679579" y="5706598"/>
            <a:ext cx="335204" cy="1211919"/>
          </a:xfrm>
          <a:custGeom>
            <a:avLst/>
            <a:gdLst>
              <a:gd name="connsiteX0" fmla="*/ 105912 w 107522"/>
              <a:gd name="connsiteY0" fmla="*/ 0 h 388742"/>
              <a:gd name="connsiteX1" fmla="*/ 106903 w 107522"/>
              <a:gd name="connsiteY1" fmla="*/ 11647 h 388742"/>
              <a:gd name="connsiteX2" fmla="*/ 69486 w 107522"/>
              <a:gd name="connsiteY2" fmla="*/ 228469 h 388742"/>
              <a:gd name="connsiteX3" fmla="*/ 49662 w 107522"/>
              <a:gd name="connsiteY3" fmla="*/ 344439 h 388742"/>
              <a:gd name="connsiteX4" fmla="*/ 49414 w 107522"/>
              <a:gd name="connsiteY4" fmla="*/ 354103 h 388742"/>
              <a:gd name="connsiteX5" fmla="*/ 52686 w 107522"/>
              <a:gd name="connsiteY5" fmla="*/ 388742 h 388742"/>
              <a:gd name="connsiteX6" fmla="*/ 42040 w 107522"/>
              <a:gd name="connsiteY6" fmla="*/ 383271 h 388742"/>
              <a:gd name="connsiteX7" fmla="*/ 40741 w 107522"/>
              <a:gd name="connsiteY7" fmla="*/ 377891 h 388742"/>
              <a:gd name="connsiteX8" fmla="*/ 40494 w 107522"/>
              <a:gd name="connsiteY8" fmla="*/ 365997 h 388742"/>
              <a:gd name="connsiteX9" fmla="*/ 34051 w 107522"/>
              <a:gd name="connsiteY9" fmla="*/ 340969 h 388742"/>
              <a:gd name="connsiteX10" fmla="*/ 100708 w 107522"/>
              <a:gd name="connsiteY10" fmla="*/ 3221 h 388742"/>
              <a:gd name="connsiteX11" fmla="*/ 105912 w 107522"/>
              <a:gd name="connsiteY11" fmla="*/ 0 h 388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7522" h="388742">
                <a:moveTo>
                  <a:pt x="105912" y="0"/>
                </a:moveTo>
                <a:cubicBezTo>
                  <a:pt x="108390" y="3717"/>
                  <a:pt x="107399" y="7681"/>
                  <a:pt x="106903" y="11647"/>
                </a:cubicBezTo>
                <a:cubicBezTo>
                  <a:pt x="94513" y="84003"/>
                  <a:pt x="81876" y="156112"/>
                  <a:pt x="69486" y="228469"/>
                </a:cubicBezTo>
                <a:cubicBezTo>
                  <a:pt x="62795" y="267126"/>
                  <a:pt x="56105" y="305782"/>
                  <a:pt x="49662" y="344439"/>
                </a:cubicBezTo>
                <a:cubicBezTo>
                  <a:pt x="49166" y="347660"/>
                  <a:pt x="48671" y="350881"/>
                  <a:pt x="49414" y="354103"/>
                </a:cubicBezTo>
                <a:lnTo>
                  <a:pt x="52686" y="388742"/>
                </a:lnTo>
                <a:lnTo>
                  <a:pt x="42040" y="383271"/>
                </a:lnTo>
                <a:lnTo>
                  <a:pt x="40741" y="377891"/>
                </a:lnTo>
                <a:cubicBezTo>
                  <a:pt x="40494" y="373927"/>
                  <a:pt x="39254" y="369466"/>
                  <a:pt x="40494" y="365997"/>
                </a:cubicBezTo>
                <a:cubicBezTo>
                  <a:pt x="43467" y="356085"/>
                  <a:pt x="38511" y="348899"/>
                  <a:pt x="34051" y="340969"/>
                </a:cubicBezTo>
                <a:cubicBezTo>
                  <a:pt x="-29881" y="226982"/>
                  <a:pt x="-1632" y="83507"/>
                  <a:pt x="100708" y="3221"/>
                </a:cubicBezTo>
                <a:cubicBezTo>
                  <a:pt x="102443" y="1982"/>
                  <a:pt x="104177" y="991"/>
                  <a:pt x="105912" y="0"/>
                </a:cubicBezTo>
                <a:close/>
              </a:path>
            </a:pathLst>
          </a:custGeom>
          <a:solidFill>
            <a:srgbClr val="FFC35B"/>
          </a:solidFill>
          <a:ln w="4572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dirty="0"/>
          </a:p>
        </p:txBody>
      </p:sp>
      <p:sp>
        <p:nvSpPr>
          <p:cNvPr id="67" name="Freeform: Shape 182">
            <a:extLst>
              <a:ext uri="{FF2B5EF4-FFF2-40B4-BE49-F238E27FC236}">
                <a16:creationId xmlns:a16="http://schemas.microsoft.com/office/drawing/2014/main" id="{4F4237A5-285F-4751-8FA8-D8C2AF310225}"/>
              </a:ext>
            </a:extLst>
          </p:cNvPr>
          <p:cNvSpPr/>
          <p:nvPr/>
        </p:nvSpPr>
        <p:spPr>
          <a:xfrm rot="18000000">
            <a:off x="14727548" y="4985604"/>
            <a:ext cx="324458" cy="1104705"/>
          </a:xfrm>
          <a:custGeom>
            <a:avLst/>
            <a:gdLst>
              <a:gd name="connsiteX0" fmla="*/ 3925 w 192390"/>
              <a:gd name="connsiteY0" fmla="*/ 655959 h 655042"/>
              <a:gd name="connsiteX1" fmla="*/ 719 w 192390"/>
              <a:gd name="connsiteY1" fmla="*/ 642217 h 655042"/>
              <a:gd name="connsiteX2" fmla="*/ 32326 w 192390"/>
              <a:gd name="connsiteY2" fmla="*/ 463111 h 655042"/>
              <a:gd name="connsiteX3" fmla="*/ 66223 w 192390"/>
              <a:gd name="connsiteY3" fmla="*/ 262017 h 655042"/>
              <a:gd name="connsiteX4" fmla="*/ 103785 w 192390"/>
              <a:gd name="connsiteY4" fmla="*/ 48098 h 655042"/>
              <a:gd name="connsiteX5" fmla="*/ 110656 w 192390"/>
              <a:gd name="connsiteY5" fmla="*/ 0 h 655042"/>
              <a:gd name="connsiteX6" fmla="*/ 117069 w 192390"/>
              <a:gd name="connsiteY6" fmla="*/ 7787 h 655042"/>
              <a:gd name="connsiteX7" fmla="*/ 190360 w 192390"/>
              <a:gd name="connsiteY7" fmla="*/ 207048 h 655042"/>
              <a:gd name="connsiteX8" fmla="*/ 188070 w 192390"/>
              <a:gd name="connsiteY8" fmla="*/ 342638 h 655042"/>
              <a:gd name="connsiteX9" fmla="*/ 189902 w 192390"/>
              <a:gd name="connsiteY9" fmla="*/ 356838 h 655042"/>
              <a:gd name="connsiteX10" fmla="*/ 18125 w 192390"/>
              <a:gd name="connsiteY10" fmla="*/ 650004 h 655042"/>
              <a:gd name="connsiteX11" fmla="*/ 3925 w 192390"/>
              <a:gd name="connsiteY11" fmla="*/ 655959 h 6550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92390" h="655042">
                <a:moveTo>
                  <a:pt x="3925" y="655959"/>
                </a:moveTo>
                <a:cubicBezTo>
                  <a:pt x="-1114" y="652294"/>
                  <a:pt x="-197" y="646797"/>
                  <a:pt x="719" y="642217"/>
                </a:cubicBezTo>
                <a:cubicBezTo>
                  <a:pt x="11254" y="582667"/>
                  <a:pt x="21790" y="523118"/>
                  <a:pt x="32326" y="463111"/>
                </a:cubicBezTo>
                <a:cubicBezTo>
                  <a:pt x="43777" y="396232"/>
                  <a:pt x="54771" y="328896"/>
                  <a:pt x="66223" y="262017"/>
                </a:cubicBezTo>
                <a:cubicBezTo>
                  <a:pt x="78591" y="190558"/>
                  <a:pt x="91417" y="119557"/>
                  <a:pt x="103785" y="48098"/>
                </a:cubicBezTo>
                <a:cubicBezTo>
                  <a:pt x="106533" y="32065"/>
                  <a:pt x="108366" y="16033"/>
                  <a:pt x="110656" y="0"/>
                </a:cubicBezTo>
                <a:cubicBezTo>
                  <a:pt x="115695" y="458"/>
                  <a:pt x="116153" y="4123"/>
                  <a:pt x="117069" y="7787"/>
                </a:cubicBezTo>
                <a:cubicBezTo>
                  <a:pt x="158295" y="68253"/>
                  <a:pt x="180283" y="135589"/>
                  <a:pt x="190360" y="207048"/>
                </a:cubicBezTo>
                <a:cubicBezTo>
                  <a:pt x="196773" y="251939"/>
                  <a:pt x="196773" y="297289"/>
                  <a:pt x="188070" y="342638"/>
                </a:cubicBezTo>
                <a:cubicBezTo>
                  <a:pt x="191277" y="347218"/>
                  <a:pt x="190819" y="351799"/>
                  <a:pt x="189902" y="356838"/>
                </a:cubicBezTo>
                <a:cubicBezTo>
                  <a:pt x="167915" y="475020"/>
                  <a:pt x="110656" y="573048"/>
                  <a:pt x="18125" y="650004"/>
                </a:cubicBezTo>
                <a:cubicBezTo>
                  <a:pt x="14461" y="653210"/>
                  <a:pt x="10338" y="657333"/>
                  <a:pt x="3925" y="655959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 w="457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9" name="Freeform: Shape 189">
            <a:extLst>
              <a:ext uri="{FF2B5EF4-FFF2-40B4-BE49-F238E27FC236}">
                <a16:creationId xmlns:a16="http://schemas.microsoft.com/office/drawing/2014/main" id="{9FAE804D-DFE2-4D82-8ACF-25D28CF0B22E}"/>
              </a:ext>
            </a:extLst>
          </p:cNvPr>
          <p:cNvSpPr/>
          <p:nvPr/>
        </p:nvSpPr>
        <p:spPr>
          <a:xfrm rot="17100000">
            <a:off x="15711028" y="5663273"/>
            <a:ext cx="324458" cy="1104704"/>
          </a:xfrm>
          <a:custGeom>
            <a:avLst/>
            <a:gdLst>
              <a:gd name="connsiteX0" fmla="*/ 3925 w 192390"/>
              <a:gd name="connsiteY0" fmla="*/ 655959 h 655042"/>
              <a:gd name="connsiteX1" fmla="*/ 719 w 192390"/>
              <a:gd name="connsiteY1" fmla="*/ 642217 h 655042"/>
              <a:gd name="connsiteX2" fmla="*/ 32326 w 192390"/>
              <a:gd name="connsiteY2" fmla="*/ 463111 h 655042"/>
              <a:gd name="connsiteX3" fmla="*/ 66223 w 192390"/>
              <a:gd name="connsiteY3" fmla="*/ 262017 h 655042"/>
              <a:gd name="connsiteX4" fmla="*/ 103785 w 192390"/>
              <a:gd name="connsiteY4" fmla="*/ 48098 h 655042"/>
              <a:gd name="connsiteX5" fmla="*/ 110656 w 192390"/>
              <a:gd name="connsiteY5" fmla="*/ 0 h 655042"/>
              <a:gd name="connsiteX6" fmla="*/ 117069 w 192390"/>
              <a:gd name="connsiteY6" fmla="*/ 7787 h 655042"/>
              <a:gd name="connsiteX7" fmla="*/ 190360 w 192390"/>
              <a:gd name="connsiteY7" fmla="*/ 207048 h 655042"/>
              <a:gd name="connsiteX8" fmla="*/ 188070 w 192390"/>
              <a:gd name="connsiteY8" fmla="*/ 342638 h 655042"/>
              <a:gd name="connsiteX9" fmla="*/ 189902 w 192390"/>
              <a:gd name="connsiteY9" fmla="*/ 356838 h 655042"/>
              <a:gd name="connsiteX10" fmla="*/ 18125 w 192390"/>
              <a:gd name="connsiteY10" fmla="*/ 650004 h 655042"/>
              <a:gd name="connsiteX11" fmla="*/ 3925 w 192390"/>
              <a:gd name="connsiteY11" fmla="*/ 655959 h 6550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92390" h="655042">
                <a:moveTo>
                  <a:pt x="3925" y="655959"/>
                </a:moveTo>
                <a:cubicBezTo>
                  <a:pt x="-1114" y="652294"/>
                  <a:pt x="-197" y="646797"/>
                  <a:pt x="719" y="642217"/>
                </a:cubicBezTo>
                <a:cubicBezTo>
                  <a:pt x="11254" y="582667"/>
                  <a:pt x="21790" y="523118"/>
                  <a:pt x="32326" y="463111"/>
                </a:cubicBezTo>
                <a:cubicBezTo>
                  <a:pt x="43777" y="396232"/>
                  <a:pt x="54771" y="328896"/>
                  <a:pt x="66223" y="262017"/>
                </a:cubicBezTo>
                <a:cubicBezTo>
                  <a:pt x="78591" y="190558"/>
                  <a:pt x="91417" y="119557"/>
                  <a:pt x="103785" y="48098"/>
                </a:cubicBezTo>
                <a:cubicBezTo>
                  <a:pt x="106533" y="32065"/>
                  <a:pt x="108366" y="16033"/>
                  <a:pt x="110656" y="0"/>
                </a:cubicBezTo>
                <a:cubicBezTo>
                  <a:pt x="115695" y="458"/>
                  <a:pt x="116153" y="4123"/>
                  <a:pt x="117069" y="7787"/>
                </a:cubicBezTo>
                <a:cubicBezTo>
                  <a:pt x="158295" y="68253"/>
                  <a:pt x="180283" y="135589"/>
                  <a:pt x="190360" y="207048"/>
                </a:cubicBezTo>
                <a:cubicBezTo>
                  <a:pt x="196773" y="251939"/>
                  <a:pt x="196773" y="297289"/>
                  <a:pt x="188070" y="342638"/>
                </a:cubicBezTo>
                <a:cubicBezTo>
                  <a:pt x="191277" y="347218"/>
                  <a:pt x="190819" y="351799"/>
                  <a:pt x="189902" y="356838"/>
                </a:cubicBezTo>
                <a:cubicBezTo>
                  <a:pt x="167915" y="475020"/>
                  <a:pt x="110656" y="573048"/>
                  <a:pt x="18125" y="650004"/>
                </a:cubicBezTo>
                <a:cubicBezTo>
                  <a:pt x="14461" y="653210"/>
                  <a:pt x="10338" y="657333"/>
                  <a:pt x="3925" y="655959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 w="457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0" name="Freeform: Shape 184">
            <a:extLst>
              <a:ext uri="{FF2B5EF4-FFF2-40B4-BE49-F238E27FC236}">
                <a16:creationId xmlns:a16="http://schemas.microsoft.com/office/drawing/2014/main" id="{07827D01-76D0-4CCE-AFBC-FEE325D40DC6}"/>
              </a:ext>
            </a:extLst>
          </p:cNvPr>
          <p:cNvSpPr/>
          <p:nvPr/>
        </p:nvSpPr>
        <p:spPr>
          <a:xfrm>
            <a:off x="15446498" y="4712774"/>
            <a:ext cx="324458" cy="1104704"/>
          </a:xfrm>
          <a:custGeom>
            <a:avLst/>
            <a:gdLst>
              <a:gd name="connsiteX0" fmla="*/ 3925 w 192390"/>
              <a:gd name="connsiteY0" fmla="*/ 655959 h 655042"/>
              <a:gd name="connsiteX1" fmla="*/ 719 w 192390"/>
              <a:gd name="connsiteY1" fmla="*/ 642217 h 655042"/>
              <a:gd name="connsiteX2" fmla="*/ 32326 w 192390"/>
              <a:gd name="connsiteY2" fmla="*/ 463111 h 655042"/>
              <a:gd name="connsiteX3" fmla="*/ 66223 w 192390"/>
              <a:gd name="connsiteY3" fmla="*/ 262017 h 655042"/>
              <a:gd name="connsiteX4" fmla="*/ 103785 w 192390"/>
              <a:gd name="connsiteY4" fmla="*/ 48098 h 655042"/>
              <a:gd name="connsiteX5" fmla="*/ 110656 w 192390"/>
              <a:gd name="connsiteY5" fmla="*/ 0 h 655042"/>
              <a:gd name="connsiteX6" fmla="*/ 117069 w 192390"/>
              <a:gd name="connsiteY6" fmla="*/ 7787 h 655042"/>
              <a:gd name="connsiteX7" fmla="*/ 190360 w 192390"/>
              <a:gd name="connsiteY7" fmla="*/ 207048 h 655042"/>
              <a:gd name="connsiteX8" fmla="*/ 188070 w 192390"/>
              <a:gd name="connsiteY8" fmla="*/ 342638 h 655042"/>
              <a:gd name="connsiteX9" fmla="*/ 189902 w 192390"/>
              <a:gd name="connsiteY9" fmla="*/ 356838 h 655042"/>
              <a:gd name="connsiteX10" fmla="*/ 18125 w 192390"/>
              <a:gd name="connsiteY10" fmla="*/ 650004 h 655042"/>
              <a:gd name="connsiteX11" fmla="*/ 3925 w 192390"/>
              <a:gd name="connsiteY11" fmla="*/ 655959 h 6550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92390" h="655042">
                <a:moveTo>
                  <a:pt x="3925" y="655959"/>
                </a:moveTo>
                <a:cubicBezTo>
                  <a:pt x="-1114" y="652294"/>
                  <a:pt x="-197" y="646797"/>
                  <a:pt x="719" y="642217"/>
                </a:cubicBezTo>
                <a:cubicBezTo>
                  <a:pt x="11254" y="582667"/>
                  <a:pt x="21790" y="523118"/>
                  <a:pt x="32326" y="463111"/>
                </a:cubicBezTo>
                <a:cubicBezTo>
                  <a:pt x="43777" y="396232"/>
                  <a:pt x="54771" y="328896"/>
                  <a:pt x="66223" y="262017"/>
                </a:cubicBezTo>
                <a:cubicBezTo>
                  <a:pt x="78591" y="190558"/>
                  <a:pt x="91417" y="119557"/>
                  <a:pt x="103785" y="48098"/>
                </a:cubicBezTo>
                <a:cubicBezTo>
                  <a:pt x="106533" y="32065"/>
                  <a:pt x="108366" y="16033"/>
                  <a:pt x="110656" y="0"/>
                </a:cubicBezTo>
                <a:cubicBezTo>
                  <a:pt x="115695" y="458"/>
                  <a:pt x="116153" y="4123"/>
                  <a:pt x="117069" y="7787"/>
                </a:cubicBezTo>
                <a:cubicBezTo>
                  <a:pt x="158295" y="68253"/>
                  <a:pt x="180283" y="135589"/>
                  <a:pt x="190360" y="207048"/>
                </a:cubicBezTo>
                <a:cubicBezTo>
                  <a:pt x="196773" y="251939"/>
                  <a:pt x="196773" y="297289"/>
                  <a:pt x="188070" y="342638"/>
                </a:cubicBezTo>
                <a:cubicBezTo>
                  <a:pt x="191277" y="347218"/>
                  <a:pt x="190819" y="351799"/>
                  <a:pt x="189902" y="356838"/>
                </a:cubicBezTo>
                <a:cubicBezTo>
                  <a:pt x="167915" y="475020"/>
                  <a:pt x="110656" y="573048"/>
                  <a:pt x="18125" y="650004"/>
                </a:cubicBezTo>
                <a:cubicBezTo>
                  <a:pt x="14461" y="653210"/>
                  <a:pt x="10338" y="657333"/>
                  <a:pt x="3925" y="655959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 w="457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71" name="Group 198">
            <a:extLst>
              <a:ext uri="{FF2B5EF4-FFF2-40B4-BE49-F238E27FC236}">
                <a16:creationId xmlns:a16="http://schemas.microsoft.com/office/drawing/2014/main" id="{F042E0D2-DDBD-4F04-9DB3-C48C4C214F1C}"/>
              </a:ext>
            </a:extLst>
          </p:cNvPr>
          <p:cNvGrpSpPr/>
          <p:nvPr/>
        </p:nvGrpSpPr>
        <p:grpSpPr>
          <a:xfrm>
            <a:off x="9684878" y="3964193"/>
            <a:ext cx="3455346" cy="4835533"/>
            <a:chOff x="7200213" y="4377641"/>
            <a:chExt cx="1384943" cy="1938138"/>
          </a:xfrm>
        </p:grpSpPr>
        <p:grpSp>
          <p:nvGrpSpPr>
            <p:cNvPr id="72" name="Group 197">
              <a:extLst>
                <a:ext uri="{FF2B5EF4-FFF2-40B4-BE49-F238E27FC236}">
                  <a16:creationId xmlns:a16="http://schemas.microsoft.com/office/drawing/2014/main" id="{9AF41E8F-E245-4849-B588-07D394D9B3BE}"/>
                </a:ext>
              </a:extLst>
            </p:cNvPr>
            <p:cNvGrpSpPr/>
            <p:nvPr/>
          </p:nvGrpSpPr>
          <p:grpSpPr>
            <a:xfrm>
              <a:off x="7200213" y="4377641"/>
              <a:ext cx="1384943" cy="1273416"/>
              <a:chOff x="7174858" y="4292183"/>
              <a:chExt cx="1451257" cy="1334390"/>
            </a:xfrm>
          </p:grpSpPr>
          <p:sp>
            <p:nvSpPr>
              <p:cNvPr id="78" name="Freeform: Shape 174">
                <a:extLst>
                  <a:ext uri="{FF2B5EF4-FFF2-40B4-BE49-F238E27FC236}">
                    <a16:creationId xmlns:a16="http://schemas.microsoft.com/office/drawing/2014/main" id="{362970B0-5249-4A6D-A3D5-C9A6289EE006}"/>
                  </a:ext>
                </a:extLst>
              </p:cNvPr>
              <p:cNvSpPr/>
              <p:nvPr/>
            </p:nvSpPr>
            <p:spPr>
              <a:xfrm>
                <a:off x="7580996" y="5046153"/>
                <a:ext cx="270253" cy="578736"/>
              </a:xfrm>
              <a:custGeom>
                <a:avLst/>
                <a:gdLst>
                  <a:gd name="connsiteX0" fmla="*/ 5349 w 208810"/>
                  <a:gd name="connsiteY0" fmla="*/ 0 h 447159"/>
                  <a:gd name="connsiteX1" fmla="*/ 17474 w 208810"/>
                  <a:gd name="connsiteY1" fmla="*/ 10445 h 447159"/>
                  <a:gd name="connsiteX2" fmla="*/ 63564 w 208810"/>
                  <a:gd name="connsiteY2" fmla="*/ 34977 h 447159"/>
                  <a:gd name="connsiteX3" fmla="*/ 56243 w 208810"/>
                  <a:gd name="connsiteY3" fmla="*/ 4648 h 447159"/>
                  <a:gd name="connsiteX4" fmla="*/ 66195 w 208810"/>
                  <a:gd name="connsiteY4" fmla="*/ 7847 h 447159"/>
                  <a:gd name="connsiteX5" fmla="*/ 66629 w 208810"/>
                  <a:gd name="connsiteY5" fmla="*/ 7708 h 447159"/>
                  <a:gd name="connsiteX6" fmla="*/ 67777 w 208810"/>
                  <a:gd name="connsiteY6" fmla="*/ 19861 h 447159"/>
                  <a:gd name="connsiteX7" fmla="*/ 87848 w 208810"/>
                  <a:gd name="connsiteY7" fmla="*/ 52075 h 447159"/>
                  <a:gd name="connsiteX8" fmla="*/ 98504 w 208810"/>
                  <a:gd name="connsiteY8" fmla="*/ 49845 h 447159"/>
                  <a:gd name="connsiteX9" fmla="*/ 102964 w 208810"/>
                  <a:gd name="connsiteY9" fmla="*/ 42163 h 447159"/>
                  <a:gd name="connsiteX10" fmla="*/ 109159 w 208810"/>
                  <a:gd name="connsiteY10" fmla="*/ 36712 h 447159"/>
                  <a:gd name="connsiteX11" fmla="*/ 112876 w 208810"/>
                  <a:gd name="connsiteY11" fmla="*/ 43898 h 447159"/>
                  <a:gd name="connsiteX12" fmla="*/ 116097 w 208810"/>
                  <a:gd name="connsiteY12" fmla="*/ 66943 h 447159"/>
                  <a:gd name="connsiteX13" fmla="*/ 125266 w 208810"/>
                  <a:gd name="connsiteY13" fmla="*/ 92962 h 447159"/>
                  <a:gd name="connsiteX14" fmla="*/ 188206 w 208810"/>
                  <a:gd name="connsiteY14" fmla="*/ 228755 h 447159"/>
                  <a:gd name="connsiteX15" fmla="*/ 208278 w 208810"/>
                  <a:gd name="connsiteY15" fmla="*/ 352406 h 447159"/>
                  <a:gd name="connsiteX16" fmla="*/ 206296 w 208810"/>
                  <a:gd name="connsiteY16" fmla="*/ 435170 h 447159"/>
                  <a:gd name="connsiteX17" fmla="*/ 203818 w 208810"/>
                  <a:gd name="connsiteY17" fmla="*/ 444339 h 447159"/>
                  <a:gd name="connsiteX18" fmla="*/ 201587 w 208810"/>
                  <a:gd name="connsiteY18" fmla="*/ 446073 h 447159"/>
                  <a:gd name="connsiteX19" fmla="*/ 177799 w 208810"/>
                  <a:gd name="connsiteY19" fmla="*/ 445825 h 447159"/>
                  <a:gd name="connsiteX20" fmla="*/ 176808 w 208810"/>
                  <a:gd name="connsiteY20" fmla="*/ 444834 h 447159"/>
                  <a:gd name="connsiteX21" fmla="*/ 180029 w 208810"/>
                  <a:gd name="connsiteY21" fmla="*/ 358105 h 447159"/>
                  <a:gd name="connsiteX22" fmla="*/ 174825 w 208810"/>
                  <a:gd name="connsiteY22" fmla="*/ 302102 h 447159"/>
                  <a:gd name="connsiteX23" fmla="*/ 169126 w 208810"/>
                  <a:gd name="connsiteY23" fmla="*/ 289961 h 447159"/>
                  <a:gd name="connsiteX24" fmla="*/ 157480 w 208810"/>
                  <a:gd name="connsiteY24" fmla="*/ 271376 h 447159"/>
                  <a:gd name="connsiteX25" fmla="*/ 169126 w 208810"/>
                  <a:gd name="connsiteY25" fmla="*/ 273854 h 447159"/>
                  <a:gd name="connsiteX26" fmla="*/ 157231 w 208810"/>
                  <a:gd name="connsiteY26" fmla="*/ 227516 h 447159"/>
                  <a:gd name="connsiteX27" fmla="*/ 150789 w 208810"/>
                  <a:gd name="connsiteY27" fmla="*/ 223056 h 447159"/>
                  <a:gd name="connsiteX28" fmla="*/ 107177 w 208810"/>
                  <a:gd name="connsiteY28" fmla="*/ 209674 h 447159"/>
                  <a:gd name="connsiteX29" fmla="*/ 106813 w 208810"/>
                  <a:gd name="connsiteY29" fmla="*/ 209596 h 447159"/>
                  <a:gd name="connsiteX30" fmla="*/ 107614 w 208810"/>
                  <a:gd name="connsiteY30" fmla="*/ 202003 h 447159"/>
                  <a:gd name="connsiteX31" fmla="*/ 106874 w 208810"/>
                  <a:gd name="connsiteY31" fmla="*/ 199234 h 447159"/>
                  <a:gd name="connsiteX32" fmla="*/ 115601 w 208810"/>
                  <a:gd name="connsiteY32" fmla="*/ 204470 h 447159"/>
                  <a:gd name="connsiteX33" fmla="*/ 153514 w 208810"/>
                  <a:gd name="connsiteY33" fmla="*/ 216860 h 447159"/>
                  <a:gd name="connsiteX34" fmla="*/ 125018 w 208810"/>
                  <a:gd name="connsiteY34" fmla="*/ 147477 h 447159"/>
                  <a:gd name="connsiteX35" fmla="*/ 36802 w 208810"/>
                  <a:gd name="connsiteY35" fmla="*/ 50588 h 447159"/>
                  <a:gd name="connsiteX36" fmla="*/ 31846 w 208810"/>
                  <a:gd name="connsiteY36" fmla="*/ 33490 h 447159"/>
                  <a:gd name="connsiteX37" fmla="*/ 29864 w 208810"/>
                  <a:gd name="connsiteY37" fmla="*/ 26552 h 447159"/>
                  <a:gd name="connsiteX38" fmla="*/ 0 w 208810"/>
                  <a:gd name="connsiteY38" fmla="*/ 7414 h 447159"/>
                  <a:gd name="connsiteX39" fmla="*/ 5322 w 208810"/>
                  <a:gd name="connsiteY39" fmla="*/ 100 h 4471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208810" h="447159">
                    <a:moveTo>
                      <a:pt x="5349" y="0"/>
                    </a:moveTo>
                    <a:lnTo>
                      <a:pt x="17474" y="10445"/>
                    </a:lnTo>
                    <a:cubicBezTo>
                      <a:pt x="32094" y="19614"/>
                      <a:pt x="47705" y="26552"/>
                      <a:pt x="63564" y="34977"/>
                    </a:cubicBezTo>
                    <a:lnTo>
                      <a:pt x="56243" y="4648"/>
                    </a:lnTo>
                    <a:lnTo>
                      <a:pt x="66195" y="7847"/>
                    </a:lnTo>
                    <a:lnTo>
                      <a:pt x="66629" y="7708"/>
                    </a:lnTo>
                    <a:lnTo>
                      <a:pt x="67777" y="19861"/>
                    </a:lnTo>
                    <a:cubicBezTo>
                      <a:pt x="71494" y="32499"/>
                      <a:pt x="77193" y="43649"/>
                      <a:pt x="87848" y="52075"/>
                    </a:cubicBezTo>
                    <a:cubicBezTo>
                      <a:pt x="92557" y="55792"/>
                      <a:pt x="95778" y="55792"/>
                      <a:pt x="98504" y="49845"/>
                    </a:cubicBezTo>
                    <a:cubicBezTo>
                      <a:pt x="99743" y="47119"/>
                      <a:pt x="101229" y="44641"/>
                      <a:pt x="102964" y="42163"/>
                    </a:cubicBezTo>
                    <a:cubicBezTo>
                      <a:pt x="104698" y="39933"/>
                      <a:pt x="105690" y="36216"/>
                      <a:pt x="109159" y="36712"/>
                    </a:cubicBezTo>
                    <a:cubicBezTo>
                      <a:pt x="112876" y="37207"/>
                      <a:pt x="112381" y="41172"/>
                      <a:pt x="112876" y="43898"/>
                    </a:cubicBezTo>
                    <a:cubicBezTo>
                      <a:pt x="114115" y="51579"/>
                      <a:pt x="115354" y="59261"/>
                      <a:pt x="116097" y="66943"/>
                    </a:cubicBezTo>
                    <a:cubicBezTo>
                      <a:pt x="116841" y="76359"/>
                      <a:pt x="119319" y="85032"/>
                      <a:pt x="125266" y="92962"/>
                    </a:cubicBezTo>
                    <a:cubicBezTo>
                      <a:pt x="155497" y="133848"/>
                      <a:pt x="174825" y="180186"/>
                      <a:pt x="188206" y="228755"/>
                    </a:cubicBezTo>
                    <a:cubicBezTo>
                      <a:pt x="199357" y="269146"/>
                      <a:pt x="206791" y="310280"/>
                      <a:pt x="208278" y="352406"/>
                    </a:cubicBezTo>
                    <a:cubicBezTo>
                      <a:pt x="209269" y="380159"/>
                      <a:pt x="209022" y="407665"/>
                      <a:pt x="206296" y="435170"/>
                    </a:cubicBezTo>
                    <a:cubicBezTo>
                      <a:pt x="206048" y="438391"/>
                      <a:pt x="205800" y="441613"/>
                      <a:pt x="203818" y="444339"/>
                    </a:cubicBezTo>
                    <a:cubicBezTo>
                      <a:pt x="203322" y="445082"/>
                      <a:pt x="202579" y="445578"/>
                      <a:pt x="201587" y="446073"/>
                    </a:cubicBezTo>
                    <a:cubicBezTo>
                      <a:pt x="193658" y="447312"/>
                      <a:pt x="185728" y="447808"/>
                      <a:pt x="177799" y="445825"/>
                    </a:cubicBezTo>
                    <a:cubicBezTo>
                      <a:pt x="177551" y="445578"/>
                      <a:pt x="177055" y="445082"/>
                      <a:pt x="176808" y="444834"/>
                    </a:cubicBezTo>
                    <a:cubicBezTo>
                      <a:pt x="180029" y="416090"/>
                      <a:pt x="181268" y="387097"/>
                      <a:pt x="180029" y="358105"/>
                    </a:cubicBezTo>
                    <a:cubicBezTo>
                      <a:pt x="179286" y="339272"/>
                      <a:pt x="177055" y="320688"/>
                      <a:pt x="174825" y="302102"/>
                    </a:cubicBezTo>
                    <a:cubicBezTo>
                      <a:pt x="174082" y="297395"/>
                      <a:pt x="171356" y="293678"/>
                      <a:pt x="169126" y="289961"/>
                    </a:cubicBezTo>
                    <a:cubicBezTo>
                      <a:pt x="165409" y="283766"/>
                      <a:pt x="161444" y="277571"/>
                      <a:pt x="157480" y="271376"/>
                    </a:cubicBezTo>
                    <a:cubicBezTo>
                      <a:pt x="161692" y="270384"/>
                      <a:pt x="164666" y="273854"/>
                      <a:pt x="169126" y="273854"/>
                    </a:cubicBezTo>
                    <a:cubicBezTo>
                      <a:pt x="166400" y="257995"/>
                      <a:pt x="162188" y="242631"/>
                      <a:pt x="157231" y="227516"/>
                    </a:cubicBezTo>
                    <a:cubicBezTo>
                      <a:pt x="156240" y="224790"/>
                      <a:pt x="153267" y="224047"/>
                      <a:pt x="150789" y="223056"/>
                    </a:cubicBezTo>
                    <a:cubicBezTo>
                      <a:pt x="137160" y="216117"/>
                      <a:pt x="122292" y="212152"/>
                      <a:pt x="107177" y="209674"/>
                    </a:cubicBezTo>
                    <a:lnTo>
                      <a:pt x="106813" y="209596"/>
                    </a:lnTo>
                    <a:lnTo>
                      <a:pt x="107614" y="202003"/>
                    </a:lnTo>
                    <a:lnTo>
                      <a:pt x="106874" y="199234"/>
                    </a:lnTo>
                    <a:lnTo>
                      <a:pt x="115601" y="204470"/>
                    </a:lnTo>
                    <a:cubicBezTo>
                      <a:pt x="128239" y="206453"/>
                      <a:pt x="140382" y="210665"/>
                      <a:pt x="153514" y="216860"/>
                    </a:cubicBezTo>
                    <a:cubicBezTo>
                      <a:pt x="145585" y="191833"/>
                      <a:pt x="136416" y="169283"/>
                      <a:pt x="125018" y="147477"/>
                    </a:cubicBezTo>
                    <a:cubicBezTo>
                      <a:pt x="103955" y="107582"/>
                      <a:pt x="76945" y="73138"/>
                      <a:pt x="36802" y="50588"/>
                    </a:cubicBezTo>
                    <a:cubicBezTo>
                      <a:pt x="29616" y="46375"/>
                      <a:pt x="28129" y="41172"/>
                      <a:pt x="31846" y="33490"/>
                    </a:cubicBezTo>
                    <a:cubicBezTo>
                      <a:pt x="33829" y="29525"/>
                      <a:pt x="32094" y="28534"/>
                      <a:pt x="29864" y="26552"/>
                    </a:cubicBezTo>
                    <a:lnTo>
                      <a:pt x="0" y="7414"/>
                    </a:lnTo>
                    <a:lnTo>
                      <a:pt x="5322" y="100"/>
                    </a:lnTo>
                    <a:close/>
                  </a:path>
                </a:pathLst>
              </a:custGeom>
              <a:solidFill>
                <a:srgbClr val="FFC35B"/>
              </a:solidFill>
              <a:ln w="4572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 dirty="0"/>
              </a:p>
            </p:txBody>
          </p:sp>
          <p:sp>
            <p:nvSpPr>
              <p:cNvPr id="79" name="Freeform: Shape 175">
                <a:extLst>
                  <a:ext uri="{FF2B5EF4-FFF2-40B4-BE49-F238E27FC236}">
                    <a16:creationId xmlns:a16="http://schemas.microsoft.com/office/drawing/2014/main" id="{E340416C-9EC6-455A-98D1-81DD83DF8F31}"/>
                  </a:ext>
                </a:extLst>
              </p:cNvPr>
              <p:cNvSpPr/>
              <p:nvPr/>
            </p:nvSpPr>
            <p:spPr>
              <a:xfrm>
                <a:off x="7851201" y="4729847"/>
                <a:ext cx="365841" cy="896726"/>
              </a:xfrm>
              <a:custGeom>
                <a:avLst/>
                <a:gdLst>
                  <a:gd name="connsiteX0" fmla="*/ 206792 w 282666"/>
                  <a:gd name="connsiteY0" fmla="*/ 0 h 692853"/>
                  <a:gd name="connsiteX1" fmla="*/ 214100 w 282666"/>
                  <a:gd name="connsiteY1" fmla="*/ 38262 h 692853"/>
                  <a:gd name="connsiteX2" fmla="*/ 221286 w 282666"/>
                  <a:gd name="connsiteY2" fmla="*/ 64776 h 692853"/>
                  <a:gd name="connsiteX3" fmla="*/ 241853 w 282666"/>
                  <a:gd name="connsiteY3" fmla="*/ 38510 h 692853"/>
                  <a:gd name="connsiteX4" fmla="*/ 259695 w 282666"/>
                  <a:gd name="connsiteY4" fmla="*/ 15713 h 692853"/>
                  <a:gd name="connsiteX5" fmla="*/ 275802 w 282666"/>
                  <a:gd name="connsiteY5" fmla="*/ 11747 h 692853"/>
                  <a:gd name="connsiteX6" fmla="*/ 281253 w 282666"/>
                  <a:gd name="connsiteY6" fmla="*/ 30085 h 692853"/>
                  <a:gd name="connsiteX7" fmla="*/ 276793 w 282666"/>
                  <a:gd name="connsiteY7" fmla="*/ 36775 h 692853"/>
                  <a:gd name="connsiteX8" fmla="*/ 209640 w 282666"/>
                  <a:gd name="connsiteY8" fmla="*/ 124248 h 692853"/>
                  <a:gd name="connsiteX9" fmla="*/ 204931 w 282666"/>
                  <a:gd name="connsiteY9" fmla="*/ 130938 h 692853"/>
                  <a:gd name="connsiteX10" fmla="*/ 213852 w 282666"/>
                  <a:gd name="connsiteY10" fmla="*/ 129451 h 692853"/>
                  <a:gd name="connsiteX11" fmla="*/ 272085 w 282666"/>
                  <a:gd name="connsiteY11" fmla="*/ 118548 h 692853"/>
                  <a:gd name="connsiteX12" fmla="*/ 272419 w 282666"/>
                  <a:gd name="connsiteY12" fmla="*/ 118355 h 692853"/>
                  <a:gd name="connsiteX13" fmla="*/ 272495 w 282666"/>
                  <a:gd name="connsiteY13" fmla="*/ 127946 h 692853"/>
                  <a:gd name="connsiteX14" fmla="*/ 271156 w 282666"/>
                  <a:gd name="connsiteY14" fmla="*/ 128336 h 692853"/>
                  <a:gd name="connsiteX15" fmla="*/ 258456 w 282666"/>
                  <a:gd name="connsiteY15" fmla="*/ 128956 h 692853"/>
                  <a:gd name="connsiteX16" fmla="*/ 202949 w 282666"/>
                  <a:gd name="connsiteY16" fmla="*/ 142337 h 692853"/>
                  <a:gd name="connsiteX17" fmla="*/ 197250 w 282666"/>
                  <a:gd name="connsiteY17" fmla="*/ 146549 h 692853"/>
                  <a:gd name="connsiteX18" fmla="*/ 149920 w 282666"/>
                  <a:gd name="connsiteY18" fmla="*/ 215685 h 692853"/>
                  <a:gd name="connsiteX19" fmla="*/ 193781 w 282666"/>
                  <a:gd name="connsiteY19" fmla="*/ 209242 h 692853"/>
                  <a:gd name="connsiteX20" fmla="*/ 198173 w 282666"/>
                  <a:gd name="connsiteY20" fmla="*/ 207216 h 692853"/>
                  <a:gd name="connsiteX21" fmla="*/ 190778 w 282666"/>
                  <a:gd name="connsiteY21" fmla="*/ 217389 h 692853"/>
                  <a:gd name="connsiteX22" fmla="*/ 180400 w 282666"/>
                  <a:gd name="connsiteY22" fmla="*/ 218163 h 692853"/>
                  <a:gd name="connsiteX23" fmla="*/ 142982 w 282666"/>
                  <a:gd name="connsiteY23" fmla="*/ 227331 h 692853"/>
                  <a:gd name="connsiteX24" fmla="*/ 136787 w 282666"/>
                  <a:gd name="connsiteY24" fmla="*/ 233031 h 692853"/>
                  <a:gd name="connsiteX25" fmla="*/ 58236 w 282666"/>
                  <a:gd name="connsiteY25" fmla="*/ 398064 h 692853"/>
                  <a:gd name="connsiteX26" fmla="*/ 64926 w 282666"/>
                  <a:gd name="connsiteY26" fmla="*/ 407232 h 692853"/>
                  <a:gd name="connsiteX27" fmla="*/ 79298 w 282666"/>
                  <a:gd name="connsiteY27" fmla="*/ 407728 h 692853"/>
                  <a:gd name="connsiteX28" fmla="*/ 81033 w 282666"/>
                  <a:gd name="connsiteY28" fmla="*/ 408471 h 692853"/>
                  <a:gd name="connsiteX29" fmla="*/ 53032 w 282666"/>
                  <a:gd name="connsiteY29" fmla="*/ 428543 h 692853"/>
                  <a:gd name="connsiteX30" fmla="*/ 46589 w 282666"/>
                  <a:gd name="connsiteY30" fmla="*/ 437216 h 692853"/>
                  <a:gd name="connsiteX31" fmla="*/ 29491 w 282666"/>
                  <a:gd name="connsiteY31" fmla="*/ 588868 h 692853"/>
                  <a:gd name="connsiteX32" fmla="*/ 30235 w 282666"/>
                  <a:gd name="connsiteY32" fmla="*/ 591098 h 692853"/>
                  <a:gd name="connsiteX33" fmla="*/ 50058 w 282666"/>
                  <a:gd name="connsiteY33" fmla="*/ 579204 h 692853"/>
                  <a:gd name="connsiteX34" fmla="*/ 32960 w 282666"/>
                  <a:gd name="connsiteY34" fmla="*/ 623560 h 692853"/>
                  <a:gd name="connsiteX35" fmla="*/ 29739 w 282666"/>
                  <a:gd name="connsiteY35" fmla="*/ 642392 h 692853"/>
                  <a:gd name="connsiteX36" fmla="*/ 30482 w 282666"/>
                  <a:gd name="connsiteY36" fmla="*/ 687491 h 692853"/>
                  <a:gd name="connsiteX37" fmla="*/ 24783 w 282666"/>
                  <a:gd name="connsiteY37" fmla="*/ 692448 h 692853"/>
                  <a:gd name="connsiteX38" fmla="*/ 5703 w 282666"/>
                  <a:gd name="connsiteY38" fmla="*/ 691951 h 692853"/>
                  <a:gd name="connsiteX39" fmla="*/ 3472 w 282666"/>
                  <a:gd name="connsiteY39" fmla="*/ 690465 h 692853"/>
                  <a:gd name="connsiteX40" fmla="*/ 1985 w 282666"/>
                  <a:gd name="connsiteY40" fmla="*/ 684270 h 692853"/>
                  <a:gd name="connsiteX41" fmla="*/ 251 w 282666"/>
                  <a:gd name="connsiteY41" fmla="*/ 574000 h 692853"/>
                  <a:gd name="connsiteX42" fmla="*/ 30730 w 282666"/>
                  <a:gd name="connsiteY42" fmla="*/ 391869 h 692853"/>
                  <a:gd name="connsiteX43" fmla="*/ 80785 w 282666"/>
                  <a:gd name="connsiteY43" fmla="*/ 274909 h 692853"/>
                  <a:gd name="connsiteX44" fmla="*/ 82767 w 282666"/>
                  <a:gd name="connsiteY44" fmla="*/ 255580 h 692853"/>
                  <a:gd name="connsiteX45" fmla="*/ 75086 w 282666"/>
                  <a:gd name="connsiteY45" fmla="*/ 219402 h 692853"/>
                  <a:gd name="connsiteX46" fmla="*/ 71618 w 282666"/>
                  <a:gd name="connsiteY46" fmla="*/ 212979 h 692853"/>
                  <a:gd name="connsiteX47" fmla="*/ 81385 w 282666"/>
                  <a:gd name="connsiteY47" fmla="*/ 206730 h 692853"/>
                  <a:gd name="connsiteX48" fmla="*/ 85741 w 282666"/>
                  <a:gd name="connsiteY48" fmla="*/ 221632 h 692853"/>
                  <a:gd name="connsiteX49" fmla="*/ 92184 w 282666"/>
                  <a:gd name="connsiteY49" fmla="*/ 251616 h 692853"/>
                  <a:gd name="connsiteX50" fmla="*/ 108538 w 282666"/>
                  <a:gd name="connsiteY50" fmla="*/ 224110 h 692853"/>
                  <a:gd name="connsiteX51" fmla="*/ 206914 w 282666"/>
                  <a:gd name="connsiteY51" fmla="*/ 82618 h 692853"/>
                  <a:gd name="connsiteX52" fmla="*/ 211374 w 282666"/>
                  <a:gd name="connsiteY52" fmla="*/ 60316 h 692853"/>
                  <a:gd name="connsiteX53" fmla="*/ 200967 w 282666"/>
                  <a:gd name="connsiteY53" fmla="*/ 13978 h 692853"/>
                  <a:gd name="connsiteX54" fmla="*/ 197889 w 282666"/>
                  <a:gd name="connsiteY54" fmla="*/ 2268 h 692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</a:cxnLst>
                <a:rect l="l" t="t" r="r" b="b"/>
                <a:pathLst>
                  <a:path w="282666" h="692853">
                    <a:moveTo>
                      <a:pt x="206792" y="0"/>
                    </a:moveTo>
                    <a:lnTo>
                      <a:pt x="214100" y="38262"/>
                    </a:lnTo>
                    <a:cubicBezTo>
                      <a:pt x="216826" y="46687"/>
                      <a:pt x="218808" y="55360"/>
                      <a:pt x="221286" y="64776"/>
                    </a:cubicBezTo>
                    <a:cubicBezTo>
                      <a:pt x="228472" y="55608"/>
                      <a:pt x="235163" y="46935"/>
                      <a:pt x="241853" y="38510"/>
                    </a:cubicBezTo>
                    <a:cubicBezTo>
                      <a:pt x="247801" y="30828"/>
                      <a:pt x="253747" y="23394"/>
                      <a:pt x="259695" y="15713"/>
                    </a:cubicBezTo>
                    <a:cubicBezTo>
                      <a:pt x="263907" y="10013"/>
                      <a:pt x="269111" y="7783"/>
                      <a:pt x="275802" y="11747"/>
                    </a:cubicBezTo>
                    <a:cubicBezTo>
                      <a:pt x="281997" y="15464"/>
                      <a:pt x="284474" y="23642"/>
                      <a:pt x="281253" y="30085"/>
                    </a:cubicBezTo>
                    <a:cubicBezTo>
                      <a:pt x="280014" y="32562"/>
                      <a:pt x="278280" y="34545"/>
                      <a:pt x="276793" y="36775"/>
                    </a:cubicBezTo>
                    <a:cubicBezTo>
                      <a:pt x="254491" y="66015"/>
                      <a:pt x="231941" y="95255"/>
                      <a:pt x="209640" y="124248"/>
                    </a:cubicBezTo>
                    <a:cubicBezTo>
                      <a:pt x="207905" y="126478"/>
                      <a:pt x="206666" y="128460"/>
                      <a:pt x="204931" y="130938"/>
                    </a:cubicBezTo>
                    <a:cubicBezTo>
                      <a:pt x="208401" y="131929"/>
                      <a:pt x="211126" y="130443"/>
                      <a:pt x="213852" y="129451"/>
                    </a:cubicBezTo>
                    <a:cubicBezTo>
                      <a:pt x="232685" y="122265"/>
                      <a:pt x="252261" y="119787"/>
                      <a:pt x="272085" y="118548"/>
                    </a:cubicBezTo>
                    <a:lnTo>
                      <a:pt x="272419" y="118355"/>
                    </a:lnTo>
                    <a:lnTo>
                      <a:pt x="272495" y="127946"/>
                    </a:lnTo>
                    <a:lnTo>
                      <a:pt x="271156" y="128336"/>
                    </a:lnTo>
                    <a:cubicBezTo>
                      <a:pt x="266881" y="128708"/>
                      <a:pt x="262545" y="128584"/>
                      <a:pt x="258456" y="128956"/>
                    </a:cubicBezTo>
                    <a:cubicBezTo>
                      <a:pt x="239128" y="130443"/>
                      <a:pt x="221286" y="137133"/>
                      <a:pt x="202949" y="142337"/>
                    </a:cubicBezTo>
                    <a:cubicBezTo>
                      <a:pt x="200471" y="143080"/>
                      <a:pt x="198736" y="144567"/>
                      <a:pt x="197250" y="146549"/>
                    </a:cubicBezTo>
                    <a:cubicBezTo>
                      <a:pt x="180895" y="168851"/>
                      <a:pt x="165036" y="191400"/>
                      <a:pt x="149920" y="215685"/>
                    </a:cubicBezTo>
                    <a:cubicBezTo>
                      <a:pt x="165036" y="211472"/>
                      <a:pt x="178913" y="207755"/>
                      <a:pt x="193781" y="209242"/>
                    </a:cubicBezTo>
                    <a:lnTo>
                      <a:pt x="198173" y="207216"/>
                    </a:lnTo>
                    <a:lnTo>
                      <a:pt x="190778" y="217389"/>
                    </a:lnTo>
                    <a:lnTo>
                      <a:pt x="180400" y="218163"/>
                    </a:lnTo>
                    <a:cubicBezTo>
                      <a:pt x="167514" y="219898"/>
                      <a:pt x="155124" y="223367"/>
                      <a:pt x="142982" y="227331"/>
                    </a:cubicBezTo>
                    <a:cubicBezTo>
                      <a:pt x="139761" y="228322"/>
                      <a:pt x="138274" y="230553"/>
                      <a:pt x="136787" y="233031"/>
                    </a:cubicBezTo>
                    <a:cubicBezTo>
                      <a:pt x="104821" y="285316"/>
                      <a:pt x="77316" y="339831"/>
                      <a:pt x="58236" y="398064"/>
                    </a:cubicBezTo>
                    <a:cubicBezTo>
                      <a:pt x="55262" y="406985"/>
                      <a:pt x="55262" y="406985"/>
                      <a:pt x="64926" y="407232"/>
                    </a:cubicBezTo>
                    <a:cubicBezTo>
                      <a:pt x="69634" y="407480"/>
                      <a:pt x="74590" y="407480"/>
                      <a:pt x="79298" y="407728"/>
                    </a:cubicBezTo>
                    <a:cubicBezTo>
                      <a:pt x="79546" y="407728"/>
                      <a:pt x="79794" y="407976"/>
                      <a:pt x="81033" y="408471"/>
                    </a:cubicBezTo>
                    <a:cubicBezTo>
                      <a:pt x="71369" y="415410"/>
                      <a:pt x="62200" y="422100"/>
                      <a:pt x="53032" y="428543"/>
                    </a:cubicBezTo>
                    <a:cubicBezTo>
                      <a:pt x="49810" y="430773"/>
                      <a:pt x="47580" y="433251"/>
                      <a:pt x="46589" y="437216"/>
                    </a:cubicBezTo>
                    <a:cubicBezTo>
                      <a:pt x="34447" y="487023"/>
                      <a:pt x="29243" y="537574"/>
                      <a:pt x="29491" y="588868"/>
                    </a:cubicBezTo>
                    <a:cubicBezTo>
                      <a:pt x="29491" y="589364"/>
                      <a:pt x="29739" y="589859"/>
                      <a:pt x="30235" y="591098"/>
                    </a:cubicBezTo>
                    <a:cubicBezTo>
                      <a:pt x="36429" y="587381"/>
                      <a:pt x="42376" y="583912"/>
                      <a:pt x="50058" y="579204"/>
                    </a:cubicBezTo>
                    <a:cubicBezTo>
                      <a:pt x="43863" y="595310"/>
                      <a:pt x="38659" y="609435"/>
                      <a:pt x="32960" y="623560"/>
                    </a:cubicBezTo>
                    <a:cubicBezTo>
                      <a:pt x="30482" y="629755"/>
                      <a:pt x="29491" y="635702"/>
                      <a:pt x="29739" y="642392"/>
                    </a:cubicBezTo>
                    <a:cubicBezTo>
                      <a:pt x="30235" y="657508"/>
                      <a:pt x="30235" y="672376"/>
                      <a:pt x="30482" y="687491"/>
                    </a:cubicBezTo>
                    <a:cubicBezTo>
                      <a:pt x="30730" y="691704"/>
                      <a:pt x="27509" y="692200"/>
                      <a:pt x="24783" y="692448"/>
                    </a:cubicBezTo>
                    <a:cubicBezTo>
                      <a:pt x="18340" y="692695"/>
                      <a:pt x="12145" y="693439"/>
                      <a:pt x="5703" y="691951"/>
                    </a:cubicBezTo>
                    <a:cubicBezTo>
                      <a:pt x="4959" y="691704"/>
                      <a:pt x="4216" y="691208"/>
                      <a:pt x="3472" y="690465"/>
                    </a:cubicBezTo>
                    <a:cubicBezTo>
                      <a:pt x="2233" y="688483"/>
                      <a:pt x="1985" y="686500"/>
                      <a:pt x="1985" y="684270"/>
                    </a:cubicBezTo>
                    <a:cubicBezTo>
                      <a:pt x="1490" y="647596"/>
                      <a:pt x="-740" y="610674"/>
                      <a:pt x="251" y="574000"/>
                    </a:cubicBezTo>
                    <a:cubicBezTo>
                      <a:pt x="2233" y="512051"/>
                      <a:pt x="11154" y="451093"/>
                      <a:pt x="30730" y="391869"/>
                    </a:cubicBezTo>
                    <a:cubicBezTo>
                      <a:pt x="44111" y="351478"/>
                      <a:pt x="60961" y="312574"/>
                      <a:pt x="80785" y="274909"/>
                    </a:cubicBezTo>
                    <a:cubicBezTo>
                      <a:pt x="84254" y="268466"/>
                      <a:pt x="84998" y="262519"/>
                      <a:pt x="82767" y="255580"/>
                    </a:cubicBezTo>
                    <a:cubicBezTo>
                      <a:pt x="79051" y="243686"/>
                      <a:pt x="76572" y="231544"/>
                      <a:pt x="75086" y="219402"/>
                    </a:cubicBezTo>
                    <a:lnTo>
                      <a:pt x="71618" y="212979"/>
                    </a:lnTo>
                    <a:lnTo>
                      <a:pt x="81385" y="206730"/>
                    </a:lnTo>
                    <a:lnTo>
                      <a:pt x="85741" y="221632"/>
                    </a:lnTo>
                    <a:cubicBezTo>
                      <a:pt x="87228" y="231544"/>
                      <a:pt x="89458" y="241208"/>
                      <a:pt x="92184" y="251616"/>
                    </a:cubicBezTo>
                    <a:cubicBezTo>
                      <a:pt x="98626" y="242447"/>
                      <a:pt x="103087" y="233031"/>
                      <a:pt x="108538" y="224110"/>
                    </a:cubicBezTo>
                    <a:cubicBezTo>
                      <a:pt x="138274" y="174798"/>
                      <a:pt x="171727" y="127965"/>
                      <a:pt x="206914" y="82618"/>
                    </a:cubicBezTo>
                    <a:cubicBezTo>
                      <a:pt x="212365" y="75432"/>
                      <a:pt x="213605" y="68493"/>
                      <a:pt x="211374" y="60316"/>
                    </a:cubicBezTo>
                    <a:cubicBezTo>
                      <a:pt x="207162" y="44952"/>
                      <a:pt x="200967" y="29837"/>
                      <a:pt x="200967" y="13978"/>
                    </a:cubicBezTo>
                    <a:lnTo>
                      <a:pt x="197889" y="2268"/>
                    </a:lnTo>
                    <a:close/>
                  </a:path>
                </a:pathLst>
              </a:custGeom>
              <a:solidFill>
                <a:srgbClr val="66C2A9"/>
              </a:solidFill>
              <a:ln w="4572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 dirty="0"/>
              </a:p>
            </p:txBody>
          </p:sp>
          <p:grpSp>
            <p:nvGrpSpPr>
              <p:cNvPr id="80" name="Group 176">
                <a:extLst>
                  <a:ext uri="{FF2B5EF4-FFF2-40B4-BE49-F238E27FC236}">
                    <a16:creationId xmlns:a16="http://schemas.microsoft.com/office/drawing/2014/main" id="{32D14113-F669-418E-A623-A37A58477249}"/>
                  </a:ext>
                </a:extLst>
              </p:cNvPr>
              <p:cNvGrpSpPr/>
              <p:nvPr/>
            </p:nvGrpSpPr>
            <p:grpSpPr>
              <a:xfrm>
                <a:off x="8095070" y="4908898"/>
                <a:ext cx="509301" cy="187947"/>
                <a:chOff x="8637381" y="4172403"/>
                <a:chExt cx="393510" cy="145217"/>
              </a:xfrm>
            </p:grpSpPr>
            <p:sp>
              <p:nvSpPr>
                <p:cNvPr id="99" name="Freeform: Shape 186">
                  <a:extLst>
                    <a:ext uri="{FF2B5EF4-FFF2-40B4-BE49-F238E27FC236}">
                      <a16:creationId xmlns:a16="http://schemas.microsoft.com/office/drawing/2014/main" id="{616A1FB7-7702-4A11-B1A6-85173089A1F0}"/>
                    </a:ext>
                  </a:extLst>
                </p:cNvPr>
                <p:cNvSpPr/>
                <p:nvPr/>
              </p:nvSpPr>
              <p:spPr>
                <a:xfrm>
                  <a:off x="8637381" y="4172403"/>
                  <a:ext cx="393510" cy="79641"/>
                </a:xfrm>
                <a:custGeom>
                  <a:avLst/>
                  <a:gdLst>
                    <a:gd name="connsiteX0" fmla="*/ 234095 w 393510"/>
                    <a:gd name="connsiteY0" fmla="*/ 0 h 79641"/>
                    <a:gd name="connsiteX1" fmla="*/ 338252 w 393510"/>
                    <a:gd name="connsiteY1" fmla="*/ 31606 h 79641"/>
                    <a:gd name="connsiteX2" fmla="*/ 385085 w 393510"/>
                    <a:gd name="connsiteY2" fmla="*/ 65058 h 79641"/>
                    <a:gd name="connsiteX3" fmla="*/ 393510 w 393510"/>
                    <a:gd name="connsiteY3" fmla="*/ 73484 h 79641"/>
                    <a:gd name="connsiteX4" fmla="*/ 386076 w 393510"/>
                    <a:gd name="connsiteY4" fmla="*/ 74475 h 79641"/>
                    <a:gd name="connsiteX5" fmla="*/ 335030 w 393510"/>
                    <a:gd name="connsiteY5" fmla="*/ 75714 h 79641"/>
                    <a:gd name="connsiteX6" fmla="*/ 321401 w 393510"/>
                    <a:gd name="connsiteY6" fmla="*/ 76457 h 79641"/>
                    <a:gd name="connsiteX7" fmla="*/ 197998 w 393510"/>
                    <a:gd name="connsiteY7" fmla="*/ 76457 h 79641"/>
                    <a:gd name="connsiteX8" fmla="*/ 40151 w 393510"/>
                    <a:gd name="connsiteY8" fmla="*/ 74723 h 79641"/>
                    <a:gd name="connsiteX9" fmla="*/ 32965 w 393510"/>
                    <a:gd name="connsiteY9" fmla="*/ 74475 h 79641"/>
                    <a:gd name="connsiteX10" fmla="*/ 16362 w 393510"/>
                    <a:gd name="connsiteY10" fmla="*/ 75714 h 79641"/>
                    <a:gd name="connsiteX11" fmla="*/ 336 w 393510"/>
                    <a:gd name="connsiteY11" fmla="*/ 79641 h 79641"/>
                    <a:gd name="connsiteX12" fmla="*/ 0 w 393510"/>
                    <a:gd name="connsiteY12" fmla="*/ 78505 h 79641"/>
                    <a:gd name="connsiteX13" fmla="*/ 2275 w 393510"/>
                    <a:gd name="connsiteY13" fmla="*/ 70828 h 79641"/>
                    <a:gd name="connsiteX14" fmla="*/ 29743 w 393510"/>
                    <a:gd name="connsiteY14" fmla="*/ 66793 h 79641"/>
                    <a:gd name="connsiteX15" fmla="*/ 36186 w 393510"/>
                    <a:gd name="connsiteY15" fmla="*/ 63820 h 79641"/>
                    <a:gd name="connsiteX16" fmla="*/ 98198 w 393510"/>
                    <a:gd name="connsiteY16" fmla="*/ 23645 h 79641"/>
                    <a:gd name="connsiteX17" fmla="*/ 158382 w 393510"/>
                    <a:gd name="connsiteY17" fmla="*/ 4438 h 79641"/>
                    <a:gd name="connsiteX18" fmla="*/ 219272 w 393510"/>
                    <a:gd name="connsiteY18" fmla="*/ 256 h 79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393510" h="79641">
                      <a:moveTo>
                        <a:pt x="234095" y="0"/>
                      </a:moveTo>
                      <a:cubicBezTo>
                        <a:pt x="294530" y="6284"/>
                        <a:pt x="337508" y="30305"/>
                        <a:pt x="338252" y="31606"/>
                      </a:cubicBezTo>
                      <a:cubicBezTo>
                        <a:pt x="354358" y="42261"/>
                        <a:pt x="370713" y="51925"/>
                        <a:pt x="385085" y="65058"/>
                      </a:cubicBezTo>
                      <a:cubicBezTo>
                        <a:pt x="388059" y="67784"/>
                        <a:pt x="390785" y="70510"/>
                        <a:pt x="393510" y="73484"/>
                      </a:cubicBezTo>
                      <a:cubicBezTo>
                        <a:pt x="391280" y="75962"/>
                        <a:pt x="388554" y="74723"/>
                        <a:pt x="386076" y="74475"/>
                      </a:cubicBezTo>
                      <a:cubicBezTo>
                        <a:pt x="368979" y="72245"/>
                        <a:pt x="352128" y="71254"/>
                        <a:pt x="335030" y="75714"/>
                      </a:cubicBezTo>
                      <a:cubicBezTo>
                        <a:pt x="330569" y="76457"/>
                        <a:pt x="325861" y="76457"/>
                        <a:pt x="321401" y="76457"/>
                      </a:cubicBezTo>
                      <a:cubicBezTo>
                        <a:pt x="280267" y="76457"/>
                        <a:pt x="239132" y="76209"/>
                        <a:pt x="197998" y="76457"/>
                      </a:cubicBezTo>
                      <a:cubicBezTo>
                        <a:pt x="145465" y="76953"/>
                        <a:pt x="92684" y="73484"/>
                        <a:pt x="40151" y="74723"/>
                      </a:cubicBezTo>
                      <a:cubicBezTo>
                        <a:pt x="37673" y="74723"/>
                        <a:pt x="35443" y="73979"/>
                        <a:pt x="32965" y="74475"/>
                      </a:cubicBezTo>
                      <a:cubicBezTo>
                        <a:pt x="27513" y="76953"/>
                        <a:pt x="21814" y="74970"/>
                        <a:pt x="16362" y="75714"/>
                      </a:cubicBezTo>
                      <a:lnTo>
                        <a:pt x="336" y="79641"/>
                      </a:lnTo>
                      <a:lnTo>
                        <a:pt x="0" y="78505"/>
                      </a:lnTo>
                      <a:lnTo>
                        <a:pt x="2275" y="70828"/>
                      </a:lnTo>
                      <a:lnTo>
                        <a:pt x="29743" y="66793"/>
                      </a:lnTo>
                      <a:cubicBezTo>
                        <a:pt x="32222" y="67041"/>
                        <a:pt x="34204" y="65554"/>
                        <a:pt x="36186" y="63820"/>
                      </a:cubicBezTo>
                      <a:cubicBezTo>
                        <a:pt x="55391" y="47341"/>
                        <a:pt x="76082" y="34022"/>
                        <a:pt x="98198" y="23645"/>
                      </a:cubicBezTo>
                      <a:lnTo>
                        <a:pt x="158382" y="4438"/>
                      </a:lnTo>
                      <a:lnTo>
                        <a:pt x="219272" y="256"/>
                      </a:lnTo>
                      <a:close/>
                    </a:path>
                  </a:pathLst>
                </a:custGeom>
                <a:solidFill>
                  <a:srgbClr val="66C2A9"/>
                </a:solidFill>
                <a:ln w="4572" cap="flat">
                  <a:noFill/>
                  <a:prstDash val="solid"/>
                  <a:miter/>
                </a:ln>
              </p:spPr>
              <p:txBody>
                <a:bodyPr wrap="square" rtlCol="0" anchor="ctr">
                  <a:noAutofit/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00" name="Freeform: Shape 187">
                  <a:extLst>
                    <a:ext uri="{FF2B5EF4-FFF2-40B4-BE49-F238E27FC236}">
                      <a16:creationId xmlns:a16="http://schemas.microsoft.com/office/drawing/2014/main" id="{FBCCF861-46F5-4EA1-BD0A-194D8D339E60}"/>
                    </a:ext>
                  </a:extLst>
                </p:cNvPr>
                <p:cNvSpPr/>
                <p:nvPr/>
              </p:nvSpPr>
              <p:spPr>
                <a:xfrm>
                  <a:off x="8669354" y="4243281"/>
                  <a:ext cx="359306" cy="74339"/>
                </a:xfrm>
                <a:custGeom>
                  <a:avLst/>
                  <a:gdLst>
                    <a:gd name="connsiteX0" fmla="*/ 0 w 664204"/>
                    <a:gd name="connsiteY0" fmla="*/ 4817 h 137421"/>
                    <a:gd name="connsiteX1" fmla="*/ 14658 w 664204"/>
                    <a:gd name="connsiteY1" fmla="*/ 694 h 137421"/>
                    <a:gd name="connsiteX2" fmla="*/ 163532 w 664204"/>
                    <a:gd name="connsiteY2" fmla="*/ 1152 h 137421"/>
                    <a:gd name="connsiteX3" fmla="*/ 560680 w 664204"/>
                    <a:gd name="connsiteY3" fmla="*/ 3900 h 137421"/>
                    <a:gd name="connsiteX4" fmla="*/ 662372 w 664204"/>
                    <a:gd name="connsiteY4" fmla="*/ 5733 h 137421"/>
                    <a:gd name="connsiteX5" fmla="*/ 664662 w 664204"/>
                    <a:gd name="connsiteY5" fmla="*/ 8939 h 137421"/>
                    <a:gd name="connsiteX6" fmla="*/ 390735 w 664204"/>
                    <a:gd name="connsiteY6" fmla="*/ 134451 h 137421"/>
                    <a:gd name="connsiteX7" fmla="*/ 0 w 664204"/>
                    <a:gd name="connsiteY7" fmla="*/ 4817 h 1374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64204" h="137421">
                      <a:moveTo>
                        <a:pt x="0" y="4817"/>
                      </a:moveTo>
                      <a:cubicBezTo>
                        <a:pt x="3665" y="-1138"/>
                        <a:pt x="9619" y="694"/>
                        <a:pt x="14658" y="694"/>
                      </a:cubicBezTo>
                      <a:cubicBezTo>
                        <a:pt x="64130" y="694"/>
                        <a:pt x="114060" y="-1138"/>
                        <a:pt x="163532" y="1152"/>
                      </a:cubicBezTo>
                      <a:cubicBezTo>
                        <a:pt x="295914" y="6649"/>
                        <a:pt x="428297" y="2068"/>
                        <a:pt x="560680" y="3900"/>
                      </a:cubicBezTo>
                      <a:cubicBezTo>
                        <a:pt x="594577" y="1610"/>
                        <a:pt x="628475" y="694"/>
                        <a:pt x="662372" y="5733"/>
                      </a:cubicBezTo>
                      <a:cubicBezTo>
                        <a:pt x="664204" y="6191"/>
                        <a:pt x="664204" y="7565"/>
                        <a:pt x="664662" y="8939"/>
                      </a:cubicBezTo>
                      <a:cubicBezTo>
                        <a:pt x="587248" y="80856"/>
                        <a:pt x="495634" y="123457"/>
                        <a:pt x="390735" y="134451"/>
                      </a:cubicBezTo>
                      <a:cubicBezTo>
                        <a:pt x="241862" y="150483"/>
                        <a:pt x="111311" y="105592"/>
                        <a:pt x="0" y="4817"/>
                      </a:cubicBezTo>
                      <a:close/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 w="457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1" name="Group 177">
                <a:extLst>
                  <a:ext uri="{FF2B5EF4-FFF2-40B4-BE49-F238E27FC236}">
                    <a16:creationId xmlns:a16="http://schemas.microsoft.com/office/drawing/2014/main" id="{DF9C80BD-1AEB-4FCE-B383-3F775EF2AFD7}"/>
                  </a:ext>
                </a:extLst>
              </p:cNvPr>
              <p:cNvGrpSpPr/>
              <p:nvPr/>
            </p:nvGrpSpPr>
            <p:grpSpPr>
              <a:xfrm>
                <a:off x="7601805" y="4585829"/>
                <a:ext cx="193399" cy="511016"/>
                <a:chOff x="7639492" y="4748236"/>
                <a:chExt cx="147703" cy="390274"/>
              </a:xfrm>
            </p:grpSpPr>
            <p:sp>
              <p:nvSpPr>
                <p:cNvPr id="97" name="Freeform: Shape 184">
                  <a:extLst>
                    <a:ext uri="{FF2B5EF4-FFF2-40B4-BE49-F238E27FC236}">
                      <a16:creationId xmlns:a16="http://schemas.microsoft.com/office/drawing/2014/main" id="{07827D01-76D0-4CCE-AFBC-FEE325D40DC6}"/>
                    </a:ext>
                  </a:extLst>
                </p:cNvPr>
                <p:cNvSpPr/>
                <p:nvPr/>
              </p:nvSpPr>
              <p:spPr>
                <a:xfrm>
                  <a:off x="7683120" y="4748236"/>
                  <a:ext cx="104075" cy="354351"/>
                </a:xfrm>
                <a:custGeom>
                  <a:avLst/>
                  <a:gdLst>
                    <a:gd name="connsiteX0" fmla="*/ 3925 w 192390"/>
                    <a:gd name="connsiteY0" fmla="*/ 655959 h 655042"/>
                    <a:gd name="connsiteX1" fmla="*/ 719 w 192390"/>
                    <a:gd name="connsiteY1" fmla="*/ 642217 h 655042"/>
                    <a:gd name="connsiteX2" fmla="*/ 32326 w 192390"/>
                    <a:gd name="connsiteY2" fmla="*/ 463111 h 655042"/>
                    <a:gd name="connsiteX3" fmla="*/ 66223 w 192390"/>
                    <a:gd name="connsiteY3" fmla="*/ 262017 h 655042"/>
                    <a:gd name="connsiteX4" fmla="*/ 103785 w 192390"/>
                    <a:gd name="connsiteY4" fmla="*/ 48098 h 655042"/>
                    <a:gd name="connsiteX5" fmla="*/ 110656 w 192390"/>
                    <a:gd name="connsiteY5" fmla="*/ 0 h 655042"/>
                    <a:gd name="connsiteX6" fmla="*/ 117069 w 192390"/>
                    <a:gd name="connsiteY6" fmla="*/ 7787 h 655042"/>
                    <a:gd name="connsiteX7" fmla="*/ 190360 w 192390"/>
                    <a:gd name="connsiteY7" fmla="*/ 207048 h 655042"/>
                    <a:gd name="connsiteX8" fmla="*/ 188070 w 192390"/>
                    <a:gd name="connsiteY8" fmla="*/ 342638 h 655042"/>
                    <a:gd name="connsiteX9" fmla="*/ 189902 w 192390"/>
                    <a:gd name="connsiteY9" fmla="*/ 356838 h 655042"/>
                    <a:gd name="connsiteX10" fmla="*/ 18125 w 192390"/>
                    <a:gd name="connsiteY10" fmla="*/ 650004 h 655042"/>
                    <a:gd name="connsiteX11" fmla="*/ 3925 w 192390"/>
                    <a:gd name="connsiteY11" fmla="*/ 655959 h 655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92390" h="655042">
                      <a:moveTo>
                        <a:pt x="3925" y="655959"/>
                      </a:moveTo>
                      <a:cubicBezTo>
                        <a:pt x="-1114" y="652294"/>
                        <a:pt x="-197" y="646797"/>
                        <a:pt x="719" y="642217"/>
                      </a:cubicBezTo>
                      <a:cubicBezTo>
                        <a:pt x="11254" y="582667"/>
                        <a:pt x="21790" y="523118"/>
                        <a:pt x="32326" y="463111"/>
                      </a:cubicBezTo>
                      <a:cubicBezTo>
                        <a:pt x="43777" y="396232"/>
                        <a:pt x="54771" y="328896"/>
                        <a:pt x="66223" y="262017"/>
                      </a:cubicBezTo>
                      <a:cubicBezTo>
                        <a:pt x="78591" y="190558"/>
                        <a:pt x="91417" y="119557"/>
                        <a:pt x="103785" y="48098"/>
                      </a:cubicBezTo>
                      <a:cubicBezTo>
                        <a:pt x="106533" y="32065"/>
                        <a:pt x="108366" y="16033"/>
                        <a:pt x="110656" y="0"/>
                      </a:cubicBezTo>
                      <a:cubicBezTo>
                        <a:pt x="115695" y="458"/>
                        <a:pt x="116153" y="4123"/>
                        <a:pt x="117069" y="7787"/>
                      </a:cubicBezTo>
                      <a:cubicBezTo>
                        <a:pt x="158295" y="68253"/>
                        <a:pt x="180283" y="135589"/>
                        <a:pt x="190360" y="207048"/>
                      </a:cubicBezTo>
                      <a:cubicBezTo>
                        <a:pt x="196773" y="251939"/>
                        <a:pt x="196773" y="297289"/>
                        <a:pt x="188070" y="342638"/>
                      </a:cubicBezTo>
                      <a:cubicBezTo>
                        <a:pt x="191277" y="347218"/>
                        <a:pt x="190819" y="351799"/>
                        <a:pt x="189902" y="356838"/>
                      </a:cubicBezTo>
                      <a:cubicBezTo>
                        <a:pt x="167915" y="475020"/>
                        <a:pt x="110656" y="573048"/>
                        <a:pt x="18125" y="650004"/>
                      </a:cubicBezTo>
                      <a:cubicBezTo>
                        <a:pt x="14461" y="653210"/>
                        <a:pt x="10338" y="657333"/>
                        <a:pt x="3925" y="655959"/>
                      </a:cubicBezTo>
                      <a:close/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 w="457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8" name="Freeform: Shape 185">
                  <a:extLst>
                    <a:ext uri="{FF2B5EF4-FFF2-40B4-BE49-F238E27FC236}">
                      <a16:creationId xmlns:a16="http://schemas.microsoft.com/office/drawing/2014/main" id="{43C6572C-8183-4298-A8BE-10D78311E4EE}"/>
                    </a:ext>
                  </a:extLst>
                </p:cNvPr>
                <p:cNvSpPr/>
                <p:nvPr/>
              </p:nvSpPr>
              <p:spPr>
                <a:xfrm>
                  <a:off x="7639492" y="4749768"/>
                  <a:ext cx="107522" cy="388742"/>
                </a:xfrm>
                <a:custGeom>
                  <a:avLst/>
                  <a:gdLst>
                    <a:gd name="connsiteX0" fmla="*/ 105912 w 107522"/>
                    <a:gd name="connsiteY0" fmla="*/ 0 h 388742"/>
                    <a:gd name="connsiteX1" fmla="*/ 106903 w 107522"/>
                    <a:gd name="connsiteY1" fmla="*/ 11647 h 388742"/>
                    <a:gd name="connsiteX2" fmla="*/ 69486 w 107522"/>
                    <a:gd name="connsiteY2" fmla="*/ 228469 h 388742"/>
                    <a:gd name="connsiteX3" fmla="*/ 49662 w 107522"/>
                    <a:gd name="connsiteY3" fmla="*/ 344439 h 388742"/>
                    <a:gd name="connsiteX4" fmla="*/ 49414 w 107522"/>
                    <a:gd name="connsiteY4" fmla="*/ 354103 h 388742"/>
                    <a:gd name="connsiteX5" fmla="*/ 52686 w 107522"/>
                    <a:gd name="connsiteY5" fmla="*/ 388742 h 388742"/>
                    <a:gd name="connsiteX6" fmla="*/ 42040 w 107522"/>
                    <a:gd name="connsiteY6" fmla="*/ 383271 h 388742"/>
                    <a:gd name="connsiteX7" fmla="*/ 40741 w 107522"/>
                    <a:gd name="connsiteY7" fmla="*/ 377891 h 388742"/>
                    <a:gd name="connsiteX8" fmla="*/ 40494 w 107522"/>
                    <a:gd name="connsiteY8" fmla="*/ 365997 h 388742"/>
                    <a:gd name="connsiteX9" fmla="*/ 34051 w 107522"/>
                    <a:gd name="connsiteY9" fmla="*/ 340969 h 388742"/>
                    <a:gd name="connsiteX10" fmla="*/ 100708 w 107522"/>
                    <a:gd name="connsiteY10" fmla="*/ 3221 h 388742"/>
                    <a:gd name="connsiteX11" fmla="*/ 105912 w 107522"/>
                    <a:gd name="connsiteY11" fmla="*/ 0 h 3887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07522" h="388742">
                      <a:moveTo>
                        <a:pt x="105912" y="0"/>
                      </a:moveTo>
                      <a:cubicBezTo>
                        <a:pt x="108390" y="3717"/>
                        <a:pt x="107399" y="7681"/>
                        <a:pt x="106903" y="11647"/>
                      </a:cubicBezTo>
                      <a:cubicBezTo>
                        <a:pt x="94513" y="84003"/>
                        <a:pt x="81876" y="156112"/>
                        <a:pt x="69486" y="228469"/>
                      </a:cubicBezTo>
                      <a:cubicBezTo>
                        <a:pt x="62795" y="267126"/>
                        <a:pt x="56105" y="305782"/>
                        <a:pt x="49662" y="344439"/>
                      </a:cubicBezTo>
                      <a:cubicBezTo>
                        <a:pt x="49166" y="347660"/>
                        <a:pt x="48671" y="350881"/>
                        <a:pt x="49414" y="354103"/>
                      </a:cubicBezTo>
                      <a:lnTo>
                        <a:pt x="52686" y="388742"/>
                      </a:lnTo>
                      <a:lnTo>
                        <a:pt x="42040" y="383271"/>
                      </a:lnTo>
                      <a:lnTo>
                        <a:pt x="40741" y="377891"/>
                      </a:lnTo>
                      <a:cubicBezTo>
                        <a:pt x="40494" y="373927"/>
                        <a:pt x="39254" y="369466"/>
                        <a:pt x="40494" y="365997"/>
                      </a:cubicBezTo>
                      <a:cubicBezTo>
                        <a:pt x="43467" y="356085"/>
                        <a:pt x="38511" y="348899"/>
                        <a:pt x="34051" y="340969"/>
                      </a:cubicBezTo>
                      <a:cubicBezTo>
                        <a:pt x="-29881" y="226982"/>
                        <a:pt x="-1632" y="83507"/>
                        <a:pt x="100708" y="3221"/>
                      </a:cubicBezTo>
                      <a:cubicBezTo>
                        <a:pt x="102443" y="1982"/>
                        <a:pt x="104177" y="991"/>
                        <a:pt x="105912" y="0"/>
                      </a:cubicBezTo>
                      <a:close/>
                    </a:path>
                  </a:pathLst>
                </a:custGeom>
                <a:solidFill>
                  <a:srgbClr val="FFC35B"/>
                </a:solidFill>
                <a:ln w="4572" cap="flat">
                  <a:noFill/>
                  <a:prstDash val="solid"/>
                  <a:miter/>
                </a:ln>
              </p:spPr>
              <p:txBody>
                <a:bodyPr wrap="square" rtlCol="0" anchor="ctr">
                  <a:noAutofit/>
                </a:bodyPr>
                <a:lstStyle/>
                <a:p>
                  <a:endParaRPr lang="en-US" dirty="0"/>
                </a:p>
              </p:txBody>
            </p:sp>
          </p:grpSp>
          <p:grpSp>
            <p:nvGrpSpPr>
              <p:cNvPr id="82" name="Group 178">
                <a:extLst>
                  <a:ext uri="{FF2B5EF4-FFF2-40B4-BE49-F238E27FC236}">
                    <a16:creationId xmlns:a16="http://schemas.microsoft.com/office/drawing/2014/main" id="{DB1DE39E-E206-488F-B27C-1D7ADB3F99AD}"/>
                  </a:ext>
                </a:extLst>
              </p:cNvPr>
              <p:cNvGrpSpPr/>
              <p:nvPr/>
            </p:nvGrpSpPr>
            <p:grpSpPr>
              <a:xfrm rot="18000000">
                <a:off x="7333667" y="4674520"/>
                <a:ext cx="193399" cy="511017"/>
                <a:chOff x="7639492" y="4748236"/>
                <a:chExt cx="147703" cy="390274"/>
              </a:xfrm>
            </p:grpSpPr>
            <p:sp>
              <p:nvSpPr>
                <p:cNvPr id="95" name="Freeform: Shape 182">
                  <a:extLst>
                    <a:ext uri="{FF2B5EF4-FFF2-40B4-BE49-F238E27FC236}">
                      <a16:creationId xmlns:a16="http://schemas.microsoft.com/office/drawing/2014/main" id="{4F4237A5-285F-4751-8FA8-D8C2AF310225}"/>
                    </a:ext>
                  </a:extLst>
                </p:cNvPr>
                <p:cNvSpPr/>
                <p:nvPr/>
              </p:nvSpPr>
              <p:spPr>
                <a:xfrm>
                  <a:off x="7683120" y="4748236"/>
                  <a:ext cx="104075" cy="354351"/>
                </a:xfrm>
                <a:custGeom>
                  <a:avLst/>
                  <a:gdLst>
                    <a:gd name="connsiteX0" fmla="*/ 3925 w 192390"/>
                    <a:gd name="connsiteY0" fmla="*/ 655959 h 655042"/>
                    <a:gd name="connsiteX1" fmla="*/ 719 w 192390"/>
                    <a:gd name="connsiteY1" fmla="*/ 642217 h 655042"/>
                    <a:gd name="connsiteX2" fmla="*/ 32326 w 192390"/>
                    <a:gd name="connsiteY2" fmla="*/ 463111 h 655042"/>
                    <a:gd name="connsiteX3" fmla="*/ 66223 w 192390"/>
                    <a:gd name="connsiteY3" fmla="*/ 262017 h 655042"/>
                    <a:gd name="connsiteX4" fmla="*/ 103785 w 192390"/>
                    <a:gd name="connsiteY4" fmla="*/ 48098 h 655042"/>
                    <a:gd name="connsiteX5" fmla="*/ 110656 w 192390"/>
                    <a:gd name="connsiteY5" fmla="*/ 0 h 655042"/>
                    <a:gd name="connsiteX6" fmla="*/ 117069 w 192390"/>
                    <a:gd name="connsiteY6" fmla="*/ 7787 h 655042"/>
                    <a:gd name="connsiteX7" fmla="*/ 190360 w 192390"/>
                    <a:gd name="connsiteY7" fmla="*/ 207048 h 655042"/>
                    <a:gd name="connsiteX8" fmla="*/ 188070 w 192390"/>
                    <a:gd name="connsiteY8" fmla="*/ 342638 h 655042"/>
                    <a:gd name="connsiteX9" fmla="*/ 189902 w 192390"/>
                    <a:gd name="connsiteY9" fmla="*/ 356838 h 655042"/>
                    <a:gd name="connsiteX10" fmla="*/ 18125 w 192390"/>
                    <a:gd name="connsiteY10" fmla="*/ 650004 h 655042"/>
                    <a:gd name="connsiteX11" fmla="*/ 3925 w 192390"/>
                    <a:gd name="connsiteY11" fmla="*/ 655959 h 655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92390" h="655042">
                      <a:moveTo>
                        <a:pt x="3925" y="655959"/>
                      </a:moveTo>
                      <a:cubicBezTo>
                        <a:pt x="-1114" y="652294"/>
                        <a:pt x="-197" y="646797"/>
                        <a:pt x="719" y="642217"/>
                      </a:cubicBezTo>
                      <a:cubicBezTo>
                        <a:pt x="11254" y="582667"/>
                        <a:pt x="21790" y="523118"/>
                        <a:pt x="32326" y="463111"/>
                      </a:cubicBezTo>
                      <a:cubicBezTo>
                        <a:pt x="43777" y="396232"/>
                        <a:pt x="54771" y="328896"/>
                        <a:pt x="66223" y="262017"/>
                      </a:cubicBezTo>
                      <a:cubicBezTo>
                        <a:pt x="78591" y="190558"/>
                        <a:pt x="91417" y="119557"/>
                        <a:pt x="103785" y="48098"/>
                      </a:cubicBezTo>
                      <a:cubicBezTo>
                        <a:pt x="106533" y="32065"/>
                        <a:pt x="108366" y="16033"/>
                        <a:pt x="110656" y="0"/>
                      </a:cubicBezTo>
                      <a:cubicBezTo>
                        <a:pt x="115695" y="458"/>
                        <a:pt x="116153" y="4123"/>
                        <a:pt x="117069" y="7787"/>
                      </a:cubicBezTo>
                      <a:cubicBezTo>
                        <a:pt x="158295" y="68253"/>
                        <a:pt x="180283" y="135589"/>
                        <a:pt x="190360" y="207048"/>
                      </a:cubicBezTo>
                      <a:cubicBezTo>
                        <a:pt x="196773" y="251939"/>
                        <a:pt x="196773" y="297289"/>
                        <a:pt x="188070" y="342638"/>
                      </a:cubicBezTo>
                      <a:cubicBezTo>
                        <a:pt x="191277" y="347218"/>
                        <a:pt x="190819" y="351799"/>
                        <a:pt x="189902" y="356838"/>
                      </a:cubicBezTo>
                      <a:cubicBezTo>
                        <a:pt x="167915" y="475020"/>
                        <a:pt x="110656" y="573048"/>
                        <a:pt x="18125" y="650004"/>
                      </a:cubicBezTo>
                      <a:cubicBezTo>
                        <a:pt x="14461" y="653210"/>
                        <a:pt x="10338" y="657333"/>
                        <a:pt x="3925" y="655959"/>
                      </a:cubicBezTo>
                      <a:close/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 w="457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6" name="Freeform: Shape 183">
                  <a:extLst>
                    <a:ext uri="{FF2B5EF4-FFF2-40B4-BE49-F238E27FC236}">
                      <a16:creationId xmlns:a16="http://schemas.microsoft.com/office/drawing/2014/main" id="{E8AEB52C-2716-438F-8D14-8AD6498D97CB}"/>
                    </a:ext>
                  </a:extLst>
                </p:cNvPr>
                <p:cNvSpPr/>
                <p:nvPr/>
              </p:nvSpPr>
              <p:spPr>
                <a:xfrm>
                  <a:off x="7639492" y="4749768"/>
                  <a:ext cx="107522" cy="388742"/>
                </a:xfrm>
                <a:custGeom>
                  <a:avLst/>
                  <a:gdLst>
                    <a:gd name="connsiteX0" fmla="*/ 105912 w 107522"/>
                    <a:gd name="connsiteY0" fmla="*/ 0 h 388742"/>
                    <a:gd name="connsiteX1" fmla="*/ 106903 w 107522"/>
                    <a:gd name="connsiteY1" fmla="*/ 11647 h 388742"/>
                    <a:gd name="connsiteX2" fmla="*/ 69486 w 107522"/>
                    <a:gd name="connsiteY2" fmla="*/ 228469 h 388742"/>
                    <a:gd name="connsiteX3" fmla="*/ 49662 w 107522"/>
                    <a:gd name="connsiteY3" fmla="*/ 344439 h 388742"/>
                    <a:gd name="connsiteX4" fmla="*/ 49414 w 107522"/>
                    <a:gd name="connsiteY4" fmla="*/ 354103 h 388742"/>
                    <a:gd name="connsiteX5" fmla="*/ 52686 w 107522"/>
                    <a:gd name="connsiteY5" fmla="*/ 388742 h 388742"/>
                    <a:gd name="connsiteX6" fmla="*/ 42040 w 107522"/>
                    <a:gd name="connsiteY6" fmla="*/ 383271 h 388742"/>
                    <a:gd name="connsiteX7" fmla="*/ 40741 w 107522"/>
                    <a:gd name="connsiteY7" fmla="*/ 377891 h 388742"/>
                    <a:gd name="connsiteX8" fmla="*/ 40494 w 107522"/>
                    <a:gd name="connsiteY8" fmla="*/ 365997 h 388742"/>
                    <a:gd name="connsiteX9" fmla="*/ 34051 w 107522"/>
                    <a:gd name="connsiteY9" fmla="*/ 340969 h 388742"/>
                    <a:gd name="connsiteX10" fmla="*/ 100708 w 107522"/>
                    <a:gd name="connsiteY10" fmla="*/ 3221 h 388742"/>
                    <a:gd name="connsiteX11" fmla="*/ 105912 w 107522"/>
                    <a:gd name="connsiteY11" fmla="*/ 0 h 3887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07522" h="388742">
                      <a:moveTo>
                        <a:pt x="105912" y="0"/>
                      </a:moveTo>
                      <a:cubicBezTo>
                        <a:pt x="108390" y="3717"/>
                        <a:pt x="107399" y="7681"/>
                        <a:pt x="106903" y="11647"/>
                      </a:cubicBezTo>
                      <a:cubicBezTo>
                        <a:pt x="94513" y="84003"/>
                        <a:pt x="81876" y="156112"/>
                        <a:pt x="69486" y="228469"/>
                      </a:cubicBezTo>
                      <a:cubicBezTo>
                        <a:pt x="62795" y="267126"/>
                        <a:pt x="56105" y="305782"/>
                        <a:pt x="49662" y="344439"/>
                      </a:cubicBezTo>
                      <a:cubicBezTo>
                        <a:pt x="49166" y="347660"/>
                        <a:pt x="48671" y="350881"/>
                        <a:pt x="49414" y="354103"/>
                      </a:cubicBezTo>
                      <a:lnTo>
                        <a:pt x="52686" y="388742"/>
                      </a:lnTo>
                      <a:lnTo>
                        <a:pt x="42040" y="383271"/>
                      </a:lnTo>
                      <a:lnTo>
                        <a:pt x="40741" y="377891"/>
                      </a:lnTo>
                      <a:cubicBezTo>
                        <a:pt x="40494" y="373927"/>
                        <a:pt x="39254" y="369466"/>
                        <a:pt x="40494" y="365997"/>
                      </a:cubicBezTo>
                      <a:cubicBezTo>
                        <a:pt x="43467" y="356085"/>
                        <a:pt x="38511" y="348899"/>
                        <a:pt x="34051" y="340969"/>
                      </a:cubicBezTo>
                      <a:cubicBezTo>
                        <a:pt x="-29881" y="226982"/>
                        <a:pt x="-1632" y="83507"/>
                        <a:pt x="100708" y="3221"/>
                      </a:cubicBezTo>
                      <a:cubicBezTo>
                        <a:pt x="102443" y="1982"/>
                        <a:pt x="104177" y="991"/>
                        <a:pt x="105912" y="0"/>
                      </a:cubicBezTo>
                      <a:close/>
                    </a:path>
                  </a:pathLst>
                </a:custGeom>
                <a:solidFill>
                  <a:srgbClr val="FFC35B"/>
                </a:solidFill>
                <a:ln w="4572" cap="flat">
                  <a:noFill/>
                  <a:prstDash val="solid"/>
                  <a:miter/>
                </a:ln>
              </p:spPr>
              <p:txBody>
                <a:bodyPr wrap="square" rtlCol="0" anchor="ctr">
                  <a:noAutofit/>
                </a:bodyPr>
                <a:lstStyle/>
                <a:p>
                  <a:endParaRPr lang="en-US" dirty="0"/>
                </a:p>
              </p:txBody>
            </p:sp>
          </p:grpSp>
          <p:grpSp>
            <p:nvGrpSpPr>
              <p:cNvPr id="83" name="Group 179">
                <a:extLst>
                  <a:ext uri="{FF2B5EF4-FFF2-40B4-BE49-F238E27FC236}">
                    <a16:creationId xmlns:a16="http://schemas.microsoft.com/office/drawing/2014/main" id="{AC464452-54C0-4E3A-A2B4-B5BBFE4F17A2}"/>
                  </a:ext>
                </a:extLst>
              </p:cNvPr>
              <p:cNvGrpSpPr/>
              <p:nvPr/>
            </p:nvGrpSpPr>
            <p:grpSpPr>
              <a:xfrm rot="16568835">
                <a:off x="7892885" y="4452860"/>
                <a:ext cx="509301" cy="187947"/>
                <a:chOff x="8637381" y="4172403"/>
                <a:chExt cx="393510" cy="145217"/>
              </a:xfrm>
            </p:grpSpPr>
            <p:sp>
              <p:nvSpPr>
                <p:cNvPr id="93" name="Freeform: Shape 180">
                  <a:extLst>
                    <a:ext uri="{FF2B5EF4-FFF2-40B4-BE49-F238E27FC236}">
                      <a16:creationId xmlns:a16="http://schemas.microsoft.com/office/drawing/2014/main" id="{EDEA7719-0B3F-4E43-A84D-DAE1610BDEFD}"/>
                    </a:ext>
                  </a:extLst>
                </p:cNvPr>
                <p:cNvSpPr/>
                <p:nvPr/>
              </p:nvSpPr>
              <p:spPr>
                <a:xfrm>
                  <a:off x="8637381" y="4172403"/>
                  <a:ext cx="393510" cy="79641"/>
                </a:xfrm>
                <a:custGeom>
                  <a:avLst/>
                  <a:gdLst>
                    <a:gd name="connsiteX0" fmla="*/ 234095 w 393510"/>
                    <a:gd name="connsiteY0" fmla="*/ 0 h 79641"/>
                    <a:gd name="connsiteX1" fmla="*/ 338252 w 393510"/>
                    <a:gd name="connsiteY1" fmla="*/ 31606 h 79641"/>
                    <a:gd name="connsiteX2" fmla="*/ 385085 w 393510"/>
                    <a:gd name="connsiteY2" fmla="*/ 65058 h 79641"/>
                    <a:gd name="connsiteX3" fmla="*/ 393510 w 393510"/>
                    <a:gd name="connsiteY3" fmla="*/ 73484 h 79641"/>
                    <a:gd name="connsiteX4" fmla="*/ 386076 w 393510"/>
                    <a:gd name="connsiteY4" fmla="*/ 74475 h 79641"/>
                    <a:gd name="connsiteX5" fmla="*/ 335030 w 393510"/>
                    <a:gd name="connsiteY5" fmla="*/ 75714 h 79641"/>
                    <a:gd name="connsiteX6" fmla="*/ 321401 w 393510"/>
                    <a:gd name="connsiteY6" fmla="*/ 76457 h 79641"/>
                    <a:gd name="connsiteX7" fmla="*/ 197998 w 393510"/>
                    <a:gd name="connsiteY7" fmla="*/ 76457 h 79641"/>
                    <a:gd name="connsiteX8" fmla="*/ 40151 w 393510"/>
                    <a:gd name="connsiteY8" fmla="*/ 74723 h 79641"/>
                    <a:gd name="connsiteX9" fmla="*/ 32965 w 393510"/>
                    <a:gd name="connsiteY9" fmla="*/ 74475 h 79641"/>
                    <a:gd name="connsiteX10" fmla="*/ 16362 w 393510"/>
                    <a:gd name="connsiteY10" fmla="*/ 75714 h 79641"/>
                    <a:gd name="connsiteX11" fmla="*/ 336 w 393510"/>
                    <a:gd name="connsiteY11" fmla="*/ 79641 h 79641"/>
                    <a:gd name="connsiteX12" fmla="*/ 0 w 393510"/>
                    <a:gd name="connsiteY12" fmla="*/ 78505 h 79641"/>
                    <a:gd name="connsiteX13" fmla="*/ 2275 w 393510"/>
                    <a:gd name="connsiteY13" fmla="*/ 70828 h 79641"/>
                    <a:gd name="connsiteX14" fmla="*/ 29743 w 393510"/>
                    <a:gd name="connsiteY14" fmla="*/ 66793 h 79641"/>
                    <a:gd name="connsiteX15" fmla="*/ 36186 w 393510"/>
                    <a:gd name="connsiteY15" fmla="*/ 63820 h 79641"/>
                    <a:gd name="connsiteX16" fmla="*/ 98198 w 393510"/>
                    <a:gd name="connsiteY16" fmla="*/ 23645 h 79641"/>
                    <a:gd name="connsiteX17" fmla="*/ 158382 w 393510"/>
                    <a:gd name="connsiteY17" fmla="*/ 4438 h 79641"/>
                    <a:gd name="connsiteX18" fmla="*/ 219272 w 393510"/>
                    <a:gd name="connsiteY18" fmla="*/ 256 h 79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393510" h="79641">
                      <a:moveTo>
                        <a:pt x="234095" y="0"/>
                      </a:moveTo>
                      <a:cubicBezTo>
                        <a:pt x="294530" y="6284"/>
                        <a:pt x="337508" y="30305"/>
                        <a:pt x="338252" y="31606"/>
                      </a:cubicBezTo>
                      <a:cubicBezTo>
                        <a:pt x="354358" y="42261"/>
                        <a:pt x="370713" y="51925"/>
                        <a:pt x="385085" y="65058"/>
                      </a:cubicBezTo>
                      <a:cubicBezTo>
                        <a:pt x="388059" y="67784"/>
                        <a:pt x="390785" y="70510"/>
                        <a:pt x="393510" y="73484"/>
                      </a:cubicBezTo>
                      <a:cubicBezTo>
                        <a:pt x="391280" y="75962"/>
                        <a:pt x="388554" y="74723"/>
                        <a:pt x="386076" y="74475"/>
                      </a:cubicBezTo>
                      <a:cubicBezTo>
                        <a:pt x="368979" y="72245"/>
                        <a:pt x="352128" y="71254"/>
                        <a:pt x="335030" y="75714"/>
                      </a:cubicBezTo>
                      <a:cubicBezTo>
                        <a:pt x="330569" y="76457"/>
                        <a:pt x="325861" y="76457"/>
                        <a:pt x="321401" y="76457"/>
                      </a:cubicBezTo>
                      <a:cubicBezTo>
                        <a:pt x="280267" y="76457"/>
                        <a:pt x="239132" y="76209"/>
                        <a:pt x="197998" y="76457"/>
                      </a:cubicBezTo>
                      <a:cubicBezTo>
                        <a:pt x="145465" y="76953"/>
                        <a:pt x="92684" y="73484"/>
                        <a:pt x="40151" y="74723"/>
                      </a:cubicBezTo>
                      <a:cubicBezTo>
                        <a:pt x="37673" y="74723"/>
                        <a:pt x="35443" y="73979"/>
                        <a:pt x="32965" y="74475"/>
                      </a:cubicBezTo>
                      <a:cubicBezTo>
                        <a:pt x="27513" y="76953"/>
                        <a:pt x="21814" y="74970"/>
                        <a:pt x="16362" y="75714"/>
                      </a:cubicBezTo>
                      <a:lnTo>
                        <a:pt x="336" y="79641"/>
                      </a:lnTo>
                      <a:lnTo>
                        <a:pt x="0" y="78505"/>
                      </a:lnTo>
                      <a:lnTo>
                        <a:pt x="2275" y="70828"/>
                      </a:lnTo>
                      <a:lnTo>
                        <a:pt x="29743" y="66793"/>
                      </a:lnTo>
                      <a:cubicBezTo>
                        <a:pt x="32222" y="67041"/>
                        <a:pt x="34204" y="65554"/>
                        <a:pt x="36186" y="63820"/>
                      </a:cubicBezTo>
                      <a:cubicBezTo>
                        <a:pt x="55391" y="47341"/>
                        <a:pt x="76082" y="34022"/>
                        <a:pt x="98198" y="23645"/>
                      </a:cubicBezTo>
                      <a:lnTo>
                        <a:pt x="158382" y="4438"/>
                      </a:lnTo>
                      <a:lnTo>
                        <a:pt x="219272" y="256"/>
                      </a:lnTo>
                      <a:close/>
                    </a:path>
                  </a:pathLst>
                </a:custGeom>
                <a:solidFill>
                  <a:srgbClr val="66C2A9"/>
                </a:solidFill>
                <a:ln w="4572" cap="flat">
                  <a:noFill/>
                  <a:prstDash val="solid"/>
                  <a:miter/>
                </a:ln>
              </p:spPr>
              <p:txBody>
                <a:bodyPr wrap="square" rtlCol="0" anchor="ctr">
                  <a:noAutofit/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94" name="Freeform: Shape 181">
                  <a:extLst>
                    <a:ext uri="{FF2B5EF4-FFF2-40B4-BE49-F238E27FC236}">
                      <a16:creationId xmlns:a16="http://schemas.microsoft.com/office/drawing/2014/main" id="{53D562DE-3604-4C49-8390-BE54676AE5C4}"/>
                    </a:ext>
                  </a:extLst>
                </p:cNvPr>
                <p:cNvSpPr/>
                <p:nvPr/>
              </p:nvSpPr>
              <p:spPr>
                <a:xfrm>
                  <a:off x="8669354" y="4243281"/>
                  <a:ext cx="359306" cy="74339"/>
                </a:xfrm>
                <a:custGeom>
                  <a:avLst/>
                  <a:gdLst>
                    <a:gd name="connsiteX0" fmla="*/ 0 w 664204"/>
                    <a:gd name="connsiteY0" fmla="*/ 4817 h 137421"/>
                    <a:gd name="connsiteX1" fmla="*/ 14658 w 664204"/>
                    <a:gd name="connsiteY1" fmla="*/ 694 h 137421"/>
                    <a:gd name="connsiteX2" fmla="*/ 163532 w 664204"/>
                    <a:gd name="connsiteY2" fmla="*/ 1152 h 137421"/>
                    <a:gd name="connsiteX3" fmla="*/ 560680 w 664204"/>
                    <a:gd name="connsiteY3" fmla="*/ 3900 h 137421"/>
                    <a:gd name="connsiteX4" fmla="*/ 662372 w 664204"/>
                    <a:gd name="connsiteY4" fmla="*/ 5733 h 137421"/>
                    <a:gd name="connsiteX5" fmla="*/ 664662 w 664204"/>
                    <a:gd name="connsiteY5" fmla="*/ 8939 h 137421"/>
                    <a:gd name="connsiteX6" fmla="*/ 390735 w 664204"/>
                    <a:gd name="connsiteY6" fmla="*/ 134451 h 137421"/>
                    <a:gd name="connsiteX7" fmla="*/ 0 w 664204"/>
                    <a:gd name="connsiteY7" fmla="*/ 4817 h 1374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64204" h="137421">
                      <a:moveTo>
                        <a:pt x="0" y="4817"/>
                      </a:moveTo>
                      <a:cubicBezTo>
                        <a:pt x="3665" y="-1138"/>
                        <a:pt x="9619" y="694"/>
                        <a:pt x="14658" y="694"/>
                      </a:cubicBezTo>
                      <a:cubicBezTo>
                        <a:pt x="64130" y="694"/>
                        <a:pt x="114060" y="-1138"/>
                        <a:pt x="163532" y="1152"/>
                      </a:cubicBezTo>
                      <a:cubicBezTo>
                        <a:pt x="295914" y="6649"/>
                        <a:pt x="428297" y="2068"/>
                        <a:pt x="560680" y="3900"/>
                      </a:cubicBezTo>
                      <a:cubicBezTo>
                        <a:pt x="594577" y="1610"/>
                        <a:pt x="628475" y="694"/>
                        <a:pt x="662372" y="5733"/>
                      </a:cubicBezTo>
                      <a:cubicBezTo>
                        <a:pt x="664204" y="6191"/>
                        <a:pt x="664204" y="7565"/>
                        <a:pt x="664662" y="8939"/>
                      </a:cubicBezTo>
                      <a:cubicBezTo>
                        <a:pt x="587248" y="80856"/>
                        <a:pt x="495634" y="123457"/>
                        <a:pt x="390735" y="134451"/>
                      </a:cubicBezTo>
                      <a:cubicBezTo>
                        <a:pt x="241862" y="150483"/>
                        <a:pt x="111311" y="105592"/>
                        <a:pt x="0" y="4817"/>
                      </a:cubicBezTo>
                      <a:close/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 w="457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4" name="Group 188">
                <a:extLst>
                  <a:ext uri="{FF2B5EF4-FFF2-40B4-BE49-F238E27FC236}">
                    <a16:creationId xmlns:a16="http://schemas.microsoft.com/office/drawing/2014/main" id="{56A4C3CB-DE8A-4E0A-83D6-EB4FA051EDE9}"/>
                  </a:ext>
                </a:extLst>
              </p:cNvPr>
              <p:cNvGrpSpPr/>
              <p:nvPr/>
            </p:nvGrpSpPr>
            <p:grpSpPr>
              <a:xfrm rot="17100000">
                <a:off x="7449421" y="4972563"/>
                <a:ext cx="193399" cy="511016"/>
                <a:chOff x="7639492" y="4748236"/>
                <a:chExt cx="147703" cy="390274"/>
              </a:xfrm>
            </p:grpSpPr>
            <p:sp>
              <p:nvSpPr>
                <p:cNvPr id="91" name="Freeform: Shape 189">
                  <a:extLst>
                    <a:ext uri="{FF2B5EF4-FFF2-40B4-BE49-F238E27FC236}">
                      <a16:creationId xmlns:a16="http://schemas.microsoft.com/office/drawing/2014/main" id="{9FAE804D-DFE2-4D82-8ACF-25D28CF0B22E}"/>
                    </a:ext>
                  </a:extLst>
                </p:cNvPr>
                <p:cNvSpPr/>
                <p:nvPr/>
              </p:nvSpPr>
              <p:spPr>
                <a:xfrm>
                  <a:off x="7683120" y="4748236"/>
                  <a:ext cx="104075" cy="354351"/>
                </a:xfrm>
                <a:custGeom>
                  <a:avLst/>
                  <a:gdLst>
                    <a:gd name="connsiteX0" fmla="*/ 3925 w 192390"/>
                    <a:gd name="connsiteY0" fmla="*/ 655959 h 655042"/>
                    <a:gd name="connsiteX1" fmla="*/ 719 w 192390"/>
                    <a:gd name="connsiteY1" fmla="*/ 642217 h 655042"/>
                    <a:gd name="connsiteX2" fmla="*/ 32326 w 192390"/>
                    <a:gd name="connsiteY2" fmla="*/ 463111 h 655042"/>
                    <a:gd name="connsiteX3" fmla="*/ 66223 w 192390"/>
                    <a:gd name="connsiteY3" fmla="*/ 262017 h 655042"/>
                    <a:gd name="connsiteX4" fmla="*/ 103785 w 192390"/>
                    <a:gd name="connsiteY4" fmla="*/ 48098 h 655042"/>
                    <a:gd name="connsiteX5" fmla="*/ 110656 w 192390"/>
                    <a:gd name="connsiteY5" fmla="*/ 0 h 655042"/>
                    <a:gd name="connsiteX6" fmla="*/ 117069 w 192390"/>
                    <a:gd name="connsiteY6" fmla="*/ 7787 h 655042"/>
                    <a:gd name="connsiteX7" fmla="*/ 190360 w 192390"/>
                    <a:gd name="connsiteY7" fmla="*/ 207048 h 655042"/>
                    <a:gd name="connsiteX8" fmla="*/ 188070 w 192390"/>
                    <a:gd name="connsiteY8" fmla="*/ 342638 h 655042"/>
                    <a:gd name="connsiteX9" fmla="*/ 189902 w 192390"/>
                    <a:gd name="connsiteY9" fmla="*/ 356838 h 655042"/>
                    <a:gd name="connsiteX10" fmla="*/ 18125 w 192390"/>
                    <a:gd name="connsiteY10" fmla="*/ 650004 h 655042"/>
                    <a:gd name="connsiteX11" fmla="*/ 3925 w 192390"/>
                    <a:gd name="connsiteY11" fmla="*/ 655959 h 655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92390" h="655042">
                      <a:moveTo>
                        <a:pt x="3925" y="655959"/>
                      </a:moveTo>
                      <a:cubicBezTo>
                        <a:pt x="-1114" y="652294"/>
                        <a:pt x="-197" y="646797"/>
                        <a:pt x="719" y="642217"/>
                      </a:cubicBezTo>
                      <a:cubicBezTo>
                        <a:pt x="11254" y="582667"/>
                        <a:pt x="21790" y="523118"/>
                        <a:pt x="32326" y="463111"/>
                      </a:cubicBezTo>
                      <a:cubicBezTo>
                        <a:pt x="43777" y="396232"/>
                        <a:pt x="54771" y="328896"/>
                        <a:pt x="66223" y="262017"/>
                      </a:cubicBezTo>
                      <a:cubicBezTo>
                        <a:pt x="78591" y="190558"/>
                        <a:pt x="91417" y="119557"/>
                        <a:pt x="103785" y="48098"/>
                      </a:cubicBezTo>
                      <a:cubicBezTo>
                        <a:pt x="106533" y="32065"/>
                        <a:pt x="108366" y="16033"/>
                        <a:pt x="110656" y="0"/>
                      </a:cubicBezTo>
                      <a:cubicBezTo>
                        <a:pt x="115695" y="458"/>
                        <a:pt x="116153" y="4123"/>
                        <a:pt x="117069" y="7787"/>
                      </a:cubicBezTo>
                      <a:cubicBezTo>
                        <a:pt x="158295" y="68253"/>
                        <a:pt x="180283" y="135589"/>
                        <a:pt x="190360" y="207048"/>
                      </a:cubicBezTo>
                      <a:cubicBezTo>
                        <a:pt x="196773" y="251939"/>
                        <a:pt x="196773" y="297289"/>
                        <a:pt x="188070" y="342638"/>
                      </a:cubicBezTo>
                      <a:cubicBezTo>
                        <a:pt x="191277" y="347218"/>
                        <a:pt x="190819" y="351799"/>
                        <a:pt x="189902" y="356838"/>
                      </a:cubicBezTo>
                      <a:cubicBezTo>
                        <a:pt x="167915" y="475020"/>
                        <a:pt x="110656" y="573048"/>
                        <a:pt x="18125" y="650004"/>
                      </a:cubicBezTo>
                      <a:cubicBezTo>
                        <a:pt x="14461" y="653210"/>
                        <a:pt x="10338" y="657333"/>
                        <a:pt x="3925" y="655959"/>
                      </a:cubicBezTo>
                      <a:close/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 w="457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2" name="Freeform: Shape 190">
                  <a:extLst>
                    <a:ext uri="{FF2B5EF4-FFF2-40B4-BE49-F238E27FC236}">
                      <a16:creationId xmlns:a16="http://schemas.microsoft.com/office/drawing/2014/main" id="{ADA832E8-2B0E-42F7-BD89-FD2363052B96}"/>
                    </a:ext>
                  </a:extLst>
                </p:cNvPr>
                <p:cNvSpPr/>
                <p:nvPr/>
              </p:nvSpPr>
              <p:spPr>
                <a:xfrm>
                  <a:off x="7639492" y="4749768"/>
                  <a:ext cx="107522" cy="388742"/>
                </a:xfrm>
                <a:custGeom>
                  <a:avLst/>
                  <a:gdLst>
                    <a:gd name="connsiteX0" fmla="*/ 105912 w 107522"/>
                    <a:gd name="connsiteY0" fmla="*/ 0 h 388742"/>
                    <a:gd name="connsiteX1" fmla="*/ 106903 w 107522"/>
                    <a:gd name="connsiteY1" fmla="*/ 11647 h 388742"/>
                    <a:gd name="connsiteX2" fmla="*/ 69486 w 107522"/>
                    <a:gd name="connsiteY2" fmla="*/ 228469 h 388742"/>
                    <a:gd name="connsiteX3" fmla="*/ 49662 w 107522"/>
                    <a:gd name="connsiteY3" fmla="*/ 344439 h 388742"/>
                    <a:gd name="connsiteX4" fmla="*/ 49414 w 107522"/>
                    <a:gd name="connsiteY4" fmla="*/ 354103 h 388742"/>
                    <a:gd name="connsiteX5" fmla="*/ 52686 w 107522"/>
                    <a:gd name="connsiteY5" fmla="*/ 388742 h 388742"/>
                    <a:gd name="connsiteX6" fmla="*/ 42040 w 107522"/>
                    <a:gd name="connsiteY6" fmla="*/ 383271 h 388742"/>
                    <a:gd name="connsiteX7" fmla="*/ 40741 w 107522"/>
                    <a:gd name="connsiteY7" fmla="*/ 377891 h 388742"/>
                    <a:gd name="connsiteX8" fmla="*/ 40494 w 107522"/>
                    <a:gd name="connsiteY8" fmla="*/ 365997 h 388742"/>
                    <a:gd name="connsiteX9" fmla="*/ 34051 w 107522"/>
                    <a:gd name="connsiteY9" fmla="*/ 340969 h 388742"/>
                    <a:gd name="connsiteX10" fmla="*/ 100708 w 107522"/>
                    <a:gd name="connsiteY10" fmla="*/ 3221 h 388742"/>
                    <a:gd name="connsiteX11" fmla="*/ 105912 w 107522"/>
                    <a:gd name="connsiteY11" fmla="*/ 0 h 3887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07522" h="388742">
                      <a:moveTo>
                        <a:pt x="105912" y="0"/>
                      </a:moveTo>
                      <a:cubicBezTo>
                        <a:pt x="108390" y="3717"/>
                        <a:pt x="107399" y="7681"/>
                        <a:pt x="106903" y="11647"/>
                      </a:cubicBezTo>
                      <a:cubicBezTo>
                        <a:pt x="94513" y="84003"/>
                        <a:pt x="81876" y="156112"/>
                        <a:pt x="69486" y="228469"/>
                      </a:cubicBezTo>
                      <a:cubicBezTo>
                        <a:pt x="62795" y="267126"/>
                        <a:pt x="56105" y="305782"/>
                        <a:pt x="49662" y="344439"/>
                      </a:cubicBezTo>
                      <a:cubicBezTo>
                        <a:pt x="49166" y="347660"/>
                        <a:pt x="48671" y="350881"/>
                        <a:pt x="49414" y="354103"/>
                      </a:cubicBezTo>
                      <a:lnTo>
                        <a:pt x="52686" y="388742"/>
                      </a:lnTo>
                      <a:lnTo>
                        <a:pt x="42040" y="383271"/>
                      </a:lnTo>
                      <a:lnTo>
                        <a:pt x="40741" y="377891"/>
                      </a:lnTo>
                      <a:cubicBezTo>
                        <a:pt x="40494" y="373927"/>
                        <a:pt x="39254" y="369466"/>
                        <a:pt x="40494" y="365997"/>
                      </a:cubicBezTo>
                      <a:cubicBezTo>
                        <a:pt x="43467" y="356085"/>
                        <a:pt x="38511" y="348899"/>
                        <a:pt x="34051" y="340969"/>
                      </a:cubicBezTo>
                      <a:cubicBezTo>
                        <a:pt x="-29881" y="226982"/>
                        <a:pt x="-1632" y="83507"/>
                        <a:pt x="100708" y="3221"/>
                      </a:cubicBezTo>
                      <a:cubicBezTo>
                        <a:pt x="102443" y="1982"/>
                        <a:pt x="104177" y="991"/>
                        <a:pt x="105912" y="0"/>
                      </a:cubicBezTo>
                      <a:close/>
                    </a:path>
                  </a:pathLst>
                </a:custGeom>
                <a:solidFill>
                  <a:srgbClr val="FFC35B"/>
                </a:solidFill>
                <a:ln w="4572" cap="flat">
                  <a:noFill/>
                  <a:prstDash val="solid"/>
                  <a:miter/>
                </a:ln>
              </p:spPr>
              <p:txBody>
                <a:bodyPr wrap="square" rtlCol="0" anchor="ctr">
                  <a:noAutofit/>
                </a:bodyPr>
                <a:lstStyle/>
                <a:p>
                  <a:endParaRPr lang="en-US" dirty="0"/>
                </a:p>
              </p:txBody>
            </p:sp>
          </p:grpSp>
          <p:grpSp>
            <p:nvGrpSpPr>
              <p:cNvPr id="85" name="Group 191">
                <a:extLst>
                  <a:ext uri="{FF2B5EF4-FFF2-40B4-BE49-F238E27FC236}">
                    <a16:creationId xmlns:a16="http://schemas.microsoft.com/office/drawing/2014/main" id="{042BB652-7BB8-4E57-AC44-84362F6CB1DC}"/>
                  </a:ext>
                </a:extLst>
              </p:cNvPr>
              <p:cNvGrpSpPr/>
              <p:nvPr/>
            </p:nvGrpSpPr>
            <p:grpSpPr>
              <a:xfrm rot="19218218">
                <a:off x="8116814" y="4529028"/>
                <a:ext cx="509301" cy="187947"/>
                <a:chOff x="8637381" y="4172403"/>
                <a:chExt cx="393510" cy="145217"/>
              </a:xfrm>
            </p:grpSpPr>
            <p:sp>
              <p:nvSpPr>
                <p:cNvPr id="89" name="Freeform: Shape 192">
                  <a:extLst>
                    <a:ext uri="{FF2B5EF4-FFF2-40B4-BE49-F238E27FC236}">
                      <a16:creationId xmlns:a16="http://schemas.microsoft.com/office/drawing/2014/main" id="{DBA1110B-4C4B-4DD5-B602-8A050F3AE66E}"/>
                    </a:ext>
                  </a:extLst>
                </p:cNvPr>
                <p:cNvSpPr/>
                <p:nvPr/>
              </p:nvSpPr>
              <p:spPr>
                <a:xfrm>
                  <a:off x="8637381" y="4172403"/>
                  <a:ext cx="393510" cy="79641"/>
                </a:xfrm>
                <a:custGeom>
                  <a:avLst/>
                  <a:gdLst>
                    <a:gd name="connsiteX0" fmla="*/ 234095 w 393510"/>
                    <a:gd name="connsiteY0" fmla="*/ 0 h 79641"/>
                    <a:gd name="connsiteX1" fmla="*/ 338252 w 393510"/>
                    <a:gd name="connsiteY1" fmla="*/ 31606 h 79641"/>
                    <a:gd name="connsiteX2" fmla="*/ 385085 w 393510"/>
                    <a:gd name="connsiteY2" fmla="*/ 65058 h 79641"/>
                    <a:gd name="connsiteX3" fmla="*/ 393510 w 393510"/>
                    <a:gd name="connsiteY3" fmla="*/ 73484 h 79641"/>
                    <a:gd name="connsiteX4" fmla="*/ 386076 w 393510"/>
                    <a:gd name="connsiteY4" fmla="*/ 74475 h 79641"/>
                    <a:gd name="connsiteX5" fmla="*/ 335030 w 393510"/>
                    <a:gd name="connsiteY5" fmla="*/ 75714 h 79641"/>
                    <a:gd name="connsiteX6" fmla="*/ 321401 w 393510"/>
                    <a:gd name="connsiteY6" fmla="*/ 76457 h 79641"/>
                    <a:gd name="connsiteX7" fmla="*/ 197998 w 393510"/>
                    <a:gd name="connsiteY7" fmla="*/ 76457 h 79641"/>
                    <a:gd name="connsiteX8" fmla="*/ 40151 w 393510"/>
                    <a:gd name="connsiteY8" fmla="*/ 74723 h 79641"/>
                    <a:gd name="connsiteX9" fmla="*/ 32965 w 393510"/>
                    <a:gd name="connsiteY9" fmla="*/ 74475 h 79641"/>
                    <a:gd name="connsiteX10" fmla="*/ 16362 w 393510"/>
                    <a:gd name="connsiteY10" fmla="*/ 75714 h 79641"/>
                    <a:gd name="connsiteX11" fmla="*/ 336 w 393510"/>
                    <a:gd name="connsiteY11" fmla="*/ 79641 h 79641"/>
                    <a:gd name="connsiteX12" fmla="*/ 0 w 393510"/>
                    <a:gd name="connsiteY12" fmla="*/ 78505 h 79641"/>
                    <a:gd name="connsiteX13" fmla="*/ 2275 w 393510"/>
                    <a:gd name="connsiteY13" fmla="*/ 70828 h 79641"/>
                    <a:gd name="connsiteX14" fmla="*/ 29743 w 393510"/>
                    <a:gd name="connsiteY14" fmla="*/ 66793 h 79641"/>
                    <a:gd name="connsiteX15" fmla="*/ 36186 w 393510"/>
                    <a:gd name="connsiteY15" fmla="*/ 63820 h 79641"/>
                    <a:gd name="connsiteX16" fmla="*/ 98198 w 393510"/>
                    <a:gd name="connsiteY16" fmla="*/ 23645 h 79641"/>
                    <a:gd name="connsiteX17" fmla="*/ 158382 w 393510"/>
                    <a:gd name="connsiteY17" fmla="*/ 4438 h 79641"/>
                    <a:gd name="connsiteX18" fmla="*/ 219272 w 393510"/>
                    <a:gd name="connsiteY18" fmla="*/ 256 h 79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393510" h="79641">
                      <a:moveTo>
                        <a:pt x="234095" y="0"/>
                      </a:moveTo>
                      <a:cubicBezTo>
                        <a:pt x="294530" y="6284"/>
                        <a:pt x="337508" y="30305"/>
                        <a:pt x="338252" y="31606"/>
                      </a:cubicBezTo>
                      <a:cubicBezTo>
                        <a:pt x="354358" y="42261"/>
                        <a:pt x="370713" y="51925"/>
                        <a:pt x="385085" y="65058"/>
                      </a:cubicBezTo>
                      <a:cubicBezTo>
                        <a:pt x="388059" y="67784"/>
                        <a:pt x="390785" y="70510"/>
                        <a:pt x="393510" y="73484"/>
                      </a:cubicBezTo>
                      <a:cubicBezTo>
                        <a:pt x="391280" y="75962"/>
                        <a:pt x="388554" y="74723"/>
                        <a:pt x="386076" y="74475"/>
                      </a:cubicBezTo>
                      <a:cubicBezTo>
                        <a:pt x="368979" y="72245"/>
                        <a:pt x="352128" y="71254"/>
                        <a:pt x="335030" y="75714"/>
                      </a:cubicBezTo>
                      <a:cubicBezTo>
                        <a:pt x="330569" y="76457"/>
                        <a:pt x="325861" y="76457"/>
                        <a:pt x="321401" y="76457"/>
                      </a:cubicBezTo>
                      <a:cubicBezTo>
                        <a:pt x="280267" y="76457"/>
                        <a:pt x="239132" y="76209"/>
                        <a:pt x="197998" y="76457"/>
                      </a:cubicBezTo>
                      <a:cubicBezTo>
                        <a:pt x="145465" y="76953"/>
                        <a:pt x="92684" y="73484"/>
                        <a:pt x="40151" y="74723"/>
                      </a:cubicBezTo>
                      <a:cubicBezTo>
                        <a:pt x="37673" y="74723"/>
                        <a:pt x="35443" y="73979"/>
                        <a:pt x="32965" y="74475"/>
                      </a:cubicBezTo>
                      <a:cubicBezTo>
                        <a:pt x="27513" y="76953"/>
                        <a:pt x="21814" y="74970"/>
                        <a:pt x="16362" y="75714"/>
                      </a:cubicBezTo>
                      <a:lnTo>
                        <a:pt x="336" y="79641"/>
                      </a:lnTo>
                      <a:lnTo>
                        <a:pt x="0" y="78505"/>
                      </a:lnTo>
                      <a:lnTo>
                        <a:pt x="2275" y="70828"/>
                      </a:lnTo>
                      <a:lnTo>
                        <a:pt x="29743" y="66793"/>
                      </a:lnTo>
                      <a:cubicBezTo>
                        <a:pt x="32222" y="67041"/>
                        <a:pt x="34204" y="65554"/>
                        <a:pt x="36186" y="63820"/>
                      </a:cubicBezTo>
                      <a:cubicBezTo>
                        <a:pt x="55391" y="47341"/>
                        <a:pt x="76082" y="34022"/>
                        <a:pt x="98198" y="23645"/>
                      </a:cubicBezTo>
                      <a:lnTo>
                        <a:pt x="158382" y="4438"/>
                      </a:lnTo>
                      <a:lnTo>
                        <a:pt x="219272" y="256"/>
                      </a:lnTo>
                      <a:close/>
                    </a:path>
                  </a:pathLst>
                </a:custGeom>
                <a:solidFill>
                  <a:srgbClr val="66C2A9"/>
                </a:solidFill>
                <a:ln w="4572" cap="flat">
                  <a:noFill/>
                  <a:prstDash val="solid"/>
                  <a:miter/>
                </a:ln>
              </p:spPr>
              <p:txBody>
                <a:bodyPr wrap="square" rtlCol="0" anchor="ctr">
                  <a:noAutofit/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90" name="Freeform: Shape 193">
                  <a:extLst>
                    <a:ext uri="{FF2B5EF4-FFF2-40B4-BE49-F238E27FC236}">
                      <a16:creationId xmlns:a16="http://schemas.microsoft.com/office/drawing/2014/main" id="{F53368F1-BBD6-48ED-AA29-7EE442C1431D}"/>
                    </a:ext>
                  </a:extLst>
                </p:cNvPr>
                <p:cNvSpPr/>
                <p:nvPr/>
              </p:nvSpPr>
              <p:spPr>
                <a:xfrm>
                  <a:off x="8669354" y="4243281"/>
                  <a:ext cx="359306" cy="74339"/>
                </a:xfrm>
                <a:custGeom>
                  <a:avLst/>
                  <a:gdLst>
                    <a:gd name="connsiteX0" fmla="*/ 0 w 664204"/>
                    <a:gd name="connsiteY0" fmla="*/ 4817 h 137421"/>
                    <a:gd name="connsiteX1" fmla="*/ 14658 w 664204"/>
                    <a:gd name="connsiteY1" fmla="*/ 694 h 137421"/>
                    <a:gd name="connsiteX2" fmla="*/ 163532 w 664204"/>
                    <a:gd name="connsiteY2" fmla="*/ 1152 h 137421"/>
                    <a:gd name="connsiteX3" fmla="*/ 560680 w 664204"/>
                    <a:gd name="connsiteY3" fmla="*/ 3900 h 137421"/>
                    <a:gd name="connsiteX4" fmla="*/ 662372 w 664204"/>
                    <a:gd name="connsiteY4" fmla="*/ 5733 h 137421"/>
                    <a:gd name="connsiteX5" fmla="*/ 664662 w 664204"/>
                    <a:gd name="connsiteY5" fmla="*/ 8939 h 137421"/>
                    <a:gd name="connsiteX6" fmla="*/ 390735 w 664204"/>
                    <a:gd name="connsiteY6" fmla="*/ 134451 h 137421"/>
                    <a:gd name="connsiteX7" fmla="*/ 0 w 664204"/>
                    <a:gd name="connsiteY7" fmla="*/ 4817 h 1374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64204" h="137421">
                      <a:moveTo>
                        <a:pt x="0" y="4817"/>
                      </a:moveTo>
                      <a:cubicBezTo>
                        <a:pt x="3665" y="-1138"/>
                        <a:pt x="9619" y="694"/>
                        <a:pt x="14658" y="694"/>
                      </a:cubicBezTo>
                      <a:cubicBezTo>
                        <a:pt x="64130" y="694"/>
                        <a:pt x="114060" y="-1138"/>
                        <a:pt x="163532" y="1152"/>
                      </a:cubicBezTo>
                      <a:cubicBezTo>
                        <a:pt x="295914" y="6649"/>
                        <a:pt x="428297" y="2068"/>
                        <a:pt x="560680" y="3900"/>
                      </a:cubicBezTo>
                      <a:cubicBezTo>
                        <a:pt x="594577" y="1610"/>
                        <a:pt x="628475" y="694"/>
                        <a:pt x="662372" y="5733"/>
                      </a:cubicBezTo>
                      <a:cubicBezTo>
                        <a:pt x="664204" y="6191"/>
                        <a:pt x="664204" y="7565"/>
                        <a:pt x="664662" y="8939"/>
                      </a:cubicBezTo>
                      <a:cubicBezTo>
                        <a:pt x="587248" y="80856"/>
                        <a:pt x="495634" y="123457"/>
                        <a:pt x="390735" y="134451"/>
                      </a:cubicBezTo>
                      <a:cubicBezTo>
                        <a:pt x="241862" y="150483"/>
                        <a:pt x="111311" y="105592"/>
                        <a:pt x="0" y="4817"/>
                      </a:cubicBezTo>
                      <a:close/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 w="457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6" name="Group 194">
                <a:extLst>
                  <a:ext uri="{FF2B5EF4-FFF2-40B4-BE49-F238E27FC236}">
                    <a16:creationId xmlns:a16="http://schemas.microsoft.com/office/drawing/2014/main" id="{48D13710-C942-4874-B4F4-96ECA77E3B9F}"/>
                  </a:ext>
                </a:extLst>
              </p:cNvPr>
              <p:cNvGrpSpPr/>
              <p:nvPr/>
            </p:nvGrpSpPr>
            <p:grpSpPr>
              <a:xfrm rot="15668630">
                <a:off x="7662927" y="4680921"/>
                <a:ext cx="509301" cy="187947"/>
                <a:chOff x="8637381" y="4172403"/>
                <a:chExt cx="393510" cy="145217"/>
              </a:xfrm>
            </p:grpSpPr>
            <p:sp>
              <p:nvSpPr>
                <p:cNvPr id="87" name="Freeform: Shape 195">
                  <a:extLst>
                    <a:ext uri="{FF2B5EF4-FFF2-40B4-BE49-F238E27FC236}">
                      <a16:creationId xmlns:a16="http://schemas.microsoft.com/office/drawing/2014/main" id="{7D3034D6-558D-497E-938E-2A10F655A254}"/>
                    </a:ext>
                  </a:extLst>
                </p:cNvPr>
                <p:cNvSpPr/>
                <p:nvPr/>
              </p:nvSpPr>
              <p:spPr>
                <a:xfrm>
                  <a:off x="8637381" y="4172403"/>
                  <a:ext cx="393510" cy="79641"/>
                </a:xfrm>
                <a:custGeom>
                  <a:avLst/>
                  <a:gdLst>
                    <a:gd name="connsiteX0" fmla="*/ 234095 w 393510"/>
                    <a:gd name="connsiteY0" fmla="*/ 0 h 79641"/>
                    <a:gd name="connsiteX1" fmla="*/ 338252 w 393510"/>
                    <a:gd name="connsiteY1" fmla="*/ 31606 h 79641"/>
                    <a:gd name="connsiteX2" fmla="*/ 385085 w 393510"/>
                    <a:gd name="connsiteY2" fmla="*/ 65058 h 79641"/>
                    <a:gd name="connsiteX3" fmla="*/ 393510 w 393510"/>
                    <a:gd name="connsiteY3" fmla="*/ 73484 h 79641"/>
                    <a:gd name="connsiteX4" fmla="*/ 386076 w 393510"/>
                    <a:gd name="connsiteY4" fmla="*/ 74475 h 79641"/>
                    <a:gd name="connsiteX5" fmla="*/ 335030 w 393510"/>
                    <a:gd name="connsiteY5" fmla="*/ 75714 h 79641"/>
                    <a:gd name="connsiteX6" fmla="*/ 321401 w 393510"/>
                    <a:gd name="connsiteY6" fmla="*/ 76457 h 79641"/>
                    <a:gd name="connsiteX7" fmla="*/ 197998 w 393510"/>
                    <a:gd name="connsiteY7" fmla="*/ 76457 h 79641"/>
                    <a:gd name="connsiteX8" fmla="*/ 40151 w 393510"/>
                    <a:gd name="connsiteY8" fmla="*/ 74723 h 79641"/>
                    <a:gd name="connsiteX9" fmla="*/ 32965 w 393510"/>
                    <a:gd name="connsiteY9" fmla="*/ 74475 h 79641"/>
                    <a:gd name="connsiteX10" fmla="*/ 16362 w 393510"/>
                    <a:gd name="connsiteY10" fmla="*/ 75714 h 79641"/>
                    <a:gd name="connsiteX11" fmla="*/ 336 w 393510"/>
                    <a:gd name="connsiteY11" fmla="*/ 79641 h 79641"/>
                    <a:gd name="connsiteX12" fmla="*/ 0 w 393510"/>
                    <a:gd name="connsiteY12" fmla="*/ 78505 h 79641"/>
                    <a:gd name="connsiteX13" fmla="*/ 2275 w 393510"/>
                    <a:gd name="connsiteY13" fmla="*/ 70828 h 79641"/>
                    <a:gd name="connsiteX14" fmla="*/ 29743 w 393510"/>
                    <a:gd name="connsiteY14" fmla="*/ 66793 h 79641"/>
                    <a:gd name="connsiteX15" fmla="*/ 36186 w 393510"/>
                    <a:gd name="connsiteY15" fmla="*/ 63820 h 79641"/>
                    <a:gd name="connsiteX16" fmla="*/ 98198 w 393510"/>
                    <a:gd name="connsiteY16" fmla="*/ 23645 h 79641"/>
                    <a:gd name="connsiteX17" fmla="*/ 158382 w 393510"/>
                    <a:gd name="connsiteY17" fmla="*/ 4438 h 79641"/>
                    <a:gd name="connsiteX18" fmla="*/ 219272 w 393510"/>
                    <a:gd name="connsiteY18" fmla="*/ 256 h 79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393510" h="79641">
                      <a:moveTo>
                        <a:pt x="234095" y="0"/>
                      </a:moveTo>
                      <a:cubicBezTo>
                        <a:pt x="294530" y="6284"/>
                        <a:pt x="337508" y="30305"/>
                        <a:pt x="338252" y="31606"/>
                      </a:cubicBezTo>
                      <a:cubicBezTo>
                        <a:pt x="354358" y="42261"/>
                        <a:pt x="370713" y="51925"/>
                        <a:pt x="385085" y="65058"/>
                      </a:cubicBezTo>
                      <a:cubicBezTo>
                        <a:pt x="388059" y="67784"/>
                        <a:pt x="390785" y="70510"/>
                        <a:pt x="393510" y="73484"/>
                      </a:cubicBezTo>
                      <a:cubicBezTo>
                        <a:pt x="391280" y="75962"/>
                        <a:pt x="388554" y="74723"/>
                        <a:pt x="386076" y="74475"/>
                      </a:cubicBezTo>
                      <a:cubicBezTo>
                        <a:pt x="368979" y="72245"/>
                        <a:pt x="352128" y="71254"/>
                        <a:pt x="335030" y="75714"/>
                      </a:cubicBezTo>
                      <a:cubicBezTo>
                        <a:pt x="330569" y="76457"/>
                        <a:pt x="325861" y="76457"/>
                        <a:pt x="321401" y="76457"/>
                      </a:cubicBezTo>
                      <a:cubicBezTo>
                        <a:pt x="280267" y="76457"/>
                        <a:pt x="239132" y="76209"/>
                        <a:pt x="197998" y="76457"/>
                      </a:cubicBezTo>
                      <a:cubicBezTo>
                        <a:pt x="145465" y="76953"/>
                        <a:pt x="92684" y="73484"/>
                        <a:pt x="40151" y="74723"/>
                      </a:cubicBezTo>
                      <a:cubicBezTo>
                        <a:pt x="37673" y="74723"/>
                        <a:pt x="35443" y="73979"/>
                        <a:pt x="32965" y="74475"/>
                      </a:cubicBezTo>
                      <a:cubicBezTo>
                        <a:pt x="27513" y="76953"/>
                        <a:pt x="21814" y="74970"/>
                        <a:pt x="16362" y="75714"/>
                      </a:cubicBezTo>
                      <a:lnTo>
                        <a:pt x="336" y="79641"/>
                      </a:lnTo>
                      <a:lnTo>
                        <a:pt x="0" y="78505"/>
                      </a:lnTo>
                      <a:lnTo>
                        <a:pt x="2275" y="70828"/>
                      </a:lnTo>
                      <a:lnTo>
                        <a:pt x="29743" y="66793"/>
                      </a:lnTo>
                      <a:cubicBezTo>
                        <a:pt x="32222" y="67041"/>
                        <a:pt x="34204" y="65554"/>
                        <a:pt x="36186" y="63820"/>
                      </a:cubicBezTo>
                      <a:cubicBezTo>
                        <a:pt x="55391" y="47341"/>
                        <a:pt x="76082" y="34022"/>
                        <a:pt x="98198" y="23645"/>
                      </a:cubicBezTo>
                      <a:lnTo>
                        <a:pt x="158382" y="4438"/>
                      </a:lnTo>
                      <a:lnTo>
                        <a:pt x="219272" y="256"/>
                      </a:lnTo>
                      <a:close/>
                    </a:path>
                  </a:pathLst>
                </a:custGeom>
                <a:solidFill>
                  <a:srgbClr val="66C2A9"/>
                </a:solidFill>
                <a:ln w="4572" cap="flat">
                  <a:noFill/>
                  <a:prstDash val="solid"/>
                  <a:miter/>
                </a:ln>
              </p:spPr>
              <p:txBody>
                <a:bodyPr wrap="square" rtlCol="0" anchor="ctr">
                  <a:noAutofit/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88" name="Freeform: Shape 196">
                  <a:extLst>
                    <a:ext uri="{FF2B5EF4-FFF2-40B4-BE49-F238E27FC236}">
                      <a16:creationId xmlns:a16="http://schemas.microsoft.com/office/drawing/2014/main" id="{7DF4E7CA-C09C-4F2A-84A9-9CDA9DFCBBB1}"/>
                    </a:ext>
                  </a:extLst>
                </p:cNvPr>
                <p:cNvSpPr/>
                <p:nvPr/>
              </p:nvSpPr>
              <p:spPr>
                <a:xfrm>
                  <a:off x="8669354" y="4243281"/>
                  <a:ext cx="359306" cy="74339"/>
                </a:xfrm>
                <a:custGeom>
                  <a:avLst/>
                  <a:gdLst>
                    <a:gd name="connsiteX0" fmla="*/ 0 w 664204"/>
                    <a:gd name="connsiteY0" fmla="*/ 4817 h 137421"/>
                    <a:gd name="connsiteX1" fmla="*/ 14658 w 664204"/>
                    <a:gd name="connsiteY1" fmla="*/ 694 h 137421"/>
                    <a:gd name="connsiteX2" fmla="*/ 163532 w 664204"/>
                    <a:gd name="connsiteY2" fmla="*/ 1152 h 137421"/>
                    <a:gd name="connsiteX3" fmla="*/ 560680 w 664204"/>
                    <a:gd name="connsiteY3" fmla="*/ 3900 h 137421"/>
                    <a:gd name="connsiteX4" fmla="*/ 662372 w 664204"/>
                    <a:gd name="connsiteY4" fmla="*/ 5733 h 137421"/>
                    <a:gd name="connsiteX5" fmla="*/ 664662 w 664204"/>
                    <a:gd name="connsiteY5" fmla="*/ 8939 h 137421"/>
                    <a:gd name="connsiteX6" fmla="*/ 390735 w 664204"/>
                    <a:gd name="connsiteY6" fmla="*/ 134451 h 137421"/>
                    <a:gd name="connsiteX7" fmla="*/ 0 w 664204"/>
                    <a:gd name="connsiteY7" fmla="*/ 4817 h 1374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64204" h="137421">
                      <a:moveTo>
                        <a:pt x="0" y="4817"/>
                      </a:moveTo>
                      <a:cubicBezTo>
                        <a:pt x="3665" y="-1138"/>
                        <a:pt x="9619" y="694"/>
                        <a:pt x="14658" y="694"/>
                      </a:cubicBezTo>
                      <a:cubicBezTo>
                        <a:pt x="64130" y="694"/>
                        <a:pt x="114060" y="-1138"/>
                        <a:pt x="163532" y="1152"/>
                      </a:cubicBezTo>
                      <a:cubicBezTo>
                        <a:pt x="295914" y="6649"/>
                        <a:pt x="428297" y="2068"/>
                        <a:pt x="560680" y="3900"/>
                      </a:cubicBezTo>
                      <a:cubicBezTo>
                        <a:pt x="594577" y="1610"/>
                        <a:pt x="628475" y="694"/>
                        <a:pt x="662372" y="5733"/>
                      </a:cubicBezTo>
                      <a:cubicBezTo>
                        <a:pt x="664204" y="6191"/>
                        <a:pt x="664204" y="7565"/>
                        <a:pt x="664662" y="8939"/>
                      </a:cubicBezTo>
                      <a:cubicBezTo>
                        <a:pt x="587248" y="80856"/>
                        <a:pt x="495634" y="123457"/>
                        <a:pt x="390735" y="134451"/>
                      </a:cubicBezTo>
                      <a:cubicBezTo>
                        <a:pt x="241862" y="150483"/>
                        <a:pt x="111311" y="105592"/>
                        <a:pt x="0" y="4817"/>
                      </a:cubicBezTo>
                      <a:close/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 w="457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73" name="Group 82">
              <a:extLst>
                <a:ext uri="{FF2B5EF4-FFF2-40B4-BE49-F238E27FC236}">
                  <a16:creationId xmlns:a16="http://schemas.microsoft.com/office/drawing/2014/main" id="{EC8DEAF2-EEEE-435F-A0AB-D3F1A7B25FF5}"/>
                </a:ext>
              </a:extLst>
            </p:cNvPr>
            <p:cNvGrpSpPr/>
            <p:nvPr/>
          </p:nvGrpSpPr>
          <p:grpSpPr>
            <a:xfrm>
              <a:off x="7358488" y="5501642"/>
              <a:ext cx="953249" cy="814137"/>
              <a:chOff x="4983204" y="4633559"/>
              <a:chExt cx="2207066" cy="1884979"/>
            </a:xfrm>
          </p:grpSpPr>
          <p:sp>
            <p:nvSpPr>
              <p:cNvPr id="74" name="Freeform: Shape 83">
                <a:extLst>
                  <a:ext uri="{FF2B5EF4-FFF2-40B4-BE49-F238E27FC236}">
                    <a16:creationId xmlns:a16="http://schemas.microsoft.com/office/drawing/2014/main" id="{202BBC67-37B2-4EC5-848A-F4A5020CDAEE}"/>
                  </a:ext>
                </a:extLst>
              </p:cNvPr>
              <p:cNvSpPr/>
              <p:nvPr/>
            </p:nvSpPr>
            <p:spPr>
              <a:xfrm>
                <a:off x="4983204" y="4633716"/>
                <a:ext cx="2207066" cy="1884822"/>
              </a:xfrm>
              <a:custGeom>
                <a:avLst/>
                <a:gdLst>
                  <a:gd name="connsiteX0" fmla="*/ 1539660 w 1662800"/>
                  <a:gd name="connsiteY0" fmla="*/ 2629 h 1420022"/>
                  <a:gd name="connsiteX1" fmla="*/ 847514 w 1662800"/>
                  <a:gd name="connsiteY1" fmla="*/ 1713 h 1420022"/>
                  <a:gd name="connsiteX2" fmla="*/ 110934 w 1662800"/>
                  <a:gd name="connsiteY2" fmla="*/ 4003 h 1420022"/>
                  <a:gd name="connsiteX3" fmla="*/ 81 w 1662800"/>
                  <a:gd name="connsiteY3" fmla="*/ 133638 h 1420022"/>
                  <a:gd name="connsiteX4" fmla="*/ 120554 w 1662800"/>
                  <a:gd name="connsiteY4" fmla="*/ 249988 h 1420022"/>
                  <a:gd name="connsiteX5" fmla="*/ 180103 w 1662800"/>
                  <a:gd name="connsiteY5" fmla="*/ 258233 h 1420022"/>
                  <a:gd name="connsiteX6" fmla="*/ 180103 w 1662800"/>
                  <a:gd name="connsiteY6" fmla="*/ 258233 h 1420022"/>
                  <a:gd name="connsiteX7" fmla="*/ 180103 w 1662800"/>
                  <a:gd name="connsiteY7" fmla="*/ 258233 h 1420022"/>
                  <a:gd name="connsiteX8" fmla="*/ 218581 w 1662800"/>
                  <a:gd name="connsiteY8" fmla="*/ 1255913 h 1420022"/>
                  <a:gd name="connsiteX9" fmla="*/ 367454 w 1662800"/>
                  <a:gd name="connsiteY9" fmla="*/ 1419445 h 1420022"/>
                  <a:gd name="connsiteX10" fmla="*/ 1279475 w 1662800"/>
                  <a:gd name="connsiteY10" fmla="*/ 1420819 h 1420022"/>
                  <a:gd name="connsiteX11" fmla="*/ 1443465 w 1662800"/>
                  <a:gd name="connsiteY11" fmla="*/ 1264617 h 1420022"/>
                  <a:gd name="connsiteX12" fmla="*/ 1483775 w 1662800"/>
                  <a:gd name="connsiteY12" fmla="*/ 249988 h 1420022"/>
                  <a:gd name="connsiteX13" fmla="*/ 1544699 w 1662800"/>
                  <a:gd name="connsiteY13" fmla="*/ 250446 h 1420022"/>
                  <a:gd name="connsiteX14" fmla="*/ 1664256 w 1662800"/>
                  <a:gd name="connsiteY14" fmla="*/ 129515 h 1420022"/>
                  <a:gd name="connsiteX15" fmla="*/ 1539660 w 1662800"/>
                  <a:gd name="connsiteY15" fmla="*/ 2629 h 1420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662800" h="1420022">
                    <a:moveTo>
                      <a:pt x="1539660" y="2629"/>
                    </a:moveTo>
                    <a:cubicBezTo>
                      <a:pt x="1490646" y="1713"/>
                      <a:pt x="847514" y="1713"/>
                      <a:pt x="847514" y="1713"/>
                    </a:cubicBezTo>
                    <a:cubicBezTo>
                      <a:pt x="841559" y="-2868"/>
                      <a:pt x="120095" y="3087"/>
                      <a:pt x="110934" y="4003"/>
                    </a:cubicBezTo>
                    <a:cubicBezTo>
                      <a:pt x="44514" y="10416"/>
                      <a:pt x="-2210" y="65385"/>
                      <a:pt x="81" y="133638"/>
                    </a:cubicBezTo>
                    <a:cubicBezTo>
                      <a:pt x="2371" y="197310"/>
                      <a:pt x="55965" y="249072"/>
                      <a:pt x="120554" y="249988"/>
                    </a:cubicBezTo>
                    <a:cubicBezTo>
                      <a:pt x="137044" y="250446"/>
                      <a:pt x="181019" y="249988"/>
                      <a:pt x="180103" y="258233"/>
                    </a:cubicBezTo>
                    <a:cubicBezTo>
                      <a:pt x="180103" y="258233"/>
                      <a:pt x="180103" y="258233"/>
                      <a:pt x="180103" y="258233"/>
                    </a:cubicBezTo>
                    <a:cubicBezTo>
                      <a:pt x="180103" y="258233"/>
                      <a:pt x="180103" y="258233"/>
                      <a:pt x="180103" y="258233"/>
                    </a:cubicBezTo>
                    <a:cubicBezTo>
                      <a:pt x="179187" y="282053"/>
                      <a:pt x="213542" y="1117118"/>
                      <a:pt x="218581" y="1255913"/>
                    </a:cubicBezTo>
                    <a:cubicBezTo>
                      <a:pt x="221787" y="1343863"/>
                      <a:pt x="280421" y="1410742"/>
                      <a:pt x="367454" y="1419445"/>
                    </a:cubicBezTo>
                    <a:cubicBezTo>
                      <a:pt x="405932" y="1423110"/>
                      <a:pt x="1134267" y="1420819"/>
                      <a:pt x="1279475" y="1420819"/>
                    </a:cubicBezTo>
                    <a:cubicBezTo>
                      <a:pt x="1367425" y="1420819"/>
                      <a:pt x="1439800" y="1352109"/>
                      <a:pt x="1443465" y="1264617"/>
                    </a:cubicBezTo>
                    <a:cubicBezTo>
                      <a:pt x="1450794" y="1092382"/>
                      <a:pt x="1484692" y="276556"/>
                      <a:pt x="1483775" y="249988"/>
                    </a:cubicBezTo>
                    <a:cubicBezTo>
                      <a:pt x="1503931" y="249988"/>
                      <a:pt x="1524544" y="250904"/>
                      <a:pt x="1544699" y="250446"/>
                    </a:cubicBezTo>
                    <a:cubicBezTo>
                      <a:pt x="1610203" y="248614"/>
                      <a:pt x="1662882" y="195019"/>
                      <a:pt x="1664256" y="129515"/>
                    </a:cubicBezTo>
                    <a:cubicBezTo>
                      <a:pt x="1665172" y="59430"/>
                      <a:pt x="1611119" y="3545"/>
                      <a:pt x="1539660" y="2629"/>
                    </a:cubicBezTo>
                    <a:close/>
                  </a:path>
                </a:pathLst>
              </a:custGeom>
              <a:solidFill>
                <a:srgbClr val="8E90E5"/>
              </a:solidFill>
              <a:ln w="45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5" name="Freeform: Shape 84">
                <a:extLst>
                  <a:ext uri="{FF2B5EF4-FFF2-40B4-BE49-F238E27FC236}">
                    <a16:creationId xmlns:a16="http://schemas.microsoft.com/office/drawing/2014/main" id="{26F4659F-680F-48B4-ABA5-6BEC0E4CF9A4}"/>
                  </a:ext>
                </a:extLst>
              </p:cNvPr>
              <p:cNvSpPr/>
              <p:nvPr/>
            </p:nvSpPr>
            <p:spPr>
              <a:xfrm>
                <a:off x="6087451" y="4633559"/>
                <a:ext cx="1100492" cy="1884822"/>
              </a:xfrm>
              <a:custGeom>
                <a:avLst/>
                <a:gdLst>
                  <a:gd name="connsiteX0" fmla="*/ 707721 w 829110"/>
                  <a:gd name="connsiteY0" fmla="*/ 1832 h 1420022"/>
                  <a:gd name="connsiteX1" fmla="*/ 15574 w 829110"/>
                  <a:gd name="connsiteY1" fmla="*/ 916 h 1420022"/>
                  <a:gd name="connsiteX2" fmla="*/ 0 w 829110"/>
                  <a:gd name="connsiteY2" fmla="*/ 0 h 1420022"/>
                  <a:gd name="connsiteX3" fmla="*/ 0 w 829110"/>
                  <a:gd name="connsiteY3" fmla="*/ 1420481 h 1420022"/>
                  <a:gd name="connsiteX4" fmla="*/ 447536 w 829110"/>
                  <a:gd name="connsiteY4" fmla="*/ 1419565 h 1420022"/>
                  <a:gd name="connsiteX5" fmla="*/ 611526 w 829110"/>
                  <a:gd name="connsiteY5" fmla="*/ 1263362 h 1420022"/>
                  <a:gd name="connsiteX6" fmla="*/ 651836 w 829110"/>
                  <a:gd name="connsiteY6" fmla="*/ 248733 h 1420022"/>
                  <a:gd name="connsiteX7" fmla="*/ 712760 w 829110"/>
                  <a:gd name="connsiteY7" fmla="*/ 249191 h 1420022"/>
                  <a:gd name="connsiteX8" fmla="*/ 832316 w 829110"/>
                  <a:gd name="connsiteY8" fmla="*/ 128260 h 1420022"/>
                  <a:gd name="connsiteX9" fmla="*/ 707721 w 829110"/>
                  <a:gd name="connsiteY9" fmla="*/ 1832 h 1420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29110" h="1420022">
                    <a:moveTo>
                      <a:pt x="707721" y="1832"/>
                    </a:moveTo>
                    <a:cubicBezTo>
                      <a:pt x="658707" y="916"/>
                      <a:pt x="15574" y="916"/>
                      <a:pt x="15574" y="916"/>
                    </a:cubicBezTo>
                    <a:cubicBezTo>
                      <a:pt x="15116" y="458"/>
                      <a:pt x="9619" y="0"/>
                      <a:pt x="0" y="0"/>
                    </a:cubicBezTo>
                    <a:lnTo>
                      <a:pt x="0" y="1420481"/>
                    </a:lnTo>
                    <a:cubicBezTo>
                      <a:pt x="190100" y="1420481"/>
                      <a:pt x="380658" y="1419565"/>
                      <a:pt x="447536" y="1419565"/>
                    </a:cubicBezTo>
                    <a:cubicBezTo>
                      <a:pt x="535486" y="1419565"/>
                      <a:pt x="607861" y="1350854"/>
                      <a:pt x="611526" y="1263362"/>
                    </a:cubicBezTo>
                    <a:cubicBezTo>
                      <a:pt x="618855" y="1091127"/>
                      <a:pt x="652752" y="275301"/>
                      <a:pt x="651836" y="248733"/>
                    </a:cubicBezTo>
                    <a:cubicBezTo>
                      <a:pt x="671991" y="248733"/>
                      <a:pt x="692605" y="249649"/>
                      <a:pt x="712760" y="249191"/>
                    </a:cubicBezTo>
                    <a:cubicBezTo>
                      <a:pt x="778264" y="247359"/>
                      <a:pt x="830942" y="193765"/>
                      <a:pt x="832316" y="128260"/>
                    </a:cubicBezTo>
                    <a:cubicBezTo>
                      <a:pt x="833233" y="58633"/>
                      <a:pt x="779180" y="2749"/>
                      <a:pt x="707721" y="1832"/>
                    </a:cubicBezTo>
                    <a:close/>
                  </a:path>
                </a:pathLst>
              </a:custGeom>
              <a:solidFill>
                <a:srgbClr val="8E90E5"/>
              </a:solidFill>
              <a:ln w="45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6" name="Freeform: Shape 85">
                <a:extLst>
                  <a:ext uri="{FF2B5EF4-FFF2-40B4-BE49-F238E27FC236}">
                    <a16:creationId xmlns:a16="http://schemas.microsoft.com/office/drawing/2014/main" id="{3DF8BE9E-D333-4122-AB87-CDDAE61358E4}"/>
                  </a:ext>
                </a:extLst>
              </p:cNvPr>
              <p:cNvSpPr/>
              <p:nvPr/>
            </p:nvSpPr>
            <p:spPr>
              <a:xfrm>
                <a:off x="5221704" y="4967985"/>
                <a:ext cx="1726741" cy="103360"/>
              </a:xfrm>
              <a:custGeom>
                <a:avLst/>
                <a:gdLst>
                  <a:gd name="connsiteX0" fmla="*/ 1304547 w 1300924"/>
                  <a:gd name="connsiteY0" fmla="*/ 1353 h 77872"/>
                  <a:gd name="connsiteX1" fmla="*/ 1283476 w 1300924"/>
                  <a:gd name="connsiteY1" fmla="*/ 895 h 77872"/>
                  <a:gd name="connsiteX2" fmla="*/ 653169 w 1300924"/>
                  <a:gd name="connsiteY2" fmla="*/ 895 h 77872"/>
                  <a:gd name="connsiteX3" fmla="*/ 647214 w 1300924"/>
                  <a:gd name="connsiteY3" fmla="*/ 895 h 77872"/>
                  <a:gd name="connsiteX4" fmla="*/ 629808 w 1300924"/>
                  <a:gd name="connsiteY4" fmla="*/ 2269 h 77872"/>
                  <a:gd name="connsiteX5" fmla="*/ 16907 w 1300924"/>
                  <a:gd name="connsiteY5" fmla="*/ 2269 h 77872"/>
                  <a:gd name="connsiteX6" fmla="*/ 15991 w 1300924"/>
                  <a:gd name="connsiteY6" fmla="*/ 2269 h 77872"/>
                  <a:gd name="connsiteX7" fmla="*/ 15075 w 1300924"/>
                  <a:gd name="connsiteY7" fmla="*/ 437 h 77872"/>
                  <a:gd name="connsiteX8" fmla="*/ 417 w 1300924"/>
                  <a:gd name="connsiteY8" fmla="*/ 9140 h 77872"/>
                  <a:gd name="connsiteX9" fmla="*/ 3165 w 1300924"/>
                  <a:gd name="connsiteY9" fmla="*/ 80600 h 77872"/>
                  <a:gd name="connsiteX10" fmla="*/ 9120 w 1300924"/>
                  <a:gd name="connsiteY10" fmla="*/ 80600 h 77872"/>
                  <a:gd name="connsiteX11" fmla="*/ 9120 w 1300924"/>
                  <a:gd name="connsiteY11" fmla="*/ 80600 h 77872"/>
                  <a:gd name="connsiteX12" fmla="*/ 653169 w 1300924"/>
                  <a:gd name="connsiteY12" fmla="*/ 80600 h 77872"/>
                  <a:gd name="connsiteX13" fmla="*/ 1300425 w 1300924"/>
                  <a:gd name="connsiteY13" fmla="*/ 80600 h 77872"/>
                  <a:gd name="connsiteX14" fmla="*/ 1304547 w 1300924"/>
                  <a:gd name="connsiteY14" fmla="*/ 1353 h 77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300924" h="77872">
                    <a:moveTo>
                      <a:pt x="1304547" y="1353"/>
                    </a:moveTo>
                    <a:cubicBezTo>
                      <a:pt x="1297676" y="1353"/>
                      <a:pt x="1290805" y="895"/>
                      <a:pt x="1283476" y="895"/>
                    </a:cubicBezTo>
                    <a:cubicBezTo>
                      <a:pt x="1073221" y="895"/>
                      <a:pt x="863424" y="895"/>
                      <a:pt x="653169" y="895"/>
                    </a:cubicBezTo>
                    <a:cubicBezTo>
                      <a:pt x="651337" y="895"/>
                      <a:pt x="649047" y="895"/>
                      <a:pt x="647214" y="895"/>
                    </a:cubicBezTo>
                    <a:cubicBezTo>
                      <a:pt x="641717" y="3644"/>
                      <a:pt x="635304" y="2269"/>
                      <a:pt x="629808" y="2269"/>
                    </a:cubicBezTo>
                    <a:cubicBezTo>
                      <a:pt x="425508" y="2269"/>
                      <a:pt x="221207" y="2269"/>
                      <a:pt x="16907" y="2269"/>
                    </a:cubicBezTo>
                    <a:cubicBezTo>
                      <a:pt x="16449" y="2269"/>
                      <a:pt x="16449" y="2269"/>
                      <a:pt x="15991" y="2269"/>
                    </a:cubicBezTo>
                    <a:cubicBezTo>
                      <a:pt x="15991" y="1811"/>
                      <a:pt x="15991" y="1353"/>
                      <a:pt x="15075" y="437"/>
                    </a:cubicBezTo>
                    <a:cubicBezTo>
                      <a:pt x="7288" y="-1395"/>
                      <a:pt x="3165" y="2728"/>
                      <a:pt x="417" y="9140"/>
                    </a:cubicBezTo>
                    <a:cubicBezTo>
                      <a:pt x="-499" y="32960"/>
                      <a:pt x="-41" y="56780"/>
                      <a:pt x="3165" y="80600"/>
                    </a:cubicBezTo>
                    <a:cubicBezTo>
                      <a:pt x="4998" y="80600"/>
                      <a:pt x="6830" y="80600"/>
                      <a:pt x="9120" y="80600"/>
                    </a:cubicBezTo>
                    <a:cubicBezTo>
                      <a:pt x="9120" y="80600"/>
                      <a:pt x="9120" y="80600"/>
                      <a:pt x="9120" y="80600"/>
                    </a:cubicBezTo>
                    <a:cubicBezTo>
                      <a:pt x="223956" y="80600"/>
                      <a:pt x="438334" y="80600"/>
                      <a:pt x="653169" y="80600"/>
                    </a:cubicBezTo>
                    <a:cubicBezTo>
                      <a:pt x="868921" y="80600"/>
                      <a:pt x="1084673" y="80600"/>
                      <a:pt x="1300425" y="80600"/>
                    </a:cubicBezTo>
                    <a:cubicBezTo>
                      <a:pt x="1301799" y="54490"/>
                      <a:pt x="1305464" y="27922"/>
                      <a:pt x="1304547" y="1353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45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7" name="Freeform: Shape 86">
                <a:extLst>
                  <a:ext uri="{FF2B5EF4-FFF2-40B4-BE49-F238E27FC236}">
                    <a16:creationId xmlns:a16="http://schemas.microsoft.com/office/drawing/2014/main" id="{E2C63BE2-2C2B-419B-AF8E-4F3D65141276}"/>
                  </a:ext>
                </a:extLst>
              </p:cNvPr>
              <p:cNvSpPr/>
              <p:nvPr/>
            </p:nvSpPr>
            <p:spPr>
              <a:xfrm>
                <a:off x="6022956" y="4640820"/>
                <a:ext cx="60800" cy="6080"/>
              </a:xfrm>
              <a:custGeom>
                <a:avLst/>
                <a:gdLst>
                  <a:gd name="connsiteX0" fmla="*/ 45807 w 45807"/>
                  <a:gd name="connsiteY0" fmla="*/ 458 h 0"/>
                  <a:gd name="connsiteX1" fmla="*/ 0 w 45807"/>
                  <a:gd name="connsiteY1" fmla="*/ 0 h 0"/>
                  <a:gd name="connsiteX2" fmla="*/ 45807 w 45807"/>
                  <a:gd name="connsiteY2" fmla="*/ 458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807">
                    <a:moveTo>
                      <a:pt x="45807" y="458"/>
                    </a:moveTo>
                    <a:cubicBezTo>
                      <a:pt x="30691" y="4123"/>
                      <a:pt x="15116" y="4581"/>
                      <a:pt x="0" y="0"/>
                    </a:cubicBezTo>
                    <a:cubicBezTo>
                      <a:pt x="15116" y="458"/>
                      <a:pt x="30691" y="458"/>
                      <a:pt x="45807" y="458"/>
                    </a:cubicBezTo>
                    <a:close/>
                  </a:path>
                </a:pathLst>
              </a:custGeom>
              <a:solidFill>
                <a:srgbClr val="C1531C"/>
              </a:solidFill>
              <a:ln w="45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101" name="Заголовок 1"/>
          <p:cNvSpPr txBox="1">
            <a:spLocks/>
          </p:cNvSpPr>
          <p:nvPr/>
        </p:nvSpPr>
        <p:spPr>
          <a:xfrm>
            <a:off x="1936236" y="2605847"/>
            <a:ext cx="4611050" cy="1520234"/>
          </a:xfrm>
          <a:prstGeom prst="rect">
            <a:avLst/>
          </a:prstGeom>
        </p:spPr>
        <p:txBody>
          <a:bodyPr>
            <a:noAutofit/>
          </a:bodyPr>
          <a:lstStyle>
            <a:lvl1pPr algn="l" defTabSz="135002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496" kern="1200">
                <a:solidFill>
                  <a:schemeClr val="tx1"/>
                </a:solidFill>
                <a:latin typeface="Cera Pro" panose="00000500000000000000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ru-RU" sz="4000" b="1" dirty="0">
                <a:solidFill>
                  <a:srgbClr val="8E90E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Пара</a:t>
            </a:r>
          </a:p>
          <a:p>
            <a:pPr algn="ctr"/>
            <a:r>
              <a:rPr lang="ru-RU" sz="4000" b="1" dirty="0">
                <a:solidFill>
                  <a:srgbClr val="8E90E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2 участника</a:t>
            </a:r>
            <a:endParaRPr lang="ru-RU" sz="2400" b="1" dirty="0">
              <a:solidFill>
                <a:srgbClr val="8E90E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102" name="Заголовок 1"/>
          <p:cNvSpPr txBox="1">
            <a:spLocks/>
          </p:cNvSpPr>
          <p:nvPr/>
        </p:nvSpPr>
        <p:spPr>
          <a:xfrm>
            <a:off x="5291995" y="2570655"/>
            <a:ext cx="4611050" cy="1520234"/>
          </a:xfrm>
          <a:prstGeom prst="rect">
            <a:avLst/>
          </a:prstGeom>
        </p:spPr>
        <p:txBody>
          <a:bodyPr>
            <a:noAutofit/>
          </a:bodyPr>
          <a:lstStyle>
            <a:lvl1pPr algn="l" defTabSz="135002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496" kern="1200">
                <a:solidFill>
                  <a:schemeClr val="tx1"/>
                </a:solidFill>
                <a:latin typeface="Cera Pro" panose="00000500000000000000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ru-RU" sz="4000" b="1" dirty="0">
                <a:solidFill>
                  <a:srgbClr val="8E90E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Четвёрка</a:t>
            </a:r>
          </a:p>
          <a:p>
            <a:pPr algn="ctr"/>
            <a:r>
              <a:rPr lang="ru-RU" sz="4000" b="1" dirty="0">
                <a:solidFill>
                  <a:srgbClr val="8E90E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4 участника</a:t>
            </a:r>
            <a:endParaRPr lang="ru-RU" sz="2400" b="1" dirty="0">
              <a:solidFill>
                <a:srgbClr val="8E90E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103" name="Заголовок 1"/>
          <p:cNvSpPr txBox="1">
            <a:spLocks/>
          </p:cNvSpPr>
          <p:nvPr/>
        </p:nvSpPr>
        <p:spPr>
          <a:xfrm>
            <a:off x="9047886" y="2590188"/>
            <a:ext cx="4611050" cy="1520234"/>
          </a:xfrm>
          <a:prstGeom prst="rect">
            <a:avLst/>
          </a:prstGeom>
        </p:spPr>
        <p:txBody>
          <a:bodyPr>
            <a:noAutofit/>
          </a:bodyPr>
          <a:lstStyle>
            <a:lvl1pPr algn="l" defTabSz="135002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496" kern="1200">
                <a:solidFill>
                  <a:schemeClr val="tx1"/>
                </a:solidFill>
                <a:latin typeface="Cera Pro" panose="00000500000000000000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ru-RU" sz="4000" b="1" dirty="0">
                <a:solidFill>
                  <a:srgbClr val="8E90E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Семёрка</a:t>
            </a:r>
          </a:p>
          <a:p>
            <a:pPr algn="ctr"/>
            <a:r>
              <a:rPr lang="ru-RU" sz="4000" b="1" dirty="0">
                <a:solidFill>
                  <a:srgbClr val="8E90E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7 участников</a:t>
            </a:r>
            <a:endParaRPr lang="ru-RU" sz="2400" b="1" dirty="0">
              <a:solidFill>
                <a:srgbClr val="8E90E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104" name="Заголовок 1"/>
          <p:cNvSpPr txBox="1">
            <a:spLocks/>
          </p:cNvSpPr>
          <p:nvPr/>
        </p:nvSpPr>
        <p:spPr>
          <a:xfrm>
            <a:off x="12772816" y="2573228"/>
            <a:ext cx="4611050" cy="1520234"/>
          </a:xfrm>
          <a:prstGeom prst="rect">
            <a:avLst/>
          </a:prstGeom>
        </p:spPr>
        <p:txBody>
          <a:bodyPr>
            <a:noAutofit/>
          </a:bodyPr>
          <a:lstStyle>
            <a:lvl1pPr algn="l" defTabSz="135002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496" kern="1200">
                <a:solidFill>
                  <a:schemeClr val="tx1"/>
                </a:solidFill>
                <a:latin typeface="Cera Pro" panose="00000500000000000000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ru-RU" sz="4000" b="1" dirty="0">
                <a:solidFill>
                  <a:srgbClr val="8E90E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Десятка</a:t>
            </a:r>
          </a:p>
          <a:p>
            <a:pPr algn="ctr"/>
            <a:r>
              <a:rPr lang="ru-RU" sz="4000" b="1" dirty="0">
                <a:solidFill>
                  <a:srgbClr val="8E90E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10 участников</a:t>
            </a:r>
            <a:endParaRPr lang="ru-RU" sz="2400" b="1" dirty="0">
              <a:solidFill>
                <a:srgbClr val="8E90E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105" name="Заголовок 1"/>
          <p:cNvSpPr txBox="1">
            <a:spLocks/>
          </p:cNvSpPr>
          <p:nvPr/>
        </p:nvSpPr>
        <p:spPr>
          <a:xfrm>
            <a:off x="832826" y="295984"/>
            <a:ext cx="14611285" cy="732790"/>
          </a:xfrm>
          <a:prstGeom prst="rect">
            <a:avLst/>
          </a:prstGeom>
        </p:spPr>
        <p:txBody>
          <a:bodyPr/>
          <a:lstStyle>
            <a:lvl1pPr algn="l" defTabSz="135002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496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5400" b="1" dirty="0">
                <a:solidFill>
                  <a:srgbClr val="7274B8"/>
                </a:solidFill>
                <a:latin typeface="Calibri" panose="020F0502020204030204" pitchFamily="34" charset="0"/>
              </a:rPr>
              <a:t>Наиболее эффективные варианты работы в группе/команде</a:t>
            </a:r>
          </a:p>
        </p:txBody>
      </p:sp>
      <p:sp>
        <p:nvSpPr>
          <p:cNvPr id="106" name="Rectangle 13">
            <a:extLst>
              <a:ext uri="{FF2B5EF4-FFF2-40B4-BE49-F238E27FC236}">
                <a16:creationId xmlns:a16="http://schemas.microsoft.com/office/drawing/2014/main" id="{F5CC8391-D3FA-45FB-BB7A-7EBCCE39124F}"/>
              </a:ext>
            </a:extLst>
          </p:cNvPr>
          <p:cNvSpPr/>
          <p:nvPr/>
        </p:nvSpPr>
        <p:spPr>
          <a:xfrm>
            <a:off x="3648531" y="7620767"/>
            <a:ext cx="11864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ko-KR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2</a:t>
            </a:r>
            <a:endParaRPr lang="ko-KR" altLang="en-US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107" name="Rectangle 13">
            <a:extLst>
              <a:ext uri="{FF2B5EF4-FFF2-40B4-BE49-F238E27FC236}">
                <a16:creationId xmlns:a16="http://schemas.microsoft.com/office/drawing/2014/main" id="{F5CC8391-D3FA-45FB-BB7A-7EBCCE39124F}"/>
              </a:ext>
            </a:extLst>
          </p:cNvPr>
          <p:cNvSpPr/>
          <p:nvPr/>
        </p:nvSpPr>
        <p:spPr>
          <a:xfrm>
            <a:off x="6985818" y="7620767"/>
            <a:ext cx="11864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ko-KR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4</a:t>
            </a:r>
            <a:endParaRPr lang="ko-KR" altLang="en-US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108" name="Rectangle 13">
            <a:extLst>
              <a:ext uri="{FF2B5EF4-FFF2-40B4-BE49-F238E27FC236}">
                <a16:creationId xmlns:a16="http://schemas.microsoft.com/office/drawing/2014/main" id="{F5CC8391-D3FA-45FB-BB7A-7EBCCE39124F}"/>
              </a:ext>
            </a:extLst>
          </p:cNvPr>
          <p:cNvSpPr/>
          <p:nvPr/>
        </p:nvSpPr>
        <p:spPr>
          <a:xfrm>
            <a:off x="10707388" y="7551787"/>
            <a:ext cx="11864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ko-KR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7</a:t>
            </a:r>
            <a:endParaRPr lang="ko-KR" altLang="en-US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109" name="Rectangle 13">
            <a:extLst>
              <a:ext uri="{FF2B5EF4-FFF2-40B4-BE49-F238E27FC236}">
                <a16:creationId xmlns:a16="http://schemas.microsoft.com/office/drawing/2014/main" id="{F5CC8391-D3FA-45FB-BB7A-7EBCCE39124F}"/>
              </a:ext>
            </a:extLst>
          </p:cNvPr>
          <p:cNvSpPr/>
          <p:nvPr/>
        </p:nvSpPr>
        <p:spPr>
          <a:xfrm>
            <a:off x="14256132" y="7552703"/>
            <a:ext cx="11864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ko-KR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10</a:t>
            </a:r>
            <a:endParaRPr lang="ko-KR" altLang="en-US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536052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3">
            <a:extLst>
              <a:ext uri="{FF2B5EF4-FFF2-40B4-BE49-F238E27FC236}">
                <a16:creationId xmlns:a16="http://schemas.microsoft.com/office/drawing/2014/main" id="{B2B2A274-D216-42D5-BF6E-021CCC3734ED}"/>
              </a:ext>
            </a:extLst>
          </p:cNvPr>
          <p:cNvSpPr/>
          <p:nvPr/>
        </p:nvSpPr>
        <p:spPr>
          <a:xfrm rot="20400000">
            <a:off x="-367218" y="4606971"/>
            <a:ext cx="6509578" cy="953487"/>
          </a:xfrm>
          <a:custGeom>
            <a:avLst/>
            <a:gdLst>
              <a:gd name="connsiteX0" fmla="*/ 6762406 w 6762406"/>
              <a:gd name="connsiteY0" fmla="*/ 0 h 1396040"/>
              <a:gd name="connsiteX1" fmla="*/ 6762406 w 6762406"/>
              <a:gd name="connsiteY1" fmla="*/ 1396040 h 1396040"/>
              <a:gd name="connsiteX2" fmla="*/ 0 w 6762406"/>
              <a:gd name="connsiteY2" fmla="*/ 1396040 h 1396040"/>
              <a:gd name="connsiteX3" fmla="*/ 508117 w 6762406"/>
              <a:gd name="connsiteY3" fmla="*/ 1 h 1396040"/>
              <a:gd name="connsiteX0" fmla="*/ 6568324 w 6568324"/>
              <a:gd name="connsiteY0" fmla="*/ 0 h 1410321"/>
              <a:gd name="connsiteX1" fmla="*/ 6568324 w 6568324"/>
              <a:gd name="connsiteY1" fmla="*/ 1396040 h 1410321"/>
              <a:gd name="connsiteX2" fmla="*/ 0 w 6568324"/>
              <a:gd name="connsiteY2" fmla="*/ 1410322 h 1410321"/>
              <a:gd name="connsiteX3" fmla="*/ 314035 w 6568324"/>
              <a:gd name="connsiteY3" fmla="*/ 1 h 1410321"/>
              <a:gd name="connsiteX4" fmla="*/ 6568324 w 6568324"/>
              <a:gd name="connsiteY4" fmla="*/ 0 h 1410321"/>
              <a:gd name="connsiteX0" fmla="*/ 6613487 w 6613487"/>
              <a:gd name="connsiteY0" fmla="*/ 0 h 1408526"/>
              <a:gd name="connsiteX1" fmla="*/ 6613487 w 6613487"/>
              <a:gd name="connsiteY1" fmla="*/ 1396040 h 1408526"/>
              <a:gd name="connsiteX2" fmla="*/ 0 w 6613487"/>
              <a:gd name="connsiteY2" fmla="*/ 1408527 h 1408526"/>
              <a:gd name="connsiteX3" fmla="*/ 359198 w 6613487"/>
              <a:gd name="connsiteY3" fmla="*/ 1 h 1408526"/>
              <a:gd name="connsiteX4" fmla="*/ 6613487 w 6613487"/>
              <a:gd name="connsiteY4" fmla="*/ 0 h 1408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13487" h="1408526">
                <a:moveTo>
                  <a:pt x="6613487" y="0"/>
                </a:moveTo>
                <a:lnTo>
                  <a:pt x="6613487" y="1396040"/>
                </a:lnTo>
                <a:lnTo>
                  <a:pt x="0" y="1408527"/>
                </a:lnTo>
                <a:lnTo>
                  <a:pt x="359198" y="1"/>
                </a:lnTo>
                <a:lnTo>
                  <a:pt x="6613487" y="0"/>
                </a:lnTo>
                <a:close/>
              </a:path>
            </a:pathLst>
          </a:custGeom>
          <a:solidFill>
            <a:srgbClr val="8E90E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72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04B29CB8-BF58-40B3-ACDF-8F273B04000D}"/>
              </a:ext>
            </a:extLst>
          </p:cNvPr>
          <p:cNvSpPr/>
          <p:nvPr/>
        </p:nvSpPr>
        <p:spPr>
          <a:xfrm rot="20400000">
            <a:off x="-256257" y="7692358"/>
            <a:ext cx="12462975" cy="945035"/>
          </a:xfrm>
          <a:custGeom>
            <a:avLst/>
            <a:gdLst>
              <a:gd name="connsiteX0" fmla="*/ 12785260 w 12785260"/>
              <a:gd name="connsiteY0" fmla="*/ 0 h 1396040"/>
              <a:gd name="connsiteX1" fmla="*/ 12785260 w 12785260"/>
              <a:gd name="connsiteY1" fmla="*/ 1396040 h 1396040"/>
              <a:gd name="connsiteX2" fmla="*/ 2474427 w 12785260"/>
              <a:gd name="connsiteY2" fmla="*/ 1396040 h 1396040"/>
              <a:gd name="connsiteX3" fmla="*/ 0 w 12785260"/>
              <a:gd name="connsiteY3" fmla="*/ 495422 h 1396040"/>
              <a:gd name="connsiteX4" fmla="*/ 180319 w 12785260"/>
              <a:gd name="connsiteY4" fmla="*/ 1 h 1396040"/>
              <a:gd name="connsiteX0" fmla="*/ 12665613 w 12665613"/>
              <a:gd name="connsiteY0" fmla="*/ 0 h 1396040"/>
              <a:gd name="connsiteX1" fmla="*/ 12665613 w 12665613"/>
              <a:gd name="connsiteY1" fmla="*/ 1396040 h 1396040"/>
              <a:gd name="connsiteX2" fmla="*/ 2354780 w 12665613"/>
              <a:gd name="connsiteY2" fmla="*/ 1396040 h 1396040"/>
              <a:gd name="connsiteX3" fmla="*/ 0 w 12665613"/>
              <a:gd name="connsiteY3" fmla="*/ 381881 h 1396040"/>
              <a:gd name="connsiteX4" fmla="*/ 60672 w 12665613"/>
              <a:gd name="connsiteY4" fmla="*/ 1 h 1396040"/>
              <a:gd name="connsiteX5" fmla="*/ 12665613 w 12665613"/>
              <a:gd name="connsiteY5" fmla="*/ 0 h 1396040"/>
              <a:gd name="connsiteX0" fmla="*/ 12655840 w 12655841"/>
              <a:gd name="connsiteY0" fmla="*/ 0 h 1396040"/>
              <a:gd name="connsiteX1" fmla="*/ 12655840 w 12655841"/>
              <a:gd name="connsiteY1" fmla="*/ 1396040 h 1396040"/>
              <a:gd name="connsiteX2" fmla="*/ 2345007 w 12655841"/>
              <a:gd name="connsiteY2" fmla="*/ 1396040 h 1396040"/>
              <a:gd name="connsiteX3" fmla="*/ -1 w 12655841"/>
              <a:gd name="connsiteY3" fmla="*/ 342838 h 1396040"/>
              <a:gd name="connsiteX4" fmla="*/ 50899 w 12655841"/>
              <a:gd name="connsiteY4" fmla="*/ 1 h 1396040"/>
              <a:gd name="connsiteX5" fmla="*/ 12655840 w 12655841"/>
              <a:gd name="connsiteY5" fmla="*/ 0 h 1396040"/>
              <a:gd name="connsiteX0" fmla="*/ 12650954 w 12650954"/>
              <a:gd name="connsiteY0" fmla="*/ 0 h 1396040"/>
              <a:gd name="connsiteX1" fmla="*/ 12650954 w 12650954"/>
              <a:gd name="connsiteY1" fmla="*/ 1396040 h 1396040"/>
              <a:gd name="connsiteX2" fmla="*/ 2340121 w 12650954"/>
              <a:gd name="connsiteY2" fmla="*/ 1396040 h 1396040"/>
              <a:gd name="connsiteX3" fmla="*/ -1 w 12650954"/>
              <a:gd name="connsiteY3" fmla="*/ 323318 h 1396040"/>
              <a:gd name="connsiteX4" fmla="*/ 46013 w 12650954"/>
              <a:gd name="connsiteY4" fmla="*/ 1 h 1396040"/>
              <a:gd name="connsiteX5" fmla="*/ 12650954 w 12650954"/>
              <a:gd name="connsiteY5" fmla="*/ 0 h 1396040"/>
              <a:gd name="connsiteX0" fmla="*/ 12641183 w 12641183"/>
              <a:gd name="connsiteY0" fmla="*/ 0 h 1396040"/>
              <a:gd name="connsiteX1" fmla="*/ 12641183 w 12641183"/>
              <a:gd name="connsiteY1" fmla="*/ 1396040 h 1396040"/>
              <a:gd name="connsiteX2" fmla="*/ 2330350 w 12641183"/>
              <a:gd name="connsiteY2" fmla="*/ 1396040 h 1396040"/>
              <a:gd name="connsiteX3" fmla="*/ 0 w 12641183"/>
              <a:gd name="connsiteY3" fmla="*/ 284274 h 1396040"/>
              <a:gd name="connsiteX4" fmla="*/ 36242 w 12641183"/>
              <a:gd name="connsiteY4" fmla="*/ 1 h 1396040"/>
              <a:gd name="connsiteX5" fmla="*/ 12641183 w 12641183"/>
              <a:gd name="connsiteY5" fmla="*/ 0 h 1396040"/>
              <a:gd name="connsiteX0" fmla="*/ 12644836 w 12644836"/>
              <a:gd name="connsiteY0" fmla="*/ 0 h 1396040"/>
              <a:gd name="connsiteX1" fmla="*/ 12644836 w 12644836"/>
              <a:gd name="connsiteY1" fmla="*/ 1396040 h 1396040"/>
              <a:gd name="connsiteX2" fmla="*/ 2334003 w 12644836"/>
              <a:gd name="connsiteY2" fmla="*/ 1396040 h 1396040"/>
              <a:gd name="connsiteX3" fmla="*/ 0 w 12644836"/>
              <a:gd name="connsiteY3" fmla="*/ 238126 h 1396040"/>
              <a:gd name="connsiteX4" fmla="*/ 39895 w 12644836"/>
              <a:gd name="connsiteY4" fmla="*/ 1 h 1396040"/>
              <a:gd name="connsiteX5" fmla="*/ 12644836 w 12644836"/>
              <a:gd name="connsiteY5" fmla="*/ 0 h 1396040"/>
              <a:gd name="connsiteX0" fmla="*/ 12671689 w 12671689"/>
              <a:gd name="connsiteY0" fmla="*/ 0 h 1396040"/>
              <a:gd name="connsiteX1" fmla="*/ 12671689 w 12671689"/>
              <a:gd name="connsiteY1" fmla="*/ 1396040 h 1396040"/>
              <a:gd name="connsiteX2" fmla="*/ 2360856 w 12671689"/>
              <a:gd name="connsiteY2" fmla="*/ 1396040 h 1396040"/>
              <a:gd name="connsiteX3" fmla="*/ 0 w 12671689"/>
              <a:gd name="connsiteY3" fmla="*/ 223916 h 1396040"/>
              <a:gd name="connsiteX4" fmla="*/ 66748 w 12671689"/>
              <a:gd name="connsiteY4" fmla="*/ 1 h 1396040"/>
              <a:gd name="connsiteX5" fmla="*/ 12671689 w 12671689"/>
              <a:gd name="connsiteY5" fmla="*/ 0 h 1396040"/>
              <a:gd name="connsiteX0" fmla="*/ 12661916 w 12661916"/>
              <a:gd name="connsiteY0" fmla="*/ 0 h 1396040"/>
              <a:gd name="connsiteX1" fmla="*/ 12661916 w 12661916"/>
              <a:gd name="connsiteY1" fmla="*/ 1396040 h 1396040"/>
              <a:gd name="connsiteX2" fmla="*/ 2351083 w 12661916"/>
              <a:gd name="connsiteY2" fmla="*/ 1396040 h 1396040"/>
              <a:gd name="connsiteX3" fmla="*/ -1 w 12661916"/>
              <a:gd name="connsiteY3" fmla="*/ 184873 h 1396040"/>
              <a:gd name="connsiteX4" fmla="*/ 56975 w 12661916"/>
              <a:gd name="connsiteY4" fmla="*/ 1 h 1396040"/>
              <a:gd name="connsiteX5" fmla="*/ 12661916 w 12661916"/>
              <a:gd name="connsiteY5" fmla="*/ 0 h 1396040"/>
              <a:gd name="connsiteX0" fmla="*/ 12661918 w 12661918"/>
              <a:gd name="connsiteY0" fmla="*/ 0 h 1396040"/>
              <a:gd name="connsiteX1" fmla="*/ 12661918 w 12661918"/>
              <a:gd name="connsiteY1" fmla="*/ 1396040 h 1396040"/>
              <a:gd name="connsiteX2" fmla="*/ 2305920 w 12661918"/>
              <a:gd name="connsiteY2" fmla="*/ 1394245 h 1396040"/>
              <a:gd name="connsiteX3" fmla="*/ 1 w 12661918"/>
              <a:gd name="connsiteY3" fmla="*/ 184873 h 1396040"/>
              <a:gd name="connsiteX4" fmla="*/ 56977 w 12661918"/>
              <a:gd name="connsiteY4" fmla="*/ 1 h 1396040"/>
              <a:gd name="connsiteX5" fmla="*/ 12661918 w 12661918"/>
              <a:gd name="connsiteY5" fmla="*/ 0 h 1396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661918" h="1396040">
                <a:moveTo>
                  <a:pt x="12661918" y="0"/>
                </a:moveTo>
                <a:lnTo>
                  <a:pt x="12661918" y="1396040"/>
                </a:lnTo>
                <a:lnTo>
                  <a:pt x="2305920" y="1394245"/>
                </a:lnTo>
                <a:lnTo>
                  <a:pt x="1" y="184873"/>
                </a:lnTo>
                <a:lnTo>
                  <a:pt x="56977" y="1"/>
                </a:lnTo>
                <a:lnTo>
                  <a:pt x="12661918" y="0"/>
                </a:lnTo>
                <a:close/>
              </a:path>
            </a:pathLst>
          </a:custGeom>
          <a:solidFill>
            <a:srgbClr val="8E90E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72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FC12AFE4-3964-40F4-9AB3-55D0DC779001}"/>
              </a:ext>
            </a:extLst>
          </p:cNvPr>
          <p:cNvSpPr/>
          <p:nvPr/>
        </p:nvSpPr>
        <p:spPr>
          <a:xfrm rot="20400000">
            <a:off x="5943147" y="8091373"/>
            <a:ext cx="9919822" cy="950721"/>
          </a:xfrm>
          <a:custGeom>
            <a:avLst/>
            <a:gdLst>
              <a:gd name="connsiteX0" fmla="*/ 11190195 w 11190195"/>
              <a:gd name="connsiteY0" fmla="*/ 0 h 1396040"/>
              <a:gd name="connsiteX1" fmla="*/ 11190195 w 11190195"/>
              <a:gd name="connsiteY1" fmla="*/ 1396040 h 1396040"/>
              <a:gd name="connsiteX2" fmla="*/ 3835587 w 11190195"/>
              <a:gd name="connsiteY2" fmla="*/ 1396040 h 1396040"/>
              <a:gd name="connsiteX3" fmla="*/ 0 w 11190195"/>
              <a:gd name="connsiteY3" fmla="*/ 0 h 1396040"/>
              <a:gd name="connsiteX0" fmla="*/ 10078168 w 10078169"/>
              <a:gd name="connsiteY0" fmla="*/ 8399 h 1404439"/>
              <a:gd name="connsiteX1" fmla="*/ 10078168 w 10078169"/>
              <a:gd name="connsiteY1" fmla="*/ 1404439 h 1404439"/>
              <a:gd name="connsiteX2" fmla="*/ 2723560 w 10078169"/>
              <a:gd name="connsiteY2" fmla="*/ 1404439 h 1404439"/>
              <a:gd name="connsiteX3" fmla="*/ -1 w 10078169"/>
              <a:gd name="connsiteY3" fmla="*/ -1 h 1404439"/>
              <a:gd name="connsiteX4" fmla="*/ 10078168 w 10078169"/>
              <a:gd name="connsiteY4" fmla="*/ 8399 h 1404439"/>
              <a:gd name="connsiteX0" fmla="*/ 10078170 w 10078169"/>
              <a:gd name="connsiteY0" fmla="*/ 8399 h 1404439"/>
              <a:gd name="connsiteX1" fmla="*/ 10078170 w 10078169"/>
              <a:gd name="connsiteY1" fmla="*/ 1404439 h 1404439"/>
              <a:gd name="connsiteX2" fmla="*/ 2651548 w 10078169"/>
              <a:gd name="connsiteY2" fmla="*/ 1388436 h 1404439"/>
              <a:gd name="connsiteX3" fmla="*/ 1 w 10078169"/>
              <a:gd name="connsiteY3" fmla="*/ -1 h 1404439"/>
              <a:gd name="connsiteX4" fmla="*/ 10078170 w 10078169"/>
              <a:gd name="connsiteY4" fmla="*/ 8399 h 1404439"/>
              <a:gd name="connsiteX0" fmla="*/ 10078168 w 10078169"/>
              <a:gd name="connsiteY0" fmla="*/ 8399 h 1404439"/>
              <a:gd name="connsiteX1" fmla="*/ 10078168 w 10078169"/>
              <a:gd name="connsiteY1" fmla="*/ 1404439 h 1404439"/>
              <a:gd name="connsiteX2" fmla="*/ 2651546 w 10078169"/>
              <a:gd name="connsiteY2" fmla="*/ 1388436 h 1404439"/>
              <a:gd name="connsiteX3" fmla="*/ -1 w 10078169"/>
              <a:gd name="connsiteY3" fmla="*/ -1 h 1404439"/>
              <a:gd name="connsiteX4" fmla="*/ 10078168 w 10078169"/>
              <a:gd name="connsiteY4" fmla="*/ 8399 h 1404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78169" h="1404439">
                <a:moveTo>
                  <a:pt x="10078168" y="8399"/>
                </a:moveTo>
                <a:lnTo>
                  <a:pt x="10078168" y="1404439"/>
                </a:lnTo>
                <a:lnTo>
                  <a:pt x="2651546" y="1388436"/>
                </a:lnTo>
                <a:lnTo>
                  <a:pt x="-1" y="-1"/>
                </a:lnTo>
                <a:lnTo>
                  <a:pt x="10078168" y="8399"/>
                </a:lnTo>
                <a:close/>
              </a:path>
            </a:pathLst>
          </a:custGeom>
          <a:solidFill>
            <a:srgbClr val="8E90E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72" dirty="0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C28FAE07-8EA5-43EF-9192-8EA13A48D24B}"/>
              </a:ext>
            </a:extLst>
          </p:cNvPr>
          <p:cNvSpPr/>
          <p:nvPr/>
        </p:nvSpPr>
        <p:spPr>
          <a:xfrm rot="20400000">
            <a:off x="-572282" y="5571605"/>
            <a:ext cx="13140748" cy="979917"/>
          </a:xfrm>
          <a:custGeom>
            <a:avLst/>
            <a:gdLst>
              <a:gd name="connsiteX0" fmla="*/ 14240466 w 14240466"/>
              <a:gd name="connsiteY0" fmla="*/ 0 h 1396040"/>
              <a:gd name="connsiteX1" fmla="*/ 14240466 w 14240466"/>
              <a:gd name="connsiteY1" fmla="*/ 1396040 h 1396040"/>
              <a:gd name="connsiteX2" fmla="*/ 0 w 14240466"/>
              <a:gd name="connsiteY2" fmla="*/ 1396040 h 1396040"/>
              <a:gd name="connsiteX3" fmla="*/ 508117 w 14240466"/>
              <a:gd name="connsiteY3" fmla="*/ 0 h 1396040"/>
              <a:gd name="connsiteX0" fmla="*/ 14114746 w 14114747"/>
              <a:gd name="connsiteY0" fmla="*/ 0 h 1440466"/>
              <a:gd name="connsiteX1" fmla="*/ 14114746 w 14114747"/>
              <a:gd name="connsiteY1" fmla="*/ 1396040 h 1440466"/>
              <a:gd name="connsiteX2" fmla="*/ 0 w 14114747"/>
              <a:gd name="connsiteY2" fmla="*/ 1440466 h 1440466"/>
              <a:gd name="connsiteX3" fmla="*/ 382397 w 14114747"/>
              <a:gd name="connsiteY3" fmla="*/ 0 h 1440466"/>
              <a:gd name="connsiteX4" fmla="*/ 14114746 w 14114747"/>
              <a:gd name="connsiteY4" fmla="*/ 0 h 1440466"/>
              <a:gd name="connsiteX0" fmla="*/ 14101319 w 14101319"/>
              <a:gd name="connsiteY0" fmla="*/ 0 h 1447570"/>
              <a:gd name="connsiteX1" fmla="*/ 14101319 w 14101319"/>
              <a:gd name="connsiteY1" fmla="*/ 1396040 h 1447570"/>
              <a:gd name="connsiteX2" fmla="*/ 0 w 14101319"/>
              <a:gd name="connsiteY2" fmla="*/ 1447570 h 1447570"/>
              <a:gd name="connsiteX3" fmla="*/ 368970 w 14101319"/>
              <a:gd name="connsiteY3" fmla="*/ 0 h 1447570"/>
              <a:gd name="connsiteX4" fmla="*/ 14101319 w 14101319"/>
              <a:gd name="connsiteY4" fmla="*/ 0 h 1447570"/>
              <a:gd name="connsiteX0" fmla="*/ 14101319 w 14101319"/>
              <a:gd name="connsiteY0" fmla="*/ 0 h 1447570"/>
              <a:gd name="connsiteX1" fmla="*/ 14101319 w 14101319"/>
              <a:gd name="connsiteY1" fmla="*/ 1396040 h 1447570"/>
              <a:gd name="connsiteX2" fmla="*/ 0 w 14101319"/>
              <a:gd name="connsiteY2" fmla="*/ 1447570 h 1447570"/>
              <a:gd name="connsiteX3" fmla="*/ 398732 w 14101319"/>
              <a:gd name="connsiteY3" fmla="*/ 14209 h 1447570"/>
              <a:gd name="connsiteX4" fmla="*/ 14101319 w 14101319"/>
              <a:gd name="connsiteY4" fmla="*/ 0 h 1447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01319" h="1447570">
                <a:moveTo>
                  <a:pt x="14101319" y="0"/>
                </a:moveTo>
                <a:lnTo>
                  <a:pt x="14101319" y="1396040"/>
                </a:lnTo>
                <a:lnTo>
                  <a:pt x="0" y="1447570"/>
                </a:lnTo>
                <a:lnTo>
                  <a:pt x="398732" y="14209"/>
                </a:lnTo>
                <a:lnTo>
                  <a:pt x="14101319" y="0"/>
                </a:lnTo>
                <a:close/>
              </a:path>
            </a:pathLst>
          </a:custGeom>
          <a:solidFill>
            <a:srgbClr val="FFC35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72"/>
          </a:p>
        </p:txBody>
      </p:sp>
      <p:sp>
        <p:nvSpPr>
          <p:cNvPr id="8" name="Freeform 27">
            <a:extLst>
              <a:ext uri="{FF2B5EF4-FFF2-40B4-BE49-F238E27FC236}">
                <a16:creationId xmlns:a16="http://schemas.microsoft.com/office/drawing/2014/main" id="{A5EDA810-7AEF-4C6D-83B7-B35587331720}"/>
              </a:ext>
            </a:extLst>
          </p:cNvPr>
          <p:cNvSpPr>
            <a:spLocks noChangeAspect="1"/>
          </p:cNvSpPr>
          <p:nvPr/>
        </p:nvSpPr>
        <p:spPr>
          <a:xfrm flipH="1">
            <a:off x="1984712" y="7921312"/>
            <a:ext cx="1418287" cy="764150"/>
          </a:xfrm>
          <a:custGeom>
            <a:avLst/>
            <a:gdLst/>
            <a:ahLst/>
            <a:cxnLst/>
            <a:rect l="l" t="t" r="r" b="b"/>
            <a:pathLst>
              <a:path w="1872168" h="1008693">
                <a:moveTo>
                  <a:pt x="699542" y="162"/>
                </a:moveTo>
                <a:cubicBezTo>
                  <a:pt x="683169" y="534"/>
                  <a:pt x="666273" y="1556"/>
                  <a:pt x="648845" y="3291"/>
                </a:cubicBezTo>
                <a:cubicBezTo>
                  <a:pt x="357120" y="49686"/>
                  <a:pt x="273885" y="284789"/>
                  <a:pt x="274981" y="413694"/>
                </a:cubicBezTo>
                <a:cubicBezTo>
                  <a:pt x="4451" y="471904"/>
                  <a:pt x="-11347" y="662854"/>
                  <a:pt x="4101" y="753457"/>
                </a:cubicBezTo>
                <a:cubicBezTo>
                  <a:pt x="42383" y="946818"/>
                  <a:pt x="296257" y="1004273"/>
                  <a:pt x="384912" y="1005378"/>
                </a:cubicBezTo>
                <a:lnTo>
                  <a:pt x="1507196" y="1008693"/>
                </a:lnTo>
                <a:cubicBezTo>
                  <a:pt x="1646895" y="1000406"/>
                  <a:pt x="1746295" y="947371"/>
                  <a:pt x="1825546" y="854557"/>
                </a:cubicBezTo>
                <a:cubicBezTo>
                  <a:pt x="1897410" y="760086"/>
                  <a:pt x="1873973" y="626012"/>
                  <a:pt x="1836613" y="558208"/>
                </a:cubicBezTo>
                <a:cubicBezTo>
                  <a:pt x="1808089" y="509360"/>
                  <a:pt x="1675919" y="402617"/>
                  <a:pt x="1507617" y="430504"/>
                </a:cubicBezTo>
                <a:cubicBezTo>
                  <a:pt x="1525469" y="335682"/>
                  <a:pt x="1477961" y="244522"/>
                  <a:pt x="1398003" y="206286"/>
                </a:cubicBezTo>
                <a:cubicBezTo>
                  <a:pt x="1299806" y="153261"/>
                  <a:pt x="1182195" y="177294"/>
                  <a:pt x="1108176" y="215068"/>
                </a:cubicBezTo>
                <a:cubicBezTo>
                  <a:pt x="1072916" y="135306"/>
                  <a:pt x="945134" y="-5422"/>
                  <a:pt x="699542" y="162"/>
                </a:cubicBezTo>
                <a:close/>
              </a:path>
            </a:pathLst>
          </a:custGeom>
          <a:solidFill>
            <a:srgbClr val="84C2DD">
              <a:alpha val="2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0003" tIns="45002" rIns="90003" bIns="4500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772">
              <a:solidFill>
                <a:schemeClr val="tx1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AC68334-42D4-4314-83E5-A44152500146}"/>
              </a:ext>
            </a:extLst>
          </p:cNvPr>
          <p:cNvGrpSpPr/>
          <p:nvPr/>
        </p:nvGrpSpPr>
        <p:grpSpPr>
          <a:xfrm rot="20275744" flipH="1">
            <a:off x="11325672" y="2426211"/>
            <a:ext cx="1855288" cy="2102541"/>
            <a:chOff x="5365048" y="479821"/>
            <a:chExt cx="8036930" cy="9108010"/>
          </a:xfrm>
          <a:solidFill>
            <a:srgbClr val="FFC35B"/>
          </a:solidFill>
          <a:effectLst/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94AE3390-BD28-4BDE-83CE-0DDD6C6C5D5A}"/>
                </a:ext>
              </a:extLst>
            </p:cNvPr>
            <p:cNvSpPr/>
            <p:nvPr/>
          </p:nvSpPr>
          <p:spPr>
            <a:xfrm>
              <a:off x="11674969" y="8268753"/>
              <a:ext cx="1052700" cy="1319078"/>
            </a:xfrm>
            <a:custGeom>
              <a:avLst/>
              <a:gdLst>
                <a:gd name="connsiteX0" fmla="*/ 0 w 266700"/>
                <a:gd name="connsiteY0" fmla="*/ 0 h 438150"/>
                <a:gd name="connsiteX1" fmla="*/ 19050 w 266700"/>
                <a:gd name="connsiteY1" fmla="*/ 438150 h 438150"/>
                <a:gd name="connsiteX2" fmla="*/ 266700 w 266700"/>
                <a:gd name="connsiteY2" fmla="*/ 76200 h 438150"/>
                <a:gd name="connsiteX3" fmla="*/ 0 w 266700"/>
                <a:gd name="connsiteY3" fmla="*/ 0 h 438150"/>
                <a:gd name="connsiteX0" fmla="*/ 0 w 366579"/>
                <a:gd name="connsiteY0" fmla="*/ 0 h 459339"/>
                <a:gd name="connsiteX1" fmla="*/ 366579 w 366579"/>
                <a:gd name="connsiteY1" fmla="*/ 459339 h 459339"/>
                <a:gd name="connsiteX2" fmla="*/ 266700 w 366579"/>
                <a:gd name="connsiteY2" fmla="*/ 76200 h 459339"/>
                <a:gd name="connsiteX3" fmla="*/ 0 w 366579"/>
                <a:gd name="connsiteY3" fmla="*/ 0 h 459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6579" h="459339">
                  <a:moveTo>
                    <a:pt x="0" y="0"/>
                  </a:moveTo>
                  <a:lnTo>
                    <a:pt x="366579" y="459339"/>
                  </a:lnTo>
                  <a:lnTo>
                    <a:pt x="266700" y="7620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72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517716C-92DC-4982-B4DE-E02E64991BA2}"/>
                </a:ext>
              </a:extLst>
            </p:cNvPr>
            <p:cNvSpPr/>
            <p:nvPr/>
          </p:nvSpPr>
          <p:spPr>
            <a:xfrm>
              <a:off x="9107326" y="6879846"/>
              <a:ext cx="3333521" cy="1613816"/>
            </a:xfrm>
            <a:custGeom>
              <a:avLst/>
              <a:gdLst>
                <a:gd name="connsiteX0" fmla="*/ 1219200 w 1219200"/>
                <a:gd name="connsiteY0" fmla="*/ 561975 h 561975"/>
                <a:gd name="connsiteX1" fmla="*/ 438150 w 1219200"/>
                <a:gd name="connsiteY1" fmla="*/ 0 h 561975"/>
                <a:gd name="connsiteX2" fmla="*/ 0 w 1219200"/>
                <a:gd name="connsiteY2" fmla="*/ 361950 h 561975"/>
                <a:gd name="connsiteX3" fmla="*/ 1219200 w 1219200"/>
                <a:gd name="connsiteY3" fmla="*/ 561975 h 561975"/>
                <a:gd name="connsiteX0" fmla="*/ 1158170 w 1158170"/>
                <a:gd name="connsiteY0" fmla="*/ 561975 h 561975"/>
                <a:gd name="connsiteX1" fmla="*/ 377120 w 1158170"/>
                <a:gd name="connsiteY1" fmla="*/ 0 h 561975"/>
                <a:gd name="connsiteX2" fmla="*/ 0 w 1158170"/>
                <a:gd name="connsiteY2" fmla="*/ 375217 h 561975"/>
                <a:gd name="connsiteX3" fmla="*/ 1158170 w 1158170"/>
                <a:gd name="connsiteY3" fmla="*/ 561975 h 561975"/>
                <a:gd name="connsiteX0" fmla="*/ 1160823 w 1160823"/>
                <a:gd name="connsiteY0" fmla="*/ 561975 h 561975"/>
                <a:gd name="connsiteX1" fmla="*/ 379773 w 1160823"/>
                <a:gd name="connsiteY1" fmla="*/ 0 h 561975"/>
                <a:gd name="connsiteX2" fmla="*/ 0 w 1160823"/>
                <a:gd name="connsiteY2" fmla="*/ 367257 h 561975"/>
                <a:gd name="connsiteX3" fmla="*/ 1160823 w 1160823"/>
                <a:gd name="connsiteY3" fmla="*/ 56197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0823" h="561975">
                  <a:moveTo>
                    <a:pt x="1160823" y="561975"/>
                  </a:moveTo>
                  <a:lnTo>
                    <a:pt x="379773" y="0"/>
                  </a:lnTo>
                  <a:lnTo>
                    <a:pt x="0" y="367257"/>
                  </a:lnTo>
                  <a:lnTo>
                    <a:pt x="1160823" y="561975"/>
                  </a:lnTo>
                  <a:close/>
                </a:path>
              </a:pathLst>
            </a:custGeom>
            <a:grp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72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EB60F90-7CA6-4180-9960-0D09FF723F54}"/>
                </a:ext>
              </a:extLst>
            </p:cNvPr>
            <p:cNvSpPr/>
            <p:nvPr/>
          </p:nvSpPr>
          <p:spPr>
            <a:xfrm>
              <a:off x="5365048" y="5540922"/>
              <a:ext cx="1132617" cy="452885"/>
            </a:xfrm>
            <a:custGeom>
              <a:avLst/>
              <a:gdLst>
                <a:gd name="connsiteX0" fmla="*/ 133350 w 276225"/>
                <a:gd name="connsiteY0" fmla="*/ 0 h 200025"/>
                <a:gd name="connsiteX1" fmla="*/ 0 w 276225"/>
                <a:gd name="connsiteY1" fmla="*/ 200025 h 200025"/>
                <a:gd name="connsiteX2" fmla="*/ 276225 w 276225"/>
                <a:gd name="connsiteY2" fmla="*/ 152400 h 200025"/>
                <a:gd name="connsiteX3" fmla="*/ 133350 w 276225"/>
                <a:gd name="connsiteY3" fmla="*/ 0 h 200025"/>
                <a:gd name="connsiteX0" fmla="*/ 157232 w 276225"/>
                <a:gd name="connsiteY0" fmla="*/ 0 h 205332"/>
                <a:gd name="connsiteX1" fmla="*/ 0 w 276225"/>
                <a:gd name="connsiteY1" fmla="*/ 205332 h 205332"/>
                <a:gd name="connsiteX2" fmla="*/ 276225 w 276225"/>
                <a:gd name="connsiteY2" fmla="*/ 157707 h 205332"/>
                <a:gd name="connsiteX3" fmla="*/ 157232 w 276225"/>
                <a:gd name="connsiteY3" fmla="*/ 0 h 205332"/>
                <a:gd name="connsiteX0" fmla="*/ 275415 w 394408"/>
                <a:gd name="connsiteY0" fmla="*/ 0 h 157707"/>
                <a:gd name="connsiteX1" fmla="*/ 0 w 394408"/>
                <a:gd name="connsiteY1" fmla="*/ 150097 h 157707"/>
                <a:gd name="connsiteX2" fmla="*/ 394408 w 394408"/>
                <a:gd name="connsiteY2" fmla="*/ 157707 h 157707"/>
                <a:gd name="connsiteX3" fmla="*/ 275415 w 394408"/>
                <a:gd name="connsiteY3" fmla="*/ 0 h 1577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4408" h="157707">
                  <a:moveTo>
                    <a:pt x="275415" y="0"/>
                  </a:moveTo>
                  <a:lnTo>
                    <a:pt x="0" y="150097"/>
                  </a:lnTo>
                  <a:lnTo>
                    <a:pt x="394408" y="157707"/>
                  </a:lnTo>
                  <a:lnTo>
                    <a:pt x="275415" y="0"/>
                  </a:lnTo>
                  <a:close/>
                </a:path>
              </a:pathLst>
            </a:custGeom>
            <a:grp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72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C09FAC7B-8809-49A9-8B83-10E917D78E25}"/>
                </a:ext>
              </a:extLst>
            </p:cNvPr>
            <p:cNvSpPr/>
            <p:nvPr/>
          </p:nvSpPr>
          <p:spPr>
            <a:xfrm>
              <a:off x="6149698" y="5215816"/>
              <a:ext cx="1586463" cy="2373441"/>
            </a:xfrm>
            <a:custGeom>
              <a:avLst/>
              <a:gdLst>
                <a:gd name="connsiteX0" fmla="*/ 552450 w 552450"/>
                <a:gd name="connsiteY0" fmla="*/ 0 h 847725"/>
                <a:gd name="connsiteX1" fmla="*/ 0 w 552450"/>
                <a:gd name="connsiteY1" fmla="*/ 114300 h 847725"/>
                <a:gd name="connsiteX2" fmla="*/ 523875 w 552450"/>
                <a:gd name="connsiteY2" fmla="*/ 847725 h 847725"/>
                <a:gd name="connsiteX3" fmla="*/ 552450 w 552450"/>
                <a:gd name="connsiteY3" fmla="*/ 0 h 847725"/>
                <a:gd name="connsiteX0" fmla="*/ 552450 w 552450"/>
                <a:gd name="connsiteY0" fmla="*/ 0 h 826497"/>
                <a:gd name="connsiteX1" fmla="*/ 0 w 552450"/>
                <a:gd name="connsiteY1" fmla="*/ 114300 h 826497"/>
                <a:gd name="connsiteX2" fmla="*/ 502647 w 552450"/>
                <a:gd name="connsiteY2" fmla="*/ 826497 h 826497"/>
                <a:gd name="connsiteX3" fmla="*/ 552450 w 552450"/>
                <a:gd name="connsiteY3" fmla="*/ 0 h 826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2450" h="826497">
                  <a:moveTo>
                    <a:pt x="552450" y="0"/>
                  </a:moveTo>
                  <a:lnTo>
                    <a:pt x="0" y="114300"/>
                  </a:lnTo>
                  <a:lnTo>
                    <a:pt x="502647" y="826497"/>
                  </a:lnTo>
                  <a:lnTo>
                    <a:pt x="552450" y="0"/>
                  </a:lnTo>
                  <a:close/>
                </a:path>
              </a:pathLst>
            </a:custGeom>
            <a:grp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72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346025F6-36BF-4BF1-A3D9-E5653ACAA06D}"/>
                </a:ext>
              </a:extLst>
            </p:cNvPr>
            <p:cNvSpPr/>
            <p:nvPr/>
          </p:nvSpPr>
          <p:spPr>
            <a:xfrm>
              <a:off x="9871174" y="2566277"/>
              <a:ext cx="3530804" cy="3853064"/>
            </a:xfrm>
            <a:custGeom>
              <a:avLst/>
              <a:gdLst>
                <a:gd name="connsiteX0" fmla="*/ 1019175 w 1019175"/>
                <a:gd name="connsiteY0" fmla="*/ 0 h 1390650"/>
                <a:gd name="connsiteX1" fmla="*/ 0 w 1019175"/>
                <a:gd name="connsiteY1" fmla="*/ 295275 h 1390650"/>
                <a:gd name="connsiteX2" fmla="*/ 19050 w 1019175"/>
                <a:gd name="connsiteY2" fmla="*/ 1390650 h 1390650"/>
                <a:gd name="connsiteX3" fmla="*/ 1019175 w 1019175"/>
                <a:gd name="connsiteY3" fmla="*/ 0 h 1390650"/>
                <a:gd name="connsiteX0" fmla="*/ 1113905 w 1113905"/>
                <a:gd name="connsiteY0" fmla="*/ 0 h 1390650"/>
                <a:gd name="connsiteX1" fmla="*/ 0 w 1113905"/>
                <a:gd name="connsiteY1" fmla="*/ 643150 h 1390650"/>
                <a:gd name="connsiteX2" fmla="*/ 113780 w 1113905"/>
                <a:gd name="connsiteY2" fmla="*/ 1390650 h 1390650"/>
                <a:gd name="connsiteX3" fmla="*/ 1113905 w 1113905"/>
                <a:gd name="connsiteY3" fmla="*/ 0 h 1390650"/>
                <a:gd name="connsiteX0" fmla="*/ 1229522 w 1229522"/>
                <a:gd name="connsiteY0" fmla="*/ 0 h 1341742"/>
                <a:gd name="connsiteX1" fmla="*/ 0 w 1229522"/>
                <a:gd name="connsiteY1" fmla="*/ 594242 h 1341742"/>
                <a:gd name="connsiteX2" fmla="*/ 113780 w 1229522"/>
                <a:gd name="connsiteY2" fmla="*/ 1341742 h 1341742"/>
                <a:gd name="connsiteX3" fmla="*/ 1229522 w 1229522"/>
                <a:gd name="connsiteY3" fmla="*/ 0 h 1341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29522" h="1341742">
                  <a:moveTo>
                    <a:pt x="1229522" y="0"/>
                  </a:moveTo>
                  <a:lnTo>
                    <a:pt x="0" y="594242"/>
                  </a:lnTo>
                  <a:lnTo>
                    <a:pt x="113780" y="1341742"/>
                  </a:lnTo>
                  <a:lnTo>
                    <a:pt x="1229522" y="0"/>
                  </a:lnTo>
                  <a:close/>
                </a:path>
              </a:pathLst>
            </a:custGeom>
            <a:grp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72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42878D72-42DC-44EA-8D6B-2D0EB212D9D2}"/>
                </a:ext>
              </a:extLst>
            </p:cNvPr>
            <p:cNvSpPr/>
            <p:nvPr/>
          </p:nvSpPr>
          <p:spPr>
            <a:xfrm>
              <a:off x="7585440" y="3324702"/>
              <a:ext cx="2667179" cy="4626397"/>
            </a:xfrm>
            <a:custGeom>
              <a:avLst/>
              <a:gdLst>
                <a:gd name="connsiteX0" fmla="*/ 528637 w 928687"/>
                <a:gd name="connsiteY0" fmla="*/ 1628775 h 1628775"/>
                <a:gd name="connsiteX1" fmla="*/ 0 w 928687"/>
                <a:gd name="connsiteY1" fmla="*/ 1500188 h 1628775"/>
                <a:gd name="connsiteX2" fmla="*/ 71437 w 928687"/>
                <a:gd name="connsiteY2" fmla="*/ 0 h 1628775"/>
                <a:gd name="connsiteX3" fmla="*/ 928687 w 928687"/>
                <a:gd name="connsiteY3" fmla="*/ 1271588 h 1628775"/>
                <a:gd name="connsiteX4" fmla="*/ 528637 w 928687"/>
                <a:gd name="connsiteY4" fmla="*/ 1628775 h 1628775"/>
                <a:gd name="connsiteX0" fmla="*/ 542925 w 942975"/>
                <a:gd name="connsiteY0" fmla="*/ 1304925 h 1304925"/>
                <a:gd name="connsiteX1" fmla="*/ 14288 w 942975"/>
                <a:gd name="connsiteY1" fmla="*/ 1176338 h 1304925"/>
                <a:gd name="connsiteX2" fmla="*/ 0 w 942975"/>
                <a:gd name="connsiteY2" fmla="*/ 0 h 1304925"/>
                <a:gd name="connsiteX3" fmla="*/ 942975 w 942975"/>
                <a:gd name="connsiteY3" fmla="*/ 947738 h 1304925"/>
                <a:gd name="connsiteX4" fmla="*/ 542925 w 942975"/>
                <a:gd name="connsiteY4" fmla="*/ 1304925 h 1304925"/>
                <a:gd name="connsiteX0" fmla="*/ 528637 w 928687"/>
                <a:gd name="connsiteY0" fmla="*/ 1581150 h 1581150"/>
                <a:gd name="connsiteX1" fmla="*/ 0 w 928687"/>
                <a:gd name="connsiteY1" fmla="*/ 1452563 h 1581150"/>
                <a:gd name="connsiteX2" fmla="*/ 61912 w 928687"/>
                <a:gd name="connsiteY2" fmla="*/ 0 h 1581150"/>
                <a:gd name="connsiteX3" fmla="*/ 928687 w 928687"/>
                <a:gd name="connsiteY3" fmla="*/ 1223963 h 1581150"/>
                <a:gd name="connsiteX4" fmla="*/ 528637 w 928687"/>
                <a:gd name="connsiteY4" fmla="*/ 1581150 h 1581150"/>
                <a:gd name="connsiteX0" fmla="*/ 528637 w 928687"/>
                <a:gd name="connsiteY0" fmla="*/ 1619250 h 1619250"/>
                <a:gd name="connsiteX1" fmla="*/ 0 w 928687"/>
                <a:gd name="connsiteY1" fmla="*/ 1490663 h 1619250"/>
                <a:gd name="connsiteX2" fmla="*/ 42862 w 928687"/>
                <a:gd name="connsiteY2" fmla="*/ 0 h 1619250"/>
                <a:gd name="connsiteX3" fmla="*/ 928687 w 928687"/>
                <a:gd name="connsiteY3" fmla="*/ 1262063 h 1619250"/>
                <a:gd name="connsiteX4" fmla="*/ 528637 w 928687"/>
                <a:gd name="connsiteY4" fmla="*/ 1619250 h 1619250"/>
                <a:gd name="connsiteX0" fmla="*/ 528637 w 928687"/>
                <a:gd name="connsiteY0" fmla="*/ 1614196 h 1614196"/>
                <a:gd name="connsiteX1" fmla="*/ 0 w 928687"/>
                <a:gd name="connsiteY1" fmla="*/ 1485609 h 1614196"/>
                <a:gd name="connsiteX2" fmla="*/ 47916 w 928687"/>
                <a:gd name="connsiteY2" fmla="*/ 0 h 1614196"/>
                <a:gd name="connsiteX3" fmla="*/ 928687 w 928687"/>
                <a:gd name="connsiteY3" fmla="*/ 1257009 h 1614196"/>
                <a:gd name="connsiteX4" fmla="*/ 528637 w 928687"/>
                <a:gd name="connsiteY4" fmla="*/ 1614196 h 1614196"/>
                <a:gd name="connsiteX0" fmla="*/ 528637 w 928687"/>
                <a:gd name="connsiteY0" fmla="*/ 1442351 h 1442351"/>
                <a:gd name="connsiteX1" fmla="*/ 0 w 928687"/>
                <a:gd name="connsiteY1" fmla="*/ 1313764 h 1442351"/>
                <a:gd name="connsiteX2" fmla="*/ 2427 w 928687"/>
                <a:gd name="connsiteY2" fmla="*/ 0 h 1442351"/>
                <a:gd name="connsiteX3" fmla="*/ 928687 w 928687"/>
                <a:gd name="connsiteY3" fmla="*/ 1085164 h 1442351"/>
                <a:gd name="connsiteX4" fmla="*/ 528637 w 928687"/>
                <a:gd name="connsiteY4" fmla="*/ 1442351 h 1442351"/>
                <a:gd name="connsiteX0" fmla="*/ 528637 w 928687"/>
                <a:gd name="connsiteY0" fmla="*/ 1624305 h 1624305"/>
                <a:gd name="connsiteX1" fmla="*/ 0 w 928687"/>
                <a:gd name="connsiteY1" fmla="*/ 1495718 h 1624305"/>
                <a:gd name="connsiteX2" fmla="*/ 47916 w 928687"/>
                <a:gd name="connsiteY2" fmla="*/ 0 h 1624305"/>
                <a:gd name="connsiteX3" fmla="*/ 928687 w 928687"/>
                <a:gd name="connsiteY3" fmla="*/ 1267118 h 1624305"/>
                <a:gd name="connsiteX4" fmla="*/ 528637 w 928687"/>
                <a:gd name="connsiteY4" fmla="*/ 1624305 h 1624305"/>
                <a:gd name="connsiteX0" fmla="*/ 528637 w 928687"/>
                <a:gd name="connsiteY0" fmla="*/ 1616345 h 1616345"/>
                <a:gd name="connsiteX1" fmla="*/ 0 w 928687"/>
                <a:gd name="connsiteY1" fmla="*/ 1487758 h 1616345"/>
                <a:gd name="connsiteX2" fmla="*/ 53223 w 928687"/>
                <a:gd name="connsiteY2" fmla="*/ 0 h 1616345"/>
                <a:gd name="connsiteX3" fmla="*/ 928687 w 928687"/>
                <a:gd name="connsiteY3" fmla="*/ 1259158 h 1616345"/>
                <a:gd name="connsiteX4" fmla="*/ 528637 w 928687"/>
                <a:gd name="connsiteY4" fmla="*/ 1616345 h 1616345"/>
                <a:gd name="connsiteX0" fmla="*/ 528637 w 928687"/>
                <a:gd name="connsiteY0" fmla="*/ 1618998 h 1618998"/>
                <a:gd name="connsiteX1" fmla="*/ 0 w 928687"/>
                <a:gd name="connsiteY1" fmla="*/ 1490411 h 1618998"/>
                <a:gd name="connsiteX2" fmla="*/ 55877 w 928687"/>
                <a:gd name="connsiteY2" fmla="*/ 0 h 1618998"/>
                <a:gd name="connsiteX3" fmla="*/ 928687 w 928687"/>
                <a:gd name="connsiteY3" fmla="*/ 1261811 h 1618998"/>
                <a:gd name="connsiteX4" fmla="*/ 528637 w 928687"/>
                <a:gd name="connsiteY4" fmla="*/ 1618998 h 1618998"/>
                <a:gd name="connsiteX0" fmla="*/ 528637 w 928687"/>
                <a:gd name="connsiteY0" fmla="*/ 1611038 h 1611038"/>
                <a:gd name="connsiteX1" fmla="*/ 0 w 928687"/>
                <a:gd name="connsiteY1" fmla="*/ 1482451 h 1611038"/>
                <a:gd name="connsiteX2" fmla="*/ 50570 w 928687"/>
                <a:gd name="connsiteY2" fmla="*/ 0 h 1611038"/>
                <a:gd name="connsiteX3" fmla="*/ 928687 w 928687"/>
                <a:gd name="connsiteY3" fmla="*/ 1253851 h 1611038"/>
                <a:gd name="connsiteX4" fmla="*/ 528637 w 928687"/>
                <a:gd name="connsiteY4" fmla="*/ 1611038 h 1611038"/>
                <a:gd name="connsiteX0" fmla="*/ 536444 w 936494"/>
                <a:gd name="connsiteY0" fmla="*/ 1597771 h 1597771"/>
                <a:gd name="connsiteX1" fmla="*/ 7807 w 936494"/>
                <a:gd name="connsiteY1" fmla="*/ 1469184 h 1597771"/>
                <a:gd name="connsiteX2" fmla="*/ 0 w 936494"/>
                <a:gd name="connsiteY2" fmla="*/ 0 h 1597771"/>
                <a:gd name="connsiteX3" fmla="*/ 936494 w 936494"/>
                <a:gd name="connsiteY3" fmla="*/ 1240584 h 1597771"/>
                <a:gd name="connsiteX4" fmla="*/ 536444 w 936494"/>
                <a:gd name="connsiteY4" fmla="*/ 1597771 h 1597771"/>
                <a:gd name="connsiteX0" fmla="*/ 528735 w 928785"/>
                <a:gd name="connsiteY0" fmla="*/ 1611038 h 1611038"/>
                <a:gd name="connsiteX1" fmla="*/ 98 w 928785"/>
                <a:gd name="connsiteY1" fmla="*/ 1482451 h 1611038"/>
                <a:gd name="connsiteX2" fmla="*/ 45361 w 928785"/>
                <a:gd name="connsiteY2" fmla="*/ 0 h 1611038"/>
                <a:gd name="connsiteX3" fmla="*/ 928785 w 928785"/>
                <a:gd name="connsiteY3" fmla="*/ 1253851 h 1611038"/>
                <a:gd name="connsiteX4" fmla="*/ 528735 w 928785"/>
                <a:gd name="connsiteY4" fmla="*/ 1611038 h 1611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8785" h="1611038">
                  <a:moveTo>
                    <a:pt x="528735" y="1611038"/>
                  </a:moveTo>
                  <a:lnTo>
                    <a:pt x="98" y="1482451"/>
                  </a:lnTo>
                  <a:cubicBezTo>
                    <a:pt x="-2504" y="992723"/>
                    <a:pt x="47963" y="489728"/>
                    <a:pt x="45361" y="0"/>
                  </a:cubicBezTo>
                  <a:lnTo>
                    <a:pt x="928785" y="1253851"/>
                  </a:lnTo>
                  <a:lnTo>
                    <a:pt x="528735" y="1611038"/>
                  </a:lnTo>
                  <a:close/>
                </a:path>
              </a:pathLst>
            </a:custGeom>
            <a:grp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72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B3A5C9BE-0AFC-4AEC-AB35-1D3408F80D23}"/>
                </a:ext>
              </a:extLst>
            </p:cNvPr>
            <p:cNvSpPr/>
            <p:nvPr/>
          </p:nvSpPr>
          <p:spPr>
            <a:xfrm>
              <a:off x="7708808" y="479821"/>
              <a:ext cx="2543813" cy="6474124"/>
            </a:xfrm>
            <a:custGeom>
              <a:avLst/>
              <a:gdLst>
                <a:gd name="connsiteX0" fmla="*/ 0 w 885825"/>
                <a:gd name="connsiteY0" fmla="*/ 914400 h 2171700"/>
                <a:gd name="connsiteX1" fmla="*/ 871538 w 885825"/>
                <a:gd name="connsiteY1" fmla="*/ 0 h 2171700"/>
                <a:gd name="connsiteX2" fmla="*/ 885825 w 885825"/>
                <a:gd name="connsiteY2" fmla="*/ 2171700 h 2171700"/>
                <a:gd name="connsiteX3" fmla="*/ 0 w 885825"/>
                <a:gd name="connsiteY3" fmla="*/ 914400 h 2171700"/>
                <a:gd name="connsiteX0" fmla="*/ 0 w 885825"/>
                <a:gd name="connsiteY0" fmla="*/ 997167 h 2254467"/>
                <a:gd name="connsiteX1" fmla="*/ 675879 w 885825"/>
                <a:gd name="connsiteY1" fmla="*/ 0 h 2254467"/>
                <a:gd name="connsiteX2" fmla="*/ 885825 w 885825"/>
                <a:gd name="connsiteY2" fmla="*/ 2254467 h 2254467"/>
                <a:gd name="connsiteX3" fmla="*/ 0 w 885825"/>
                <a:gd name="connsiteY3" fmla="*/ 997167 h 2254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85825" h="2254467">
                  <a:moveTo>
                    <a:pt x="0" y="997167"/>
                  </a:moveTo>
                  <a:lnTo>
                    <a:pt x="675879" y="0"/>
                  </a:lnTo>
                  <a:cubicBezTo>
                    <a:pt x="680641" y="723900"/>
                    <a:pt x="881063" y="1530567"/>
                    <a:pt x="885825" y="2254467"/>
                  </a:cubicBezTo>
                  <a:lnTo>
                    <a:pt x="0" y="997167"/>
                  </a:lnTo>
                  <a:close/>
                </a:path>
              </a:pathLst>
            </a:custGeom>
            <a:grp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72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2C486EB-BEF0-4673-AE28-1D7F6CF46948}"/>
              </a:ext>
            </a:extLst>
          </p:cNvPr>
          <p:cNvGrpSpPr/>
          <p:nvPr/>
        </p:nvGrpSpPr>
        <p:grpSpPr>
          <a:xfrm rot="20275744" flipH="1">
            <a:off x="5069249" y="2626303"/>
            <a:ext cx="1855288" cy="2102541"/>
            <a:chOff x="5365048" y="479821"/>
            <a:chExt cx="8036930" cy="9108010"/>
          </a:xfrm>
          <a:effectLst/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2F08C28E-4FD7-4F34-BE1E-3B9601E06E2E}"/>
                </a:ext>
              </a:extLst>
            </p:cNvPr>
            <p:cNvSpPr/>
            <p:nvPr/>
          </p:nvSpPr>
          <p:spPr>
            <a:xfrm>
              <a:off x="11674969" y="8268753"/>
              <a:ext cx="1052700" cy="1319078"/>
            </a:xfrm>
            <a:custGeom>
              <a:avLst/>
              <a:gdLst>
                <a:gd name="connsiteX0" fmla="*/ 0 w 266700"/>
                <a:gd name="connsiteY0" fmla="*/ 0 h 438150"/>
                <a:gd name="connsiteX1" fmla="*/ 19050 w 266700"/>
                <a:gd name="connsiteY1" fmla="*/ 438150 h 438150"/>
                <a:gd name="connsiteX2" fmla="*/ 266700 w 266700"/>
                <a:gd name="connsiteY2" fmla="*/ 76200 h 438150"/>
                <a:gd name="connsiteX3" fmla="*/ 0 w 266700"/>
                <a:gd name="connsiteY3" fmla="*/ 0 h 438150"/>
                <a:gd name="connsiteX0" fmla="*/ 0 w 366579"/>
                <a:gd name="connsiteY0" fmla="*/ 0 h 459339"/>
                <a:gd name="connsiteX1" fmla="*/ 366579 w 366579"/>
                <a:gd name="connsiteY1" fmla="*/ 459339 h 459339"/>
                <a:gd name="connsiteX2" fmla="*/ 266700 w 366579"/>
                <a:gd name="connsiteY2" fmla="*/ 76200 h 459339"/>
                <a:gd name="connsiteX3" fmla="*/ 0 w 366579"/>
                <a:gd name="connsiteY3" fmla="*/ 0 h 459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6579" h="459339">
                  <a:moveTo>
                    <a:pt x="0" y="0"/>
                  </a:moveTo>
                  <a:lnTo>
                    <a:pt x="366579" y="459339"/>
                  </a:lnTo>
                  <a:lnTo>
                    <a:pt x="266700" y="762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6350">
              <a:solidFill>
                <a:srgbClr val="8E90E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72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232B878D-CE87-49B6-A0EE-35B7DE421AE6}"/>
                </a:ext>
              </a:extLst>
            </p:cNvPr>
            <p:cNvSpPr/>
            <p:nvPr/>
          </p:nvSpPr>
          <p:spPr>
            <a:xfrm>
              <a:off x="9107326" y="6879846"/>
              <a:ext cx="3333521" cy="1613816"/>
            </a:xfrm>
            <a:custGeom>
              <a:avLst/>
              <a:gdLst>
                <a:gd name="connsiteX0" fmla="*/ 1219200 w 1219200"/>
                <a:gd name="connsiteY0" fmla="*/ 561975 h 561975"/>
                <a:gd name="connsiteX1" fmla="*/ 438150 w 1219200"/>
                <a:gd name="connsiteY1" fmla="*/ 0 h 561975"/>
                <a:gd name="connsiteX2" fmla="*/ 0 w 1219200"/>
                <a:gd name="connsiteY2" fmla="*/ 361950 h 561975"/>
                <a:gd name="connsiteX3" fmla="*/ 1219200 w 1219200"/>
                <a:gd name="connsiteY3" fmla="*/ 561975 h 561975"/>
                <a:gd name="connsiteX0" fmla="*/ 1158170 w 1158170"/>
                <a:gd name="connsiteY0" fmla="*/ 561975 h 561975"/>
                <a:gd name="connsiteX1" fmla="*/ 377120 w 1158170"/>
                <a:gd name="connsiteY1" fmla="*/ 0 h 561975"/>
                <a:gd name="connsiteX2" fmla="*/ 0 w 1158170"/>
                <a:gd name="connsiteY2" fmla="*/ 375217 h 561975"/>
                <a:gd name="connsiteX3" fmla="*/ 1158170 w 1158170"/>
                <a:gd name="connsiteY3" fmla="*/ 561975 h 561975"/>
                <a:gd name="connsiteX0" fmla="*/ 1160823 w 1160823"/>
                <a:gd name="connsiteY0" fmla="*/ 561975 h 561975"/>
                <a:gd name="connsiteX1" fmla="*/ 379773 w 1160823"/>
                <a:gd name="connsiteY1" fmla="*/ 0 h 561975"/>
                <a:gd name="connsiteX2" fmla="*/ 0 w 1160823"/>
                <a:gd name="connsiteY2" fmla="*/ 367257 h 561975"/>
                <a:gd name="connsiteX3" fmla="*/ 1160823 w 1160823"/>
                <a:gd name="connsiteY3" fmla="*/ 56197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0823" h="561975">
                  <a:moveTo>
                    <a:pt x="1160823" y="561975"/>
                  </a:moveTo>
                  <a:lnTo>
                    <a:pt x="379773" y="0"/>
                  </a:lnTo>
                  <a:lnTo>
                    <a:pt x="0" y="367257"/>
                  </a:lnTo>
                  <a:lnTo>
                    <a:pt x="1160823" y="561975"/>
                  </a:lnTo>
                  <a:close/>
                </a:path>
              </a:pathLst>
            </a:custGeom>
            <a:solidFill>
              <a:schemeClr val="bg1"/>
            </a:solidFill>
            <a:ln w="6350">
              <a:solidFill>
                <a:srgbClr val="8E90E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72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C37C3436-B18B-402C-9362-33AD321AF1D9}"/>
                </a:ext>
              </a:extLst>
            </p:cNvPr>
            <p:cNvSpPr/>
            <p:nvPr/>
          </p:nvSpPr>
          <p:spPr>
            <a:xfrm>
              <a:off x="5365048" y="5540922"/>
              <a:ext cx="1132617" cy="452885"/>
            </a:xfrm>
            <a:custGeom>
              <a:avLst/>
              <a:gdLst>
                <a:gd name="connsiteX0" fmla="*/ 133350 w 276225"/>
                <a:gd name="connsiteY0" fmla="*/ 0 h 200025"/>
                <a:gd name="connsiteX1" fmla="*/ 0 w 276225"/>
                <a:gd name="connsiteY1" fmla="*/ 200025 h 200025"/>
                <a:gd name="connsiteX2" fmla="*/ 276225 w 276225"/>
                <a:gd name="connsiteY2" fmla="*/ 152400 h 200025"/>
                <a:gd name="connsiteX3" fmla="*/ 133350 w 276225"/>
                <a:gd name="connsiteY3" fmla="*/ 0 h 200025"/>
                <a:gd name="connsiteX0" fmla="*/ 157232 w 276225"/>
                <a:gd name="connsiteY0" fmla="*/ 0 h 205332"/>
                <a:gd name="connsiteX1" fmla="*/ 0 w 276225"/>
                <a:gd name="connsiteY1" fmla="*/ 205332 h 205332"/>
                <a:gd name="connsiteX2" fmla="*/ 276225 w 276225"/>
                <a:gd name="connsiteY2" fmla="*/ 157707 h 205332"/>
                <a:gd name="connsiteX3" fmla="*/ 157232 w 276225"/>
                <a:gd name="connsiteY3" fmla="*/ 0 h 205332"/>
                <a:gd name="connsiteX0" fmla="*/ 275415 w 394408"/>
                <a:gd name="connsiteY0" fmla="*/ 0 h 157707"/>
                <a:gd name="connsiteX1" fmla="*/ 0 w 394408"/>
                <a:gd name="connsiteY1" fmla="*/ 150097 h 157707"/>
                <a:gd name="connsiteX2" fmla="*/ 394408 w 394408"/>
                <a:gd name="connsiteY2" fmla="*/ 157707 h 157707"/>
                <a:gd name="connsiteX3" fmla="*/ 275415 w 394408"/>
                <a:gd name="connsiteY3" fmla="*/ 0 h 1577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4408" h="157707">
                  <a:moveTo>
                    <a:pt x="275415" y="0"/>
                  </a:moveTo>
                  <a:lnTo>
                    <a:pt x="0" y="150097"/>
                  </a:lnTo>
                  <a:lnTo>
                    <a:pt x="394408" y="157707"/>
                  </a:lnTo>
                  <a:lnTo>
                    <a:pt x="275415" y="0"/>
                  </a:lnTo>
                  <a:close/>
                </a:path>
              </a:pathLst>
            </a:custGeom>
            <a:solidFill>
              <a:schemeClr val="bg1"/>
            </a:solidFill>
            <a:ln w="6350">
              <a:solidFill>
                <a:srgbClr val="8E90E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72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19394CC0-18CD-4F4C-A92B-F0D8C3DE4F11}"/>
                </a:ext>
              </a:extLst>
            </p:cNvPr>
            <p:cNvSpPr/>
            <p:nvPr/>
          </p:nvSpPr>
          <p:spPr>
            <a:xfrm>
              <a:off x="6149698" y="5215816"/>
              <a:ext cx="1586463" cy="2373441"/>
            </a:xfrm>
            <a:custGeom>
              <a:avLst/>
              <a:gdLst>
                <a:gd name="connsiteX0" fmla="*/ 552450 w 552450"/>
                <a:gd name="connsiteY0" fmla="*/ 0 h 847725"/>
                <a:gd name="connsiteX1" fmla="*/ 0 w 552450"/>
                <a:gd name="connsiteY1" fmla="*/ 114300 h 847725"/>
                <a:gd name="connsiteX2" fmla="*/ 523875 w 552450"/>
                <a:gd name="connsiteY2" fmla="*/ 847725 h 847725"/>
                <a:gd name="connsiteX3" fmla="*/ 552450 w 552450"/>
                <a:gd name="connsiteY3" fmla="*/ 0 h 847725"/>
                <a:gd name="connsiteX0" fmla="*/ 552450 w 552450"/>
                <a:gd name="connsiteY0" fmla="*/ 0 h 826497"/>
                <a:gd name="connsiteX1" fmla="*/ 0 w 552450"/>
                <a:gd name="connsiteY1" fmla="*/ 114300 h 826497"/>
                <a:gd name="connsiteX2" fmla="*/ 502647 w 552450"/>
                <a:gd name="connsiteY2" fmla="*/ 826497 h 826497"/>
                <a:gd name="connsiteX3" fmla="*/ 552450 w 552450"/>
                <a:gd name="connsiteY3" fmla="*/ 0 h 826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2450" h="826497">
                  <a:moveTo>
                    <a:pt x="552450" y="0"/>
                  </a:moveTo>
                  <a:lnTo>
                    <a:pt x="0" y="114300"/>
                  </a:lnTo>
                  <a:lnTo>
                    <a:pt x="502647" y="826497"/>
                  </a:lnTo>
                  <a:lnTo>
                    <a:pt x="552450" y="0"/>
                  </a:lnTo>
                  <a:close/>
                </a:path>
              </a:pathLst>
            </a:custGeom>
            <a:solidFill>
              <a:schemeClr val="bg1"/>
            </a:solidFill>
            <a:ln w="6350">
              <a:solidFill>
                <a:srgbClr val="8E90E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72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8C4645A3-548D-475E-86C4-B6393621FC36}"/>
                </a:ext>
              </a:extLst>
            </p:cNvPr>
            <p:cNvSpPr/>
            <p:nvPr/>
          </p:nvSpPr>
          <p:spPr>
            <a:xfrm>
              <a:off x="9871174" y="2566277"/>
              <a:ext cx="3530804" cy="3853064"/>
            </a:xfrm>
            <a:custGeom>
              <a:avLst/>
              <a:gdLst>
                <a:gd name="connsiteX0" fmla="*/ 1019175 w 1019175"/>
                <a:gd name="connsiteY0" fmla="*/ 0 h 1390650"/>
                <a:gd name="connsiteX1" fmla="*/ 0 w 1019175"/>
                <a:gd name="connsiteY1" fmla="*/ 295275 h 1390650"/>
                <a:gd name="connsiteX2" fmla="*/ 19050 w 1019175"/>
                <a:gd name="connsiteY2" fmla="*/ 1390650 h 1390650"/>
                <a:gd name="connsiteX3" fmla="*/ 1019175 w 1019175"/>
                <a:gd name="connsiteY3" fmla="*/ 0 h 1390650"/>
                <a:gd name="connsiteX0" fmla="*/ 1113905 w 1113905"/>
                <a:gd name="connsiteY0" fmla="*/ 0 h 1390650"/>
                <a:gd name="connsiteX1" fmla="*/ 0 w 1113905"/>
                <a:gd name="connsiteY1" fmla="*/ 643150 h 1390650"/>
                <a:gd name="connsiteX2" fmla="*/ 113780 w 1113905"/>
                <a:gd name="connsiteY2" fmla="*/ 1390650 h 1390650"/>
                <a:gd name="connsiteX3" fmla="*/ 1113905 w 1113905"/>
                <a:gd name="connsiteY3" fmla="*/ 0 h 1390650"/>
                <a:gd name="connsiteX0" fmla="*/ 1229522 w 1229522"/>
                <a:gd name="connsiteY0" fmla="*/ 0 h 1341742"/>
                <a:gd name="connsiteX1" fmla="*/ 0 w 1229522"/>
                <a:gd name="connsiteY1" fmla="*/ 594242 h 1341742"/>
                <a:gd name="connsiteX2" fmla="*/ 113780 w 1229522"/>
                <a:gd name="connsiteY2" fmla="*/ 1341742 h 1341742"/>
                <a:gd name="connsiteX3" fmla="*/ 1229522 w 1229522"/>
                <a:gd name="connsiteY3" fmla="*/ 0 h 1341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29522" h="1341742">
                  <a:moveTo>
                    <a:pt x="1229522" y="0"/>
                  </a:moveTo>
                  <a:lnTo>
                    <a:pt x="0" y="594242"/>
                  </a:lnTo>
                  <a:lnTo>
                    <a:pt x="113780" y="1341742"/>
                  </a:lnTo>
                  <a:lnTo>
                    <a:pt x="1229522" y="0"/>
                  </a:lnTo>
                  <a:close/>
                </a:path>
              </a:pathLst>
            </a:custGeom>
            <a:solidFill>
              <a:schemeClr val="bg1"/>
            </a:solidFill>
            <a:ln w="6350">
              <a:solidFill>
                <a:srgbClr val="8E90E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72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1919FD08-A95B-4F0F-8C6E-A20ECDB43810}"/>
                </a:ext>
              </a:extLst>
            </p:cNvPr>
            <p:cNvSpPr/>
            <p:nvPr/>
          </p:nvSpPr>
          <p:spPr>
            <a:xfrm>
              <a:off x="7585440" y="3324702"/>
              <a:ext cx="2667179" cy="4626397"/>
            </a:xfrm>
            <a:custGeom>
              <a:avLst/>
              <a:gdLst>
                <a:gd name="connsiteX0" fmla="*/ 528637 w 928687"/>
                <a:gd name="connsiteY0" fmla="*/ 1628775 h 1628775"/>
                <a:gd name="connsiteX1" fmla="*/ 0 w 928687"/>
                <a:gd name="connsiteY1" fmla="*/ 1500188 h 1628775"/>
                <a:gd name="connsiteX2" fmla="*/ 71437 w 928687"/>
                <a:gd name="connsiteY2" fmla="*/ 0 h 1628775"/>
                <a:gd name="connsiteX3" fmla="*/ 928687 w 928687"/>
                <a:gd name="connsiteY3" fmla="*/ 1271588 h 1628775"/>
                <a:gd name="connsiteX4" fmla="*/ 528637 w 928687"/>
                <a:gd name="connsiteY4" fmla="*/ 1628775 h 1628775"/>
                <a:gd name="connsiteX0" fmla="*/ 542925 w 942975"/>
                <a:gd name="connsiteY0" fmla="*/ 1304925 h 1304925"/>
                <a:gd name="connsiteX1" fmla="*/ 14288 w 942975"/>
                <a:gd name="connsiteY1" fmla="*/ 1176338 h 1304925"/>
                <a:gd name="connsiteX2" fmla="*/ 0 w 942975"/>
                <a:gd name="connsiteY2" fmla="*/ 0 h 1304925"/>
                <a:gd name="connsiteX3" fmla="*/ 942975 w 942975"/>
                <a:gd name="connsiteY3" fmla="*/ 947738 h 1304925"/>
                <a:gd name="connsiteX4" fmla="*/ 542925 w 942975"/>
                <a:gd name="connsiteY4" fmla="*/ 1304925 h 1304925"/>
                <a:gd name="connsiteX0" fmla="*/ 528637 w 928687"/>
                <a:gd name="connsiteY0" fmla="*/ 1581150 h 1581150"/>
                <a:gd name="connsiteX1" fmla="*/ 0 w 928687"/>
                <a:gd name="connsiteY1" fmla="*/ 1452563 h 1581150"/>
                <a:gd name="connsiteX2" fmla="*/ 61912 w 928687"/>
                <a:gd name="connsiteY2" fmla="*/ 0 h 1581150"/>
                <a:gd name="connsiteX3" fmla="*/ 928687 w 928687"/>
                <a:gd name="connsiteY3" fmla="*/ 1223963 h 1581150"/>
                <a:gd name="connsiteX4" fmla="*/ 528637 w 928687"/>
                <a:gd name="connsiteY4" fmla="*/ 1581150 h 1581150"/>
                <a:gd name="connsiteX0" fmla="*/ 528637 w 928687"/>
                <a:gd name="connsiteY0" fmla="*/ 1619250 h 1619250"/>
                <a:gd name="connsiteX1" fmla="*/ 0 w 928687"/>
                <a:gd name="connsiteY1" fmla="*/ 1490663 h 1619250"/>
                <a:gd name="connsiteX2" fmla="*/ 42862 w 928687"/>
                <a:gd name="connsiteY2" fmla="*/ 0 h 1619250"/>
                <a:gd name="connsiteX3" fmla="*/ 928687 w 928687"/>
                <a:gd name="connsiteY3" fmla="*/ 1262063 h 1619250"/>
                <a:gd name="connsiteX4" fmla="*/ 528637 w 928687"/>
                <a:gd name="connsiteY4" fmla="*/ 1619250 h 1619250"/>
                <a:gd name="connsiteX0" fmla="*/ 528637 w 928687"/>
                <a:gd name="connsiteY0" fmla="*/ 1614196 h 1614196"/>
                <a:gd name="connsiteX1" fmla="*/ 0 w 928687"/>
                <a:gd name="connsiteY1" fmla="*/ 1485609 h 1614196"/>
                <a:gd name="connsiteX2" fmla="*/ 47916 w 928687"/>
                <a:gd name="connsiteY2" fmla="*/ 0 h 1614196"/>
                <a:gd name="connsiteX3" fmla="*/ 928687 w 928687"/>
                <a:gd name="connsiteY3" fmla="*/ 1257009 h 1614196"/>
                <a:gd name="connsiteX4" fmla="*/ 528637 w 928687"/>
                <a:gd name="connsiteY4" fmla="*/ 1614196 h 1614196"/>
                <a:gd name="connsiteX0" fmla="*/ 528637 w 928687"/>
                <a:gd name="connsiteY0" fmla="*/ 1442351 h 1442351"/>
                <a:gd name="connsiteX1" fmla="*/ 0 w 928687"/>
                <a:gd name="connsiteY1" fmla="*/ 1313764 h 1442351"/>
                <a:gd name="connsiteX2" fmla="*/ 2427 w 928687"/>
                <a:gd name="connsiteY2" fmla="*/ 0 h 1442351"/>
                <a:gd name="connsiteX3" fmla="*/ 928687 w 928687"/>
                <a:gd name="connsiteY3" fmla="*/ 1085164 h 1442351"/>
                <a:gd name="connsiteX4" fmla="*/ 528637 w 928687"/>
                <a:gd name="connsiteY4" fmla="*/ 1442351 h 1442351"/>
                <a:gd name="connsiteX0" fmla="*/ 528637 w 928687"/>
                <a:gd name="connsiteY0" fmla="*/ 1624305 h 1624305"/>
                <a:gd name="connsiteX1" fmla="*/ 0 w 928687"/>
                <a:gd name="connsiteY1" fmla="*/ 1495718 h 1624305"/>
                <a:gd name="connsiteX2" fmla="*/ 47916 w 928687"/>
                <a:gd name="connsiteY2" fmla="*/ 0 h 1624305"/>
                <a:gd name="connsiteX3" fmla="*/ 928687 w 928687"/>
                <a:gd name="connsiteY3" fmla="*/ 1267118 h 1624305"/>
                <a:gd name="connsiteX4" fmla="*/ 528637 w 928687"/>
                <a:gd name="connsiteY4" fmla="*/ 1624305 h 1624305"/>
                <a:gd name="connsiteX0" fmla="*/ 528637 w 928687"/>
                <a:gd name="connsiteY0" fmla="*/ 1616345 h 1616345"/>
                <a:gd name="connsiteX1" fmla="*/ 0 w 928687"/>
                <a:gd name="connsiteY1" fmla="*/ 1487758 h 1616345"/>
                <a:gd name="connsiteX2" fmla="*/ 53223 w 928687"/>
                <a:gd name="connsiteY2" fmla="*/ 0 h 1616345"/>
                <a:gd name="connsiteX3" fmla="*/ 928687 w 928687"/>
                <a:gd name="connsiteY3" fmla="*/ 1259158 h 1616345"/>
                <a:gd name="connsiteX4" fmla="*/ 528637 w 928687"/>
                <a:gd name="connsiteY4" fmla="*/ 1616345 h 1616345"/>
                <a:gd name="connsiteX0" fmla="*/ 528637 w 928687"/>
                <a:gd name="connsiteY0" fmla="*/ 1618998 h 1618998"/>
                <a:gd name="connsiteX1" fmla="*/ 0 w 928687"/>
                <a:gd name="connsiteY1" fmla="*/ 1490411 h 1618998"/>
                <a:gd name="connsiteX2" fmla="*/ 55877 w 928687"/>
                <a:gd name="connsiteY2" fmla="*/ 0 h 1618998"/>
                <a:gd name="connsiteX3" fmla="*/ 928687 w 928687"/>
                <a:gd name="connsiteY3" fmla="*/ 1261811 h 1618998"/>
                <a:gd name="connsiteX4" fmla="*/ 528637 w 928687"/>
                <a:gd name="connsiteY4" fmla="*/ 1618998 h 1618998"/>
                <a:gd name="connsiteX0" fmla="*/ 528637 w 928687"/>
                <a:gd name="connsiteY0" fmla="*/ 1611038 h 1611038"/>
                <a:gd name="connsiteX1" fmla="*/ 0 w 928687"/>
                <a:gd name="connsiteY1" fmla="*/ 1482451 h 1611038"/>
                <a:gd name="connsiteX2" fmla="*/ 50570 w 928687"/>
                <a:gd name="connsiteY2" fmla="*/ 0 h 1611038"/>
                <a:gd name="connsiteX3" fmla="*/ 928687 w 928687"/>
                <a:gd name="connsiteY3" fmla="*/ 1253851 h 1611038"/>
                <a:gd name="connsiteX4" fmla="*/ 528637 w 928687"/>
                <a:gd name="connsiteY4" fmla="*/ 1611038 h 1611038"/>
                <a:gd name="connsiteX0" fmla="*/ 536444 w 936494"/>
                <a:gd name="connsiteY0" fmla="*/ 1597771 h 1597771"/>
                <a:gd name="connsiteX1" fmla="*/ 7807 w 936494"/>
                <a:gd name="connsiteY1" fmla="*/ 1469184 h 1597771"/>
                <a:gd name="connsiteX2" fmla="*/ 0 w 936494"/>
                <a:gd name="connsiteY2" fmla="*/ 0 h 1597771"/>
                <a:gd name="connsiteX3" fmla="*/ 936494 w 936494"/>
                <a:gd name="connsiteY3" fmla="*/ 1240584 h 1597771"/>
                <a:gd name="connsiteX4" fmla="*/ 536444 w 936494"/>
                <a:gd name="connsiteY4" fmla="*/ 1597771 h 1597771"/>
                <a:gd name="connsiteX0" fmla="*/ 528735 w 928785"/>
                <a:gd name="connsiteY0" fmla="*/ 1611038 h 1611038"/>
                <a:gd name="connsiteX1" fmla="*/ 98 w 928785"/>
                <a:gd name="connsiteY1" fmla="*/ 1482451 h 1611038"/>
                <a:gd name="connsiteX2" fmla="*/ 45361 w 928785"/>
                <a:gd name="connsiteY2" fmla="*/ 0 h 1611038"/>
                <a:gd name="connsiteX3" fmla="*/ 928785 w 928785"/>
                <a:gd name="connsiteY3" fmla="*/ 1253851 h 1611038"/>
                <a:gd name="connsiteX4" fmla="*/ 528735 w 928785"/>
                <a:gd name="connsiteY4" fmla="*/ 1611038 h 1611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8785" h="1611038">
                  <a:moveTo>
                    <a:pt x="528735" y="1611038"/>
                  </a:moveTo>
                  <a:lnTo>
                    <a:pt x="98" y="1482451"/>
                  </a:lnTo>
                  <a:cubicBezTo>
                    <a:pt x="-2504" y="992723"/>
                    <a:pt x="47963" y="489728"/>
                    <a:pt x="45361" y="0"/>
                  </a:cubicBezTo>
                  <a:lnTo>
                    <a:pt x="928785" y="1253851"/>
                  </a:lnTo>
                  <a:lnTo>
                    <a:pt x="528735" y="1611038"/>
                  </a:lnTo>
                  <a:close/>
                </a:path>
              </a:pathLst>
            </a:custGeom>
            <a:solidFill>
              <a:schemeClr val="bg1"/>
            </a:solidFill>
            <a:ln w="6350">
              <a:solidFill>
                <a:srgbClr val="8E90E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72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B0DD63EC-E701-4B7C-80D8-25B6CF037291}"/>
                </a:ext>
              </a:extLst>
            </p:cNvPr>
            <p:cNvSpPr/>
            <p:nvPr/>
          </p:nvSpPr>
          <p:spPr>
            <a:xfrm>
              <a:off x="7708808" y="479821"/>
              <a:ext cx="2543813" cy="6474124"/>
            </a:xfrm>
            <a:custGeom>
              <a:avLst/>
              <a:gdLst>
                <a:gd name="connsiteX0" fmla="*/ 0 w 885825"/>
                <a:gd name="connsiteY0" fmla="*/ 914400 h 2171700"/>
                <a:gd name="connsiteX1" fmla="*/ 871538 w 885825"/>
                <a:gd name="connsiteY1" fmla="*/ 0 h 2171700"/>
                <a:gd name="connsiteX2" fmla="*/ 885825 w 885825"/>
                <a:gd name="connsiteY2" fmla="*/ 2171700 h 2171700"/>
                <a:gd name="connsiteX3" fmla="*/ 0 w 885825"/>
                <a:gd name="connsiteY3" fmla="*/ 914400 h 2171700"/>
                <a:gd name="connsiteX0" fmla="*/ 0 w 885825"/>
                <a:gd name="connsiteY0" fmla="*/ 997167 h 2254467"/>
                <a:gd name="connsiteX1" fmla="*/ 675879 w 885825"/>
                <a:gd name="connsiteY1" fmla="*/ 0 h 2254467"/>
                <a:gd name="connsiteX2" fmla="*/ 885825 w 885825"/>
                <a:gd name="connsiteY2" fmla="*/ 2254467 h 2254467"/>
                <a:gd name="connsiteX3" fmla="*/ 0 w 885825"/>
                <a:gd name="connsiteY3" fmla="*/ 997167 h 2254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85825" h="2254467">
                  <a:moveTo>
                    <a:pt x="0" y="997167"/>
                  </a:moveTo>
                  <a:lnTo>
                    <a:pt x="675879" y="0"/>
                  </a:lnTo>
                  <a:cubicBezTo>
                    <a:pt x="680641" y="723900"/>
                    <a:pt x="881063" y="1530567"/>
                    <a:pt x="885825" y="2254467"/>
                  </a:cubicBezTo>
                  <a:lnTo>
                    <a:pt x="0" y="997167"/>
                  </a:lnTo>
                  <a:close/>
                </a:path>
              </a:pathLst>
            </a:custGeom>
            <a:solidFill>
              <a:schemeClr val="bg1"/>
            </a:solidFill>
            <a:ln w="6350">
              <a:solidFill>
                <a:srgbClr val="8E90E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72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D50E8EC-5919-4C31-9FBC-32D5989E171C}"/>
              </a:ext>
            </a:extLst>
          </p:cNvPr>
          <p:cNvGrpSpPr/>
          <p:nvPr/>
        </p:nvGrpSpPr>
        <p:grpSpPr>
          <a:xfrm rot="20275744" flipH="1">
            <a:off x="10975622" y="4657809"/>
            <a:ext cx="1855288" cy="2102541"/>
            <a:chOff x="5365048" y="479821"/>
            <a:chExt cx="8036930" cy="9108010"/>
          </a:xfrm>
          <a:effectLst/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BA42A4EE-DDC4-4B4F-9E05-7A57F0FF1C0A}"/>
                </a:ext>
              </a:extLst>
            </p:cNvPr>
            <p:cNvSpPr/>
            <p:nvPr/>
          </p:nvSpPr>
          <p:spPr>
            <a:xfrm>
              <a:off x="11674969" y="8268753"/>
              <a:ext cx="1052700" cy="1319078"/>
            </a:xfrm>
            <a:custGeom>
              <a:avLst/>
              <a:gdLst>
                <a:gd name="connsiteX0" fmla="*/ 0 w 266700"/>
                <a:gd name="connsiteY0" fmla="*/ 0 h 438150"/>
                <a:gd name="connsiteX1" fmla="*/ 19050 w 266700"/>
                <a:gd name="connsiteY1" fmla="*/ 438150 h 438150"/>
                <a:gd name="connsiteX2" fmla="*/ 266700 w 266700"/>
                <a:gd name="connsiteY2" fmla="*/ 76200 h 438150"/>
                <a:gd name="connsiteX3" fmla="*/ 0 w 266700"/>
                <a:gd name="connsiteY3" fmla="*/ 0 h 438150"/>
                <a:gd name="connsiteX0" fmla="*/ 0 w 366579"/>
                <a:gd name="connsiteY0" fmla="*/ 0 h 459339"/>
                <a:gd name="connsiteX1" fmla="*/ 366579 w 366579"/>
                <a:gd name="connsiteY1" fmla="*/ 459339 h 459339"/>
                <a:gd name="connsiteX2" fmla="*/ 266700 w 366579"/>
                <a:gd name="connsiteY2" fmla="*/ 76200 h 459339"/>
                <a:gd name="connsiteX3" fmla="*/ 0 w 366579"/>
                <a:gd name="connsiteY3" fmla="*/ 0 h 459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6579" h="459339">
                  <a:moveTo>
                    <a:pt x="0" y="0"/>
                  </a:moveTo>
                  <a:lnTo>
                    <a:pt x="366579" y="459339"/>
                  </a:lnTo>
                  <a:lnTo>
                    <a:pt x="266700" y="762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6350">
              <a:solidFill>
                <a:srgbClr val="8E90E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72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931100CB-8C4F-4B10-99FB-75526D9DA78C}"/>
                </a:ext>
              </a:extLst>
            </p:cNvPr>
            <p:cNvSpPr/>
            <p:nvPr/>
          </p:nvSpPr>
          <p:spPr>
            <a:xfrm>
              <a:off x="9107326" y="6879846"/>
              <a:ext cx="3333521" cy="1613816"/>
            </a:xfrm>
            <a:custGeom>
              <a:avLst/>
              <a:gdLst>
                <a:gd name="connsiteX0" fmla="*/ 1219200 w 1219200"/>
                <a:gd name="connsiteY0" fmla="*/ 561975 h 561975"/>
                <a:gd name="connsiteX1" fmla="*/ 438150 w 1219200"/>
                <a:gd name="connsiteY1" fmla="*/ 0 h 561975"/>
                <a:gd name="connsiteX2" fmla="*/ 0 w 1219200"/>
                <a:gd name="connsiteY2" fmla="*/ 361950 h 561975"/>
                <a:gd name="connsiteX3" fmla="*/ 1219200 w 1219200"/>
                <a:gd name="connsiteY3" fmla="*/ 561975 h 561975"/>
                <a:gd name="connsiteX0" fmla="*/ 1158170 w 1158170"/>
                <a:gd name="connsiteY0" fmla="*/ 561975 h 561975"/>
                <a:gd name="connsiteX1" fmla="*/ 377120 w 1158170"/>
                <a:gd name="connsiteY1" fmla="*/ 0 h 561975"/>
                <a:gd name="connsiteX2" fmla="*/ 0 w 1158170"/>
                <a:gd name="connsiteY2" fmla="*/ 375217 h 561975"/>
                <a:gd name="connsiteX3" fmla="*/ 1158170 w 1158170"/>
                <a:gd name="connsiteY3" fmla="*/ 561975 h 561975"/>
                <a:gd name="connsiteX0" fmla="*/ 1160823 w 1160823"/>
                <a:gd name="connsiteY0" fmla="*/ 561975 h 561975"/>
                <a:gd name="connsiteX1" fmla="*/ 379773 w 1160823"/>
                <a:gd name="connsiteY1" fmla="*/ 0 h 561975"/>
                <a:gd name="connsiteX2" fmla="*/ 0 w 1160823"/>
                <a:gd name="connsiteY2" fmla="*/ 367257 h 561975"/>
                <a:gd name="connsiteX3" fmla="*/ 1160823 w 1160823"/>
                <a:gd name="connsiteY3" fmla="*/ 56197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0823" h="561975">
                  <a:moveTo>
                    <a:pt x="1160823" y="561975"/>
                  </a:moveTo>
                  <a:lnTo>
                    <a:pt x="379773" y="0"/>
                  </a:lnTo>
                  <a:lnTo>
                    <a:pt x="0" y="367257"/>
                  </a:lnTo>
                  <a:lnTo>
                    <a:pt x="1160823" y="561975"/>
                  </a:lnTo>
                  <a:close/>
                </a:path>
              </a:pathLst>
            </a:custGeom>
            <a:solidFill>
              <a:schemeClr val="bg1"/>
            </a:solidFill>
            <a:ln w="6350">
              <a:solidFill>
                <a:srgbClr val="8E90E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72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EDCAE00A-7510-4D22-951D-3640A75E8869}"/>
                </a:ext>
              </a:extLst>
            </p:cNvPr>
            <p:cNvSpPr/>
            <p:nvPr/>
          </p:nvSpPr>
          <p:spPr>
            <a:xfrm>
              <a:off x="5365048" y="5540922"/>
              <a:ext cx="1132617" cy="452885"/>
            </a:xfrm>
            <a:custGeom>
              <a:avLst/>
              <a:gdLst>
                <a:gd name="connsiteX0" fmla="*/ 133350 w 276225"/>
                <a:gd name="connsiteY0" fmla="*/ 0 h 200025"/>
                <a:gd name="connsiteX1" fmla="*/ 0 w 276225"/>
                <a:gd name="connsiteY1" fmla="*/ 200025 h 200025"/>
                <a:gd name="connsiteX2" fmla="*/ 276225 w 276225"/>
                <a:gd name="connsiteY2" fmla="*/ 152400 h 200025"/>
                <a:gd name="connsiteX3" fmla="*/ 133350 w 276225"/>
                <a:gd name="connsiteY3" fmla="*/ 0 h 200025"/>
                <a:gd name="connsiteX0" fmla="*/ 157232 w 276225"/>
                <a:gd name="connsiteY0" fmla="*/ 0 h 205332"/>
                <a:gd name="connsiteX1" fmla="*/ 0 w 276225"/>
                <a:gd name="connsiteY1" fmla="*/ 205332 h 205332"/>
                <a:gd name="connsiteX2" fmla="*/ 276225 w 276225"/>
                <a:gd name="connsiteY2" fmla="*/ 157707 h 205332"/>
                <a:gd name="connsiteX3" fmla="*/ 157232 w 276225"/>
                <a:gd name="connsiteY3" fmla="*/ 0 h 205332"/>
                <a:gd name="connsiteX0" fmla="*/ 275415 w 394408"/>
                <a:gd name="connsiteY0" fmla="*/ 0 h 157707"/>
                <a:gd name="connsiteX1" fmla="*/ 0 w 394408"/>
                <a:gd name="connsiteY1" fmla="*/ 150097 h 157707"/>
                <a:gd name="connsiteX2" fmla="*/ 394408 w 394408"/>
                <a:gd name="connsiteY2" fmla="*/ 157707 h 157707"/>
                <a:gd name="connsiteX3" fmla="*/ 275415 w 394408"/>
                <a:gd name="connsiteY3" fmla="*/ 0 h 1577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4408" h="157707">
                  <a:moveTo>
                    <a:pt x="275415" y="0"/>
                  </a:moveTo>
                  <a:lnTo>
                    <a:pt x="0" y="150097"/>
                  </a:lnTo>
                  <a:lnTo>
                    <a:pt x="394408" y="157707"/>
                  </a:lnTo>
                  <a:lnTo>
                    <a:pt x="275415" y="0"/>
                  </a:lnTo>
                  <a:close/>
                </a:path>
              </a:pathLst>
            </a:custGeom>
            <a:solidFill>
              <a:schemeClr val="bg1"/>
            </a:solidFill>
            <a:ln w="6350">
              <a:solidFill>
                <a:srgbClr val="8E90E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72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A17EF897-A8E4-488B-A7E7-0E80E3737DC4}"/>
                </a:ext>
              </a:extLst>
            </p:cNvPr>
            <p:cNvSpPr/>
            <p:nvPr/>
          </p:nvSpPr>
          <p:spPr>
            <a:xfrm>
              <a:off x="6149698" y="5215816"/>
              <a:ext cx="1586463" cy="2373441"/>
            </a:xfrm>
            <a:custGeom>
              <a:avLst/>
              <a:gdLst>
                <a:gd name="connsiteX0" fmla="*/ 552450 w 552450"/>
                <a:gd name="connsiteY0" fmla="*/ 0 h 847725"/>
                <a:gd name="connsiteX1" fmla="*/ 0 w 552450"/>
                <a:gd name="connsiteY1" fmla="*/ 114300 h 847725"/>
                <a:gd name="connsiteX2" fmla="*/ 523875 w 552450"/>
                <a:gd name="connsiteY2" fmla="*/ 847725 h 847725"/>
                <a:gd name="connsiteX3" fmla="*/ 552450 w 552450"/>
                <a:gd name="connsiteY3" fmla="*/ 0 h 847725"/>
                <a:gd name="connsiteX0" fmla="*/ 552450 w 552450"/>
                <a:gd name="connsiteY0" fmla="*/ 0 h 826497"/>
                <a:gd name="connsiteX1" fmla="*/ 0 w 552450"/>
                <a:gd name="connsiteY1" fmla="*/ 114300 h 826497"/>
                <a:gd name="connsiteX2" fmla="*/ 502647 w 552450"/>
                <a:gd name="connsiteY2" fmla="*/ 826497 h 826497"/>
                <a:gd name="connsiteX3" fmla="*/ 552450 w 552450"/>
                <a:gd name="connsiteY3" fmla="*/ 0 h 826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2450" h="826497">
                  <a:moveTo>
                    <a:pt x="552450" y="0"/>
                  </a:moveTo>
                  <a:lnTo>
                    <a:pt x="0" y="114300"/>
                  </a:lnTo>
                  <a:lnTo>
                    <a:pt x="502647" y="826497"/>
                  </a:lnTo>
                  <a:lnTo>
                    <a:pt x="552450" y="0"/>
                  </a:lnTo>
                  <a:close/>
                </a:path>
              </a:pathLst>
            </a:custGeom>
            <a:solidFill>
              <a:schemeClr val="bg1"/>
            </a:solidFill>
            <a:ln w="6350">
              <a:solidFill>
                <a:srgbClr val="8E90E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72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8D53A6B1-7784-4FC2-85A8-55331130B149}"/>
                </a:ext>
              </a:extLst>
            </p:cNvPr>
            <p:cNvSpPr/>
            <p:nvPr/>
          </p:nvSpPr>
          <p:spPr>
            <a:xfrm>
              <a:off x="9871174" y="2566277"/>
              <a:ext cx="3530804" cy="3853064"/>
            </a:xfrm>
            <a:custGeom>
              <a:avLst/>
              <a:gdLst>
                <a:gd name="connsiteX0" fmla="*/ 1019175 w 1019175"/>
                <a:gd name="connsiteY0" fmla="*/ 0 h 1390650"/>
                <a:gd name="connsiteX1" fmla="*/ 0 w 1019175"/>
                <a:gd name="connsiteY1" fmla="*/ 295275 h 1390650"/>
                <a:gd name="connsiteX2" fmla="*/ 19050 w 1019175"/>
                <a:gd name="connsiteY2" fmla="*/ 1390650 h 1390650"/>
                <a:gd name="connsiteX3" fmla="*/ 1019175 w 1019175"/>
                <a:gd name="connsiteY3" fmla="*/ 0 h 1390650"/>
                <a:gd name="connsiteX0" fmla="*/ 1113905 w 1113905"/>
                <a:gd name="connsiteY0" fmla="*/ 0 h 1390650"/>
                <a:gd name="connsiteX1" fmla="*/ 0 w 1113905"/>
                <a:gd name="connsiteY1" fmla="*/ 643150 h 1390650"/>
                <a:gd name="connsiteX2" fmla="*/ 113780 w 1113905"/>
                <a:gd name="connsiteY2" fmla="*/ 1390650 h 1390650"/>
                <a:gd name="connsiteX3" fmla="*/ 1113905 w 1113905"/>
                <a:gd name="connsiteY3" fmla="*/ 0 h 1390650"/>
                <a:gd name="connsiteX0" fmla="*/ 1229522 w 1229522"/>
                <a:gd name="connsiteY0" fmla="*/ 0 h 1341742"/>
                <a:gd name="connsiteX1" fmla="*/ 0 w 1229522"/>
                <a:gd name="connsiteY1" fmla="*/ 594242 h 1341742"/>
                <a:gd name="connsiteX2" fmla="*/ 113780 w 1229522"/>
                <a:gd name="connsiteY2" fmla="*/ 1341742 h 1341742"/>
                <a:gd name="connsiteX3" fmla="*/ 1229522 w 1229522"/>
                <a:gd name="connsiteY3" fmla="*/ 0 h 1341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29522" h="1341742">
                  <a:moveTo>
                    <a:pt x="1229522" y="0"/>
                  </a:moveTo>
                  <a:lnTo>
                    <a:pt x="0" y="594242"/>
                  </a:lnTo>
                  <a:lnTo>
                    <a:pt x="113780" y="1341742"/>
                  </a:lnTo>
                  <a:lnTo>
                    <a:pt x="1229522" y="0"/>
                  </a:lnTo>
                  <a:close/>
                </a:path>
              </a:pathLst>
            </a:custGeom>
            <a:solidFill>
              <a:schemeClr val="bg1"/>
            </a:solidFill>
            <a:ln w="6350">
              <a:solidFill>
                <a:srgbClr val="8E90E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72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5AC3AE7D-B1CB-4638-ACF6-6D71F033E73E}"/>
                </a:ext>
              </a:extLst>
            </p:cNvPr>
            <p:cNvSpPr/>
            <p:nvPr/>
          </p:nvSpPr>
          <p:spPr>
            <a:xfrm>
              <a:off x="7585440" y="3324702"/>
              <a:ext cx="2667179" cy="4626397"/>
            </a:xfrm>
            <a:custGeom>
              <a:avLst/>
              <a:gdLst>
                <a:gd name="connsiteX0" fmla="*/ 528637 w 928687"/>
                <a:gd name="connsiteY0" fmla="*/ 1628775 h 1628775"/>
                <a:gd name="connsiteX1" fmla="*/ 0 w 928687"/>
                <a:gd name="connsiteY1" fmla="*/ 1500188 h 1628775"/>
                <a:gd name="connsiteX2" fmla="*/ 71437 w 928687"/>
                <a:gd name="connsiteY2" fmla="*/ 0 h 1628775"/>
                <a:gd name="connsiteX3" fmla="*/ 928687 w 928687"/>
                <a:gd name="connsiteY3" fmla="*/ 1271588 h 1628775"/>
                <a:gd name="connsiteX4" fmla="*/ 528637 w 928687"/>
                <a:gd name="connsiteY4" fmla="*/ 1628775 h 1628775"/>
                <a:gd name="connsiteX0" fmla="*/ 542925 w 942975"/>
                <a:gd name="connsiteY0" fmla="*/ 1304925 h 1304925"/>
                <a:gd name="connsiteX1" fmla="*/ 14288 w 942975"/>
                <a:gd name="connsiteY1" fmla="*/ 1176338 h 1304925"/>
                <a:gd name="connsiteX2" fmla="*/ 0 w 942975"/>
                <a:gd name="connsiteY2" fmla="*/ 0 h 1304925"/>
                <a:gd name="connsiteX3" fmla="*/ 942975 w 942975"/>
                <a:gd name="connsiteY3" fmla="*/ 947738 h 1304925"/>
                <a:gd name="connsiteX4" fmla="*/ 542925 w 942975"/>
                <a:gd name="connsiteY4" fmla="*/ 1304925 h 1304925"/>
                <a:gd name="connsiteX0" fmla="*/ 528637 w 928687"/>
                <a:gd name="connsiteY0" fmla="*/ 1581150 h 1581150"/>
                <a:gd name="connsiteX1" fmla="*/ 0 w 928687"/>
                <a:gd name="connsiteY1" fmla="*/ 1452563 h 1581150"/>
                <a:gd name="connsiteX2" fmla="*/ 61912 w 928687"/>
                <a:gd name="connsiteY2" fmla="*/ 0 h 1581150"/>
                <a:gd name="connsiteX3" fmla="*/ 928687 w 928687"/>
                <a:gd name="connsiteY3" fmla="*/ 1223963 h 1581150"/>
                <a:gd name="connsiteX4" fmla="*/ 528637 w 928687"/>
                <a:gd name="connsiteY4" fmla="*/ 1581150 h 1581150"/>
                <a:gd name="connsiteX0" fmla="*/ 528637 w 928687"/>
                <a:gd name="connsiteY0" fmla="*/ 1619250 h 1619250"/>
                <a:gd name="connsiteX1" fmla="*/ 0 w 928687"/>
                <a:gd name="connsiteY1" fmla="*/ 1490663 h 1619250"/>
                <a:gd name="connsiteX2" fmla="*/ 42862 w 928687"/>
                <a:gd name="connsiteY2" fmla="*/ 0 h 1619250"/>
                <a:gd name="connsiteX3" fmla="*/ 928687 w 928687"/>
                <a:gd name="connsiteY3" fmla="*/ 1262063 h 1619250"/>
                <a:gd name="connsiteX4" fmla="*/ 528637 w 928687"/>
                <a:gd name="connsiteY4" fmla="*/ 1619250 h 1619250"/>
                <a:gd name="connsiteX0" fmla="*/ 528637 w 928687"/>
                <a:gd name="connsiteY0" fmla="*/ 1614196 h 1614196"/>
                <a:gd name="connsiteX1" fmla="*/ 0 w 928687"/>
                <a:gd name="connsiteY1" fmla="*/ 1485609 h 1614196"/>
                <a:gd name="connsiteX2" fmla="*/ 47916 w 928687"/>
                <a:gd name="connsiteY2" fmla="*/ 0 h 1614196"/>
                <a:gd name="connsiteX3" fmla="*/ 928687 w 928687"/>
                <a:gd name="connsiteY3" fmla="*/ 1257009 h 1614196"/>
                <a:gd name="connsiteX4" fmla="*/ 528637 w 928687"/>
                <a:gd name="connsiteY4" fmla="*/ 1614196 h 1614196"/>
                <a:gd name="connsiteX0" fmla="*/ 528637 w 928687"/>
                <a:gd name="connsiteY0" fmla="*/ 1442351 h 1442351"/>
                <a:gd name="connsiteX1" fmla="*/ 0 w 928687"/>
                <a:gd name="connsiteY1" fmla="*/ 1313764 h 1442351"/>
                <a:gd name="connsiteX2" fmla="*/ 2427 w 928687"/>
                <a:gd name="connsiteY2" fmla="*/ 0 h 1442351"/>
                <a:gd name="connsiteX3" fmla="*/ 928687 w 928687"/>
                <a:gd name="connsiteY3" fmla="*/ 1085164 h 1442351"/>
                <a:gd name="connsiteX4" fmla="*/ 528637 w 928687"/>
                <a:gd name="connsiteY4" fmla="*/ 1442351 h 1442351"/>
                <a:gd name="connsiteX0" fmla="*/ 528637 w 928687"/>
                <a:gd name="connsiteY0" fmla="*/ 1624305 h 1624305"/>
                <a:gd name="connsiteX1" fmla="*/ 0 w 928687"/>
                <a:gd name="connsiteY1" fmla="*/ 1495718 h 1624305"/>
                <a:gd name="connsiteX2" fmla="*/ 47916 w 928687"/>
                <a:gd name="connsiteY2" fmla="*/ 0 h 1624305"/>
                <a:gd name="connsiteX3" fmla="*/ 928687 w 928687"/>
                <a:gd name="connsiteY3" fmla="*/ 1267118 h 1624305"/>
                <a:gd name="connsiteX4" fmla="*/ 528637 w 928687"/>
                <a:gd name="connsiteY4" fmla="*/ 1624305 h 1624305"/>
                <a:gd name="connsiteX0" fmla="*/ 528637 w 928687"/>
                <a:gd name="connsiteY0" fmla="*/ 1616345 h 1616345"/>
                <a:gd name="connsiteX1" fmla="*/ 0 w 928687"/>
                <a:gd name="connsiteY1" fmla="*/ 1487758 h 1616345"/>
                <a:gd name="connsiteX2" fmla="*/ 53223 w 928687"/>
                <a:gd name="connsiteY2" fmla="*/ 0 h 1616345"/>
                <a:gd name="connsiteX3" fmla="*/ 928687 w 928687"/>
                <a:gd name="connsiteY3" fmla="*/ 1259158 h 1616345"/>
                <a:gd name="connsiteX4" fmla="*/ 528637 w 928687"/>
                <a:gd name="connsiteY4" fmla="*/ 1616345 h 1616345"/>
                <a:gd name="connsiteX0" fmla="*/ 528637 w 928687"/>
                <a:gd name="connsiteY0" fmla="*/ 1618998 h 1618998"/>
                <a:gd name="connsiteX1" fmla="*/ 0 w 928687"/>
                <a:gd name="connsiteY1" fmla="*/ 1490411 h 1618998"/>
                <a:gd name="connsiteX2" fmla="*/ 55877 w 928687"/>
                <a:gd name="connsiteY2" fmla="*/ 0 h 1618998"/>
                <a:gd name="connsiteX3" fmla="*/ 928687 w 928687"/>
                <a:gd name="connsiteY3" fmla="*/ 1261811 h 1618998"/>
                <a:gd name="connsiteX4" fmla="*/ 528637 w 928687"/>
                <a:gd name="connsiteY4" fmla="*/ 1618998 h 1618998"/>
                <a:gd name="connsiteX0" fmla="*/ 528637 w 928687"/>
                <a:gd name="connsiteY0" fmla="*/ 1611038 h 1611038"/>
                <a:gd name="connsiteX1" fmla="*/ 0 w 928687"/>
                <a:gd name="connsiteY1" fmla="*/ 1482451 h 1611038"/>
                <a:gd name="connsiteX2" fmla="*/ 50570 w 928687"/>
                <a:gd name="connsiteY2" fmla="*/ 0 h 1611038"/>
                <a:gd name="connsiteX3" fmla="*/ 928687 w 928687"/>
                <a:gd name="connsiteY3" fmla="*/ 1253851 h 1611038"/>
                <a:gd name="connsiteX4" fmla="*/ 528637 w 928687"/>
                <a:gd name="connsiteY4" fmla="*/ 1611038 h 1611038"/>
                <a:gd name="connsiteX0" fmla="*/ 536444 w 936494"/>
                <a:gd name="connsiteY0" fmla="*/ 1597771 h 1597771"/>
                <a:gd name="connsiteX1" fmla="*/ 7807 w 936494"/>
                <a:gd name="connsiteY1" fmla="*/ 1469184 h 1597771"/>
                <a:gd name="connsiteX2" fmla="*/ 0 w 936494"/>
                <a:gd name="connsiteY2" fmla="*/ 0 h 1597771"/>
                <a:gd name="connsiteX3" fmla="*/ 936494 w 936494"/>
                <a:gd name="connsiteY3" fmla="*/ 1240584 h 1597771"/>
                <a:gd name="connsiteX4" fmla="*/ 536444 w 936494"/>
                <a:gd name="connsiteY4" fmla="*/ 1597771 h 1597771"/>
                <a:gd name="connsiteX0" fmla="*/ 528735 w 928785"/>
                <a:gd name="connsiteY0" fmla="*/ 1611038 h 1611038"/>
                <a:gd name="connsiteX1" fmla="*/ 98 w 928785"/>
                <a:gd name="connsiteY1" fmla="*/ 1482451 h 1611038"/>
                <a:gd name="connsiteX2" fmla="*/ 45361 w 928785"/>
                <a:gd name="connsiteY2" fmla="*/ 0 h 1611038"/>
                <a:gd name="connsiteX3" fmla="*/ 928785 w 928785"/>
                <a:gd name="connsiteY3" fmla="*/ 1253851 h 1611038"/>
                <a:gd name="connsiteX4" fmla="*/ 528735 w 928785"/>
                <a:gd name="connsiteY4" fmla="*/ 1611038 h 1611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8785" h="1611038">
                  <a:moveTo>
                    <a:pt x="528735" y="1611038"/>
                  </a:moveTo>
                  <a:lnTo>
                    <a:pt x="98" y="1482451"/>
                  </a:lnTo>
                  <a:cubicBezTo>
                    <a:pt x="-2504" y="992723"/>
                    <a:pt x="47963" y="489728"/>
                    <a:pt x="45361" y="0"/>
                  </a:cubicBezTo>
                  <a:lnTo>
                    <a:pt x="928785" y="1253851"/>
                  </a:lnTo>
                  <a:lnTo>
                    <a:pt x="528735" y="1611038"/>
                  </a:lnTo>
                  <a:close/>
                </a:path>
              </a:pathLst>
            </a:custGeom>
            <a:solidFill>
              <a:schemeClr val="bg1"/>
            </a:solidFill>
            <a:ln w="6350">
              <a:solidFill>
                <a:srgbClr val="8E90E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72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898EA87D-27A8-4058-9BFF-10F651679687}"/>
                </a:ext>
              </a:extLst>
            </p:cNvPr>
            <p:cNvSpPr/>
            <p:nvPr/>
          </p:nvSpPr>
          <p:spPr>
            <a:xfrm>
              <a:off x="7708808" y="479821"/>
              <a:ext cx="2543813" cy="6474124"/>
            </a:xfrm>
            <a:custGeom>
              <a:avLst/>
              <a:gdLst>
                <a:gd name="connsiteX0" fmla="*/ 0 w 885825"/>
                <a:gd name="connsiteY0" fmla="*/ 914400 h 2171700"/>
                <a:gd name="connsiteX1" fmla="*/ 871538 w 885825"/>
                <a:gd name="connsiteY1" fmla="*/ 0 h 2171700"/>
                <a:gd name="connsiteX2" fmla="*/ 885825 w 885825"/>
                <a:gd name="connsiteY2" fmla="*/ 2171700 h 2171700"/>
                <a:gd name="connsiteX3" fmla="*/ 0 w 885825"/>
                <a:gd name="connsiteY3" fmla="*/ 914400 h 2171700"/>
                <a:gd name="connsiteX0" fmla="*/ 0 w 885825"/>
                <a:gd name="connsiteY0" fmla="*/ 997167 h 2254467"/>
                <a:gd name="connsiteX1" fmla="*/ 675879 w 885825"/>
                <a:gd name="connsiteY1" fmla="*/ 0 h 2254467"/>
                <a:gd name="connsiteX2" fmla="*/ 885825 w 885825"/>
                <a:gd name="connsiteY2" fmla="*/ 2254467 h 2254467"/>
                <a:gd name="connsiteX3" fmla="*/ 0 w 885825"/>
                <a:gd name="connsiteY3" fmla="*/ 997167 h 2254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85825" h="2254467">
                  <a:moveTo>
                    <a:pt x="0" y="997167"/>
                  </a:moveTo>
                  <a:lnTo>
                    <a:pt x="675879" y="0"/>
                  </a:lnTo>
                  <a:cubicBezTo>
                    <a:pt x="680641" y="723900"/>
                    <a:pt x="881063" y="1530567"/>
                    <a:pt x="885825" y="2254467"/>
                  </a:cubicBezTo>
                  <a:lnTo>
                    <a:pt x="0" y="997167"/>
                  </a:lnTo>
                  <a:close/>
                </a:path>
              </a:pathLst>
            </a:custGeom>
            <a:solidFill>
              <a:schemeClr val="bg1"/>
            </a:solidFill>
            <a:ln w="6350">
              <a:solidFill>
                <a:srgbClr val="8E90E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72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7DD71E40-19C9-4574-B548-28C39EA4C036}"/>
              </a:ext>
            </a:extLst>
          </p:cNvPr>
          <p:cNvGrpSpPr/>
          <p:nvPr/>
        </p:nvGrpSpPr>
        <p:grpSpPr>
          <a:xfrm rot="20275744" flipH="1">
            <a:off x="14705814" y="5517590"/>
            <a:ext cx="1855288" cy="2102541"/>
            <a:chOff x="5365048" y="479821"/>
            <a:chExt cx="8036930" cy="9108010"/>
          </a:xfrm>
          <a:effectLst/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29AF407B-09E8-4230-BF44-C3824565E349}"/>
                </a:ext>
              </a:extLst>
            </p:cNvPr>
            <p:cNvSpPr/>
            <p:nvPr/>
          </p:nvSpPr>
          <p:spPr>
            <a:xfrm>
              <a:off x="11674969" y="8268753"/>
              <a:ext cx="1052700" cy="1319078"/>
            </a:xfrm>
            <a:custGeom>
              <a:avLst/>
              <a:gdLst>
                <a:gd name="connsiteX0" fmla="*/ 0 w 266700"/>
                <a:gd name="connsiteY0" fmla="*/ 0 h 438150"/>
                <a:gd name="connsiteX1" fmla="*/ 19050 w 266700"/>
                <a:gd name="connsiteY1" fmla="*/ 438150 h 438150"/>
                <a:gd name="connsiteX2" fmla="*/ 266700 w 266700"/>
                <a:gd name="connsiteY2" fmla="*/ 76200 h 438150"/>
                <a:gd name="connsiteX3" fmla="*/ 0 w 266700"/>
                <a:gd name="connsiteY3" fmla="*/ 0 h 438150"/>
                <a:gd name="connsiteX0" fmla="*/ 0 w 366579"/>
                <a:gd name="connsiteY0" fmla="*/ 0 h 459339"/>
                <a:gd name="connsiteX1" fmla="*/ 366579 w 366579"/>
                <a:gd name="connsiteY1" fmla="*/ 459339 h 459339"/>
                <a:gd name="connsiteX2" fmla="*/ 266700 w 366579"/>
                <a:gd name="connsiteY2" fmla="*/ 76200 h 459339"/>
                <a:gd name="connsiteX3" fmla="*/ 0 w 366579"/>
                <a:gd name="connsiteY3" fmla="*/ 0 h 459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6579" h="459339">
                  <a:moveTo>
                    <a:pt x="0" y="0"/>
                  </a:moveTo>
                  <a:lnTo>
                    <a:pt x="366579" y="459339"/>
                  </a:lnTo>
                  <a:lnTo>
                    <a:pt x="266700" y="762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6350">
              <a:solidFill>
                <a:srgbClr val="8E90E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72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1E4EC36F-CFE5-4F14-978B-0CBF4755A493}"/>
                </a:ext>
              </a:extLst>
            </p:cNvPr>
            <p:cNvSpPr/>
            <p:nvPr/>
          </p:nvSpPr>
          <p:spPr>
            <a:xfrm>
              <a:off x="9107326" y="6879846"/>
              <a:ext cx="3333521" cy="1613816"/>
            </a:xfrm>
            <a:custGeom>
              <a:avLst/>
              <a:gdLst>
                <a:gd name="connsiteX0" fmla="*/ 1219200 w 1219200"/>
                <a:gd name="connsiteY0" fmla="*/ 561975 h 561975"/>
                <a:gd name="connsiteX1" fmla="*/ 438150 w 1219200"/>
                <a:gd name="connsiteY1" fmla="*/ 0 h 561975"/>
                <a:gd name="connsiteX2" fmla="*/ 0 w 1219200"/>
                <a:gd name="connsiteY2" fmla="*/ 361950 h 561975"/>
                <a:gd name="connsiteX3" fmla="*/ 1219200 w 1219200"/>
                <a:gd name="connsiteY3" fmla="*/ 561975 h 561975"/>
                <a:gd name="connsiteX0" fmla="*/ 1158170 w 1158170"/>
                <a:gd name="connsiteY0" fmla="*/ 561975 h 561975"/>
                <a:gd name="connsiteX1" fmla="*/ 377120 w 1158170"/>
                <a:gd name="connsiteY1" fmla="*/ 0 h 561975"/>
                <a:gd name="connsiteX2" fmla="*/ 0 w 1158170"/>
                <a:gd name="connsiteY2" fmla="*/ 375217 h 561975"/>
                <a:gd name="connsiteX3" fmla="*/ 1158170 w 1158170"/>
                <a:gd name="connsiteY3" fmla="*/ 561975 h 561975"/>
                <a:gd name="connsiteX0" fmla="*/ 1160823 w 1160823"/>
                <a:gd name="connsiteY0" fmla="*/ 561975 h 561975"/>
                <a:gd name="connsiteX1" fmla="*/ 379773 w 1160823"/>
                <a:gd name="connsiteY1" fmla="*/ 0 h 561975"/>
                <a:gd name="connsiteX2" fmla="*/ 0 w 1160823"/>
                <a:gd name="connsiteY2" fmla="*/ 367257 h 561975"/>
                <a:gd name="connsiteX3" fmla="*/ 1160823 w 1160823"/>
                <a:gd name="connsiteY3" fmla="*/ 56197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0823" h="561975">
                  <a:moveTo>
                    <a:pt x="1160823" y="561975"/>
                  </a:moveTo>
                  <a:lnTo>
                    <a:pt x="379773" y="0"/>
                  </a:lnTo>
                  <a:lnTo>
                    <a:pt x="0" y="367257"/>
                  </a:lnTo>
                  <a:lnTo>
                    <a:pt x="1160823" y="561975"/>
                  </a:lnTo>
                  <a:close/>
                </a:path>
              </a:pathLst>
            </a:custGeom>
            <a:solidFill>
              <a:schemeClr val="bg1"/>
            </a:solidFill>
            <a:ln w="6350">
              <a:solidFill>
                <a:srgbClr val="8E90E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72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BB48A94A-6221-41CD-BEBF-E08C3230984B}"/>
                </a:ext>
              </a:extLst>
            </p:cNvPr>
            <p:cNvSpPr/>
            <p:nvPr/>
          </p:nvSpPr>
          <p:spPr>
            <a:xfrm>
              <a:off x="5365048" y="5540922"/>
              <a:ext cx="1132617" cy="452885"/>
            </a:xfrm>
            <a:custGeom>
              <a:avLst/>
              <a:gdLst>
                <a:gd name="connsiteX0" fmla="*/ 133350 w 276225"/>
                <a:gd name="connsiteY0" fmla="*/ 0 h 200025"/>
                <a:gd name="connsiteX1" fmla="*/ 0 w 276225"/>
                <a:gd name="connsiteY1" fmla="*/ 200025 h 200025"/>
                <a:gd name="connsiteX2" fmla="*/ 276225 w 276225"/>
                <a:gd name="connsiteY2" fmla="*/ 152400 h 200025"/>
                <a:gd name="connsiteX3" fmla="*/ 133350 w 276225"/>
                <a:gd name="connsiteY3" fmla="*/ 0 h 200025"/>
                <a:gd name="connsiteX0" fmla="*/ 157232 w 276225"/>
                <a:gd name="connsiteY0" fmla="*/ 0 h 205332"/>
                <a:gd name="connsiteX1" fmla="*/ 0 w 276225"/>
                <a:gd name="connsiteY1" fmla="*/ 205332 h 205332"/>
                <a:gd name="connsiteX2" fmla="*/ 276225 w 276225"/>
                <a:gd name="connsiteY2" fmla="*/ 157707 h 205332"/>
                <a:gd name="connsiteX3" fmla="*/ 157232 w 276225"/>
                <a:gd name="connsiteY3" fmla="*/ 0 h 205332"/>
                <a:gd name="connsiteX0" fmla="*/ 275415 w 394408"/>
                <a:gd name="connsiteY0" fmla="*/ 0 h 157707"/>
                <a:gd name="connsiteX1" fmla="*/ 0 w 394408"/>
                <a:gd name="connsiteY1" fmla="*/ 150097 h 157707"/>
                <a:gd name="connsiteX2" fmla="*/ 394408 w 394408"/>
                <a:gd name="connsiteY2" fmla="*/ 157707 h 157707"/>
                <a:gd name="connsiteX3" fmla="*/ 275415 w 394408"/>
                <a:gd name="connsiteY3" fmla="*/ 0 h 1577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4408" h="157707">
                  <a:moveTo>
                    <a:pt x="275415" y="0"/>
                  </a:moveTo>
                  <a:lnTo>
                    <a:pt x="0" y="150097"/>
                  </a:lnTo>
                  <a:lnTo>
                    <a:pt x="394408" y="157707"/>
                  </a:lnTo>
                  <a:lnTo>
                    <a:pt x="275415" y="0"/>
                  </a:lnTo>
                  <a:close/>
                </a:path>
              </a:pathLst>
            </a:custGeom>
            <a:solidFill>
              <a:schemeClr val="bg1"/>
            </a:solidFill>
            <a:ln w="6350">
              <a:solidFill>
                <a:srgbClr val="8E90E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72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C3DE008B-0934-4360-A08E-408144F8B0DF}"/>
                </a:ext>
              </a:extLst>
            </p:cNvPr>
            <p:cNvSpPr/>
            <p:nvPr/>
          </p:nvSpPr>
          <p:spPr>
            <a:xfrm>
              <a:off x="6149698" y="5215816"/>
              <a:ext cx="1586463" cy="2373441"/>
            </a:xfrm>
            <a:custGeom>
              <a:avLst/>
              <a:gdLst>
                <a:gd name="connsiteX0" fmla="*/ 552450 w 552450"/>
                <a:gd name="connsiteY0" fmla="*/ 0 h 847725"/>
                <a:gd name="connsiteX1" fmla="*/ 0 w 552450"/>
                <a:gd name="connsiteY1" fmla="*/ 114300 h 847725"/>
                <a:gd name="connsiteX2" fmla="*/ 523875 w 552450"/>
                <a:gd name="connsiteY2" fmla="*/ 847725 h 847725"/>
                <a:gd name="connsiteX3" fmla="*/ 552450 w 552450"/>
                <a:gd name="connsiteY3" fmla="*/ 0 h 847725"/>
                <a:gd name="connsiteX0" fmla="*/ 552450 w 552450"/>
                <a:gd name="connsiteY0" fmla="*/ 0 h 826497"/>
                <a:gd name="connsiteX1" fmla="*/ 0 w 552450"/>
                <a:gd name="connsiteY1" fmla="*/ 114300 h 826497"/>
                <a:gd name="connsiteX2" fmla="*/ 502647 w 552450"/>
                <a:gd name="connsiteY2" fmla="*/ 826497 h 826497"/>
                <a:gd name="connsiteX3" fmla="*/ 552450 w 552450"/>
                <a:gd name="connsiteY3" fmla="*/ 0 h 826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2450" h="826497">
                  <a:moveTo>
                    <a:pt x="552450" y="0"/>
                  </a:moveTo>
                  <a:lnTo>
                    <a:pt x="0" y="114300"/>
                  </a:lnTo>
                  <a:lnTo>
                    <a:pt x="502647" y="826497"/>
                  </a:lnTo>
                  <a:lnTo>
                    <a:pt x="552450" y="0"/>
                  </a:lnTo>
                  <a:close/>
                </a:path>
              </a:pathLst>
            </a:custGeom>
            <a:solidFill>
              <a:schemeClr val="bg1"/>
            </a:solidFill>
            <a:ln w="6350">
              <a:solidFill>
                <a:srgbClr val="8E90E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72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6A862691-EECE-4C52-B6C5-EC86E208D35F}"/>
                </a:ext>
              </a:extLst>
            </p:cNvPr>
            <p:cNvSpPr/>
            <p:nvPr/>
          </p:nvSpPr>
          <p:spPr>
            <a:xfrm>
              <a:off x="9871174" y="2566277"/>
              <a:ext cx="3530804" cy="3853064"/>
            </a:xfrm>
            <a:custGeom>
              <a:avLst/>
              <a:gdLst>
                <a:gd name="connsiteX0" fmla="*/ 1019175 w 1019175"/>
                <a:gd name="connsiteY0" fmla="*/ 0 h 1390650"/>
                <a:gd name="connsiteX1" fmla="*/ 0 w 1019175"/>
                <a:gd name="connsiteY1" fmla="*/ 295275 h 1390650"/>
                <a:gd name="connsiteX2" fmla="*/ 19050 w 1019175"/>
                <a:gd name="connsiteY2" fmla="*/ 1390650 h 1390650"/>
                <a:gd name="connsiteX3" fmla="*/ 1019175 w 1019175"/>
                <a:gd name="connsiteY3" fmla="*/ 0 h 1390650"/>
                <a:gd name="connsiteX0" fmla="*/ 1113905 w 1113905"/>
                <a:gd name="connsiteY0" fmla="*/ 0 h 1390650"/>
                <a:gd name="connsiteX1" fmla="*/ 0 w 1113905"/>
                <a:gd name="connsiteY1" fmla="*/ 643150 h 1390650"/>
                <a:gd name="connsiteX2" fmla="*/ 113780 w 1113905"/>
                <a:gd name="connsiteY2" fmla="*/ 1390650 h 1390650"/>
                <a:gd name="connsiteX3" fmla="*/ 1113905 w 1113905"/>
                <a:gd name="connsiteY3" fmla="*/ 0 h 1390650"/>
                <a:gd name="connsiteX0" fmla="*/ 1229522 w 1229522"/>
                <a:gd name="connsiteY0" fmla="*/ 0 h 1341742"/>
                <a:gd name="connsiteX1" fmla="*/ 0 w 1229522"/>
                <a:gd name="connsiteY1" fmla="*/ 594242 h 1341742"/>
                <a:gd name="connsiteX2" fmla="*/ 113780 w 1229522"/>
                <a:gd name="connsiteY2" fmla="*/ 1341742 h 1341742"/>
                <a:gd name="connsiteX3" fmla="*/ 1229522 w 1229522"/>
                <a:gd name="connsiteY3" fmla="*/ 0 h 1341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29522" h="1341742">
                  <a:moveTo>
                    <a:pt x="1229522" y="0"/>
                  </a:moveTo>
                  <a:lnTo>
                    <a:pt x="0" y="594242"/>
                  </a:lnTo>
                  <a:lnTo>
                    <a:pt x="113780" y="1341742"/>
                  </a:lnTo>
                  <a:lnTo>
                    <a:pt x="1229522" y="0"/>
                  </a:lnTo>
                  <a:close/>
                </a:path>
              </a:pathLst>
            </a:custGeom>
            <a:solidFill>
              <a:schemeClr val="bg1"/>
            </a:solidFill>
            <a:ln w="6350">
              <a:solidFill>
                <a:srgbClr val="8E90E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72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542A2831-76E6-436F-809A-6006A427AA48}"/>
                </a:ext>
              </a:extLst>
            </p:cNvPr>
            <p:cNvSpPr/>
            <p:nvPr/>
          </p:nvSpPr>
          <p:spPr>
            <a:xfrm>
              <a:off x="7585440" y="3324702"/>
              <a:ext cx="2667179" cy="4626397"/>
            </a:xfrm>
            <a:custGeom>
              <a:avLst/>
              <a:gdLst>
                <a:gd name="connsiteX0" fmla="*/ 528637 w 928687"/>
                <a:gd name="connsiteY0" fmla="*/ 1628775 h 1628775"/>
                <a:gd name="connsiteX1" fmla="*/ 0 w 928687"/>
                <a:gd name="connsiteY1" fmla="*/ 1500188 h 1628775"/>
                <a:gd name="connsiteX2" fmla="*/ 71437 w 928687"/>
                <a:gd name="connsiteY2" fmla="*/ 0 h 1628775"/>
                <a:gd name="connsiteX3" fmla="*/ 928687 w 928687"/>
                <a:gd name="connsiteY3" fmla="*/ 1271588 h 1628775"/>
                <a:gd name="connsiteX4" fmla="*/ 528637 w 928687"/>
                <a:gd name="connsiteY4" fmla="*/ 1628775 h 1628775"/>
                <a:gd name="connsiteX0" fmla="*/ 542925 w 942975"/>
                <a:gd name="connsiteY0" fmla="*/ 1304925 h 1304925"/>
                <a:gd name="connsiteX1" fmla="*/ 14288 w 942975"/>
                <a:gd name="connsiteY1" fmla="*/ 1176338 h 1304925"/>
                <a:gd name="connsiteX2" fmla="*/ 0 w 942975"/>
                <a:gd name="connsiteY2" fmla="*/ 0 h 1304925"/>
                <a:gd name="connsiteX3" fmla="*/ 942975 w 942975"/>
                <a:gd name="connsiteY3" fmla="*/ 947738 h 1304925"/>
                <a:gd name="connsiteX4" fmla="*/ 542925 w 942975"/>
                <a:gd name="connsiteY4" fmla="*/ 1304925 h 1304925"/>
                <a:gd name="connsiteX0" fmla="*/ 528637 w 928687"/>
                <a:gd name="connsiteY0" fmla="*/ 1581150 h 1581150"/>
                <a:gd name="connsiteX1" fmla="*/ 0 w 928687"/>
                <a:gd name="connsiteY1" fmla="*/ 1452563 h 1581150"/>
                <a:gd name="connsiteX2" fmla="*/ 61912 w 928687"/>
                <a:gd name="connsiteY2" fmla="*/ 0 h 1581150"/>
                <a:gd name="connsiteX3" fmla="*/ 928687 w 928687"/>
                <a:gd name="connsiteY3" fmla="*/ 1223963 h 1581150"/>
                <a:gd name="connsiteX4" fmla="*/ 528637 w 928687"/>
                <a:gd name="connsiteY4" fmla="*/ 1581150 h 1581150"/>
                <a:gd name="connsiteX0" fmla="*/ 528637 w 928687"/>
                <a:gd name="connsiteY0" fmla="*/ 1619250 h 1619250"/>
                <a:gd name="connsiteX1" fmla="*/ 0 w 928687"/>
                <a:gd name="connsiteY1" fmla="*/ 1490663 h 1619250"/>
                <a:gd name="connsiteX2" fmla="*/ 42862 w 928687"/>
                <a:gd name="connsiteY2" fmla="*/ 0 h 1619250"/>
                <a:gd name="connsiteX3" fmla="*/ 928687 w 928687"/>
                <a:gd name="connsiteY3" fmla="*/ 1262063 h 1619250"/>
                <a:gd name="connsiteX4" fmla="*/ 528637 w 928687"/>
                <a:gd name="connsiteY4" fmla="*/ 1619250 h 1619250"/>
                <a:gd name="connsiteX0" fmla="*/ 528637 w 928687"/>
                <a:gd name="connsiteY0" fmla="*/ 1614196 h 1614196"/>
                <a:gd name="connsiteX1" fmla="*/ 0 w 928687"/>
                <a:gd name="connsiteY1" fmla="*/ 1485609 h 1614196"/>
                <a:gd name="connsiteX2" fmla="*/ 47916 w 928687"/>
                <a:gd name="connsiteY2" fmla="*/ 0 h 1614196"/>
                <a:gd name="connsiteX3" fmla="*/ 928687 w 928687"/>
                <a:gd name="connsiteY3" fmla="*/ 1257009 h 1614196"/>
                <a:gd name="connsiteX4" fmla="*/ 528637 w 928687"/>
                <a:gd name="connsiteY4" fmla="*/ 1614196 h 1614196"/>
                <a:gd name="connsiteX0" fmla="*/ 528637 w 928687"/>
                <a:gd name="connsiteY0" fmla="*/ 1442351 h 1442351"/>
                <a:gd name="connsiteX1" fmla="*/ 0 w 928687"/>
                <a:gd name="connsiteY1" fmla="*/ 1313764 h 1442351"/>
                <a:gd name="connsiteX2" fmla="*/ 2427 w 928687"/>
                <a:gd name="connsiteY2" fmla="*/ 0 h 1442351"/>
                <a:gd name="connsiteX3" fmla="*/ 928687 w 928687"/>
                <a:gd name="connsiteY3" fmla="*/ 1085164 h 1442351"/>
                <a:gd name="connsiteX4" fmla="*/ 528637 w 928687"/>
                <a:gd name="connsiteY4" fmla="*/ 1442351 h 1442351"/>
                <a:gd name="connsiteX0" fmla="*/ 528637 w 928687"/>
                <a:gd name="connsiteY0" fmla="*/ 1624305 h 1624305"/>
                <a:gd name="connsiteX1" fmla="*/ 0 w 928687"/>
                <a:gd name="connsiteY1" fmla="*/ 1495718 h 1624305"/>
                <a:gd name="connsiteX2" fmla="*/ 47916 w 928687"/>
                <a:gd name="connsiteY2" fmla="*/ 0 h 1624305"/>
                <a:gd name="connsiteX3" fmla="*/ 928687 w 928687"/>
                <a:gd name="connsiteY3" fmla="*/ 1267118 h 1624305"/>
                <a:gd name="connsiteX4" fmla="*/ 528637 w 928687"/>
                <a:gd name="connsiteY4" fmla="*/ 1624305 h 1624305"/>
                <a:gd name="connsiteX0" fmla="*/ 528637 w 928687"/>
                <a:gd name="connsiteY0" fmla="*/ 1616345 h 1616345"/>
                <a:gd name="connsiteX1" fmla="*/ 0 w 928687"/>
                <a:gd name="connsiteY1" fmla="*/ 1487758 h 1616345"/>
                <a:gd name="connsiteX2" fmla="*/ 53223 w 928687"/>
                <a:gd name="connsiteY2" fmla="*/ 0 h 1616345"/>
                <a:gd name="connsiteX3" fmla="*/ 928687 w 928687"/>
                <a:gd name="connsiteY3" fmla="*/ 1259158 h 1616345"/>
                <a:gd name="connsiteX4" fmla="*/ 528637 w 928687"/>
                <a:gd name="connsiteY4" fmla="*/ 1616345 h 1616345"/>
                <a:gd name="connsiteX0" fmla="*/ 528637 w 928687"/>
                <a:gd name="connsiteY0" fmla="*/ 1618998 h 1618998"/>
                <a:gd name="connsiteX1" fmla="*/ 0 w 928687"/>
                <a:gd name="connsiteY1" fmla="*/ 1490411 h 1618998"/>
                <a:gd name="connsiteX2" fmla="*/ 55877 w 928687"/>
                <a:gd name="connsiteY2" fmla="*/ 0 h 1618998"/>
                <a:gd name="connsiteX3" fmla="*/ 928687 w 928687"/>
                <a:gd name="connsiteY3" fmla="*/ 1261811 h 1618998"/>
                <a:gd name="connsiteX4" fmla="*/ 528637 w 928687"/>
                <a:gd name="connsiteY4" fmla="*/ 1618998 h 1618998"/>
                <a:gd name="connsiteX0" fmla="*/ 528637 w 928687"/>
                <a:gd name="connsiteY0" fmla="*/ 1611038 h 1611038"/>
                <a:gd name="connsiteX1" fmla="*/ 0 w 928687"/>
                <a:gd name="connsiteY1" fmla="*/ 1482451 h 1611038"/>
                <a:gd name="connsiteX2" fmla="*/ 50570 w 928687"/>
                <a:gd name="connsiteY2" fmla="*/ 0 h 1611038"/>
                <a:gd name="connsiteX3" fmla="*/ 928687 w 928687"/>
                <a:gd name="connsiteY3" fmla="*/ 1253851 h 1611038"/>
                <a:gd name="connsiteX4" fmla="*/ 528637 w 928687"/>
                <a:gd name="connsiteY4" fmla="*/ 1611038 h 1611038"/>
                <a:gd name="connsiteX0" fmla="*/ 536444 w 936494"/>
                <a:gd name="connsiteY0" fmla="*/ 1597771 h 1597771"/>
                <a:gd name="connsiteX1" fmla="*/ 7807 w 936494"/>
                <a:gd name="connsiteY1" fmla="*/ 1469184 h 1597771"/>
                <a:gd name="connsiteX2" fmla="*/ 0 w 936494"/>
                <a:gd name="connsiteY2" fmla="*/ 0 h 1597771"/>
                <a:gd name="connsiteX3" fmla="*/ 936494 w 936494"/>
                <a:gd name="connsiteY3" fmla="*/ 1240584 h 1597771"/>
                <a:gd name="connsiteX4" fmla="*/ 536444 w 936494"/>
                <a:gd name="connsiteY4" fmla="*/ 1597771 h 1597771"/>
                <a:gd name="connsiteX0" fmla="*/ 528735 w 928785"/>
                <a:gd name="connsiteY0" fmla="*/ 1611038 h 1611038"/>
                <a:gd name="connsiteX1" fmla="*/ 98 w 928785"/>
                <a:gd name="connsiteY1" fmla="*/ 1482451 h 1611038"/>
                <a:gd name="connsiteX2" fmla="*/ 45361 w 928785"/>
                <a:gd name="connsiteY2" fmla="*/ 0 h 1611038"/>
                <a:gd name="connsiteX3" fmla="*/ 928785 w 928785"/>
                <a:gd name="connsiteY3" fmla="*/ 1253851 h 1611038"/>
                <a:gd name="connsiteX4" fmla="*/ 528735 w 928785"/>
                <a:gd name="connsiteY4" fmla="*/ 1611038 h 1611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8785" h="1611038">
                  <a:moveTo>
                    <a:pt x="528735" y="1611038"/>
                  </a:moveTo>
                  <a:lnTo>
                    <a:pt x="98" y="1482451"/>
                  </a:lnTo>
                  <a:cubicBezTo>
                    <a:pt x="-2504" y="992723"/>
                    <a:pt x="47963" y="489728"/>
                    <a:pt x="45361" y="0"/>
                  </a:cubicBezTo>
                  <a:lnTo>
                    <a:pt x="928785" y="1253851"/>
                  </a:lnTo>
                  <a:lnTo>
                    <a:pt x="528735" y="1611038"/>
                  </a:lnTo>
                  <a:close/>
                </a:path>
              </a:pathLst>
            </a:custGeom>
            <a:solidFill>
              <a:schemeClr val="bg1"/>
            </a:solidFill>
            <a:ln w="6350">
              <a:solidFill>
                <a:srgbClr val="8E90E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72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4C160959-DB12-4CA2-8B34-45979134016F}"/>
                </a:ext>
              </a:extLst>
            </p:cNvPr>
            <p:cNvSpPr/>
            <p:nvPr/>
          </p:nvSpPr>
          <p:spPr>
            <a:xfrm>
              <a:off x="7708808" y="479821"/>
              <a:ext cx="2543813" cy="6474124"/>
            </a:xfrm>
            <a:custGeom>
              <a:avLst/>
              <a:gdLst>
                <a:gd name="connsiteX0" fmla="*/ 0 w 885825"/>
                <a:gd name="connsiteY0" fmla="*/ 914400 h 2171700"/>
                <a:gd name="connsiteX1" fmla="*/ 871538 w 885825"/>
                <a:gd name="connsiteY1" fmla="*/ 0 h 2171700"/>
                <a:gd name="connsiteX2" fmla="*/ 885825 w 885825"/>
                <a:gd name="connsiteY2" fmla="*/ 2171700 h 2171700"/>
                <a:gd name="connsiteX3" fmla="*/ 0 w 885825"/>
                <a:gd name="connsiteY3" fmla="*/ 914400 h 2171700"/>
                <a:gd name="connsiteX0" fmla="*/ 0 w 885825"/>
                <a:gd name="connsiteY0" fmla="*/ 997167 h 2254467"/>
                <a:gd name="connsiteX1" fmla="*/ 675879 w 885825"/>
                <a:gd name="connsiteY1" fmla="*/ 0 h 2254467"/>
                <a:gd name="connsiteX2" fmla="*/ 885825 w 885825"/>
                <a:gd name="connsiteY2" fmla="*/ 2254467 h 2254467"/>
                <a:gd name="connsiteX3" fmla="*/ 0 w 885825"/>
                <a:gd name="connsiteY3" fmla="*/ 997167 h 2254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85825" h="2254467">
                  <a:moveTo>
                    <a:pt x="0" y="997167"/>
                  </a:moveTo>
                  <a:lnTo>
                    <a:pt x="675879" y="0"/>
                  </a:lnTo>
                  <a:cubicBezTo>
                    <a:pt x="680641" y="723900"/>
                    <a:pt x="881063" y="1530567"/>
                    <a:pt x="885825" y="2254467"/>
                  </a:cubicBezTo>
                  <a:lnTo>
                    <a:pt x="0" y="997167"/>
                  </a:lnTo>
                  <a:close/>
                </a:path>
              </a:pathLst>
            </a:custGeom>
            <a:solidFill>
              <a:schemeClr val="bg1"/>
            </a:solidFill>
            <a:ln w="6350">
              <a:solidFill>
                <a:srgbClr val="8E90E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72"/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8329CAA6-EBF2-4DE4-9F9A-6D4FCDF2AC46}"/>
              </a:ext>
            </a:extLst>
          </p:cNvPr>
          <p:cNvSpPr txBox="1"/>
          <p:nvPr/>
        </p:nvSpPr>
        <p:spPr>
          <a:xfrm rot="20400000">
            <a:off x="1935804" y="7456961"/>
            <a:ext cx="9856682" cy="707886"/>
          </a:xfrm>
          <a:prstGeom prst="rect">
            <a:avLst/>
          </a:prstGeom>
          <a:noFill/>
        </p:spPr>
        <p:txBody>
          <a:bodyPr wrap="square" lIns="159455" rIns="159455" rtlCol="0">
            <a:spAutoFit/>
          </a:bodyPr>
          <a:lstStyle/>
          <a:p>
            <a:pPr algn="ctr"/>
            <a:r>
              <a:rPr lang="ru-RU" altLang="ko-KR" sz="4000" b="1" dirty="0">
                <a:solidFill>
                  <a:schemeClr val="bg1"/>
                </a:solidFill>
                <a:cs typeface="Arial" pitchFamily="34" charset="0"/>
              </a:rPr>
              <a:t>Позитивная взаимозависимость</a:t>
            </a:r>
            <a:endParaRPr lang="ko-KR" altLang="en-US" sz="40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50" name="Freeform 13">
            <a:extLst>
              <a:ext uri="{FF2B5EF4-FFF2-40B4-BE49-F238E27FC236}">
                <a16:creationId xmlns:a16="http://schemas.microsoft.com/office/drawing/2014/main" id="{99AD2B71-E883-4434-A958-ABAEFE96059E}"/>
              </a:ext>
            </a:extLst>
          </p:cNvPr>
          <p:cNvSpPr>
            <a:spLocks noChangeAspect="1"/>
          </p:cNvSpPr>
          <p:nvPr/>
        </p:nvSpPr>
        <p:spPr>
          <a:xfrm flipH="1">
            <a:off x="7834600" y="2630030"/>
            <a:ext cx="1834717" cy="988514"/>
          </a:xfrm>
          <a:custGeom>
            <a:avLst/>
            <a:gdLst/>
            <a:ahLst/>
            <a:cxnLst/>
            <a:rect l="l" t="t" r="r" b="b"/>
            <a:pathLst>
              <a:path w="1872168" h="1008693">
                <a:moveTo>
                  <a:pt x="699542" y="162"/>
                </a:moveTo>
                <a:cubicBezTo>
                  <a:pt x="683169" y="534"/>
                  <a:pt x="666273" y="1556"/>
                  <a:pt x="648845" y="3291"/>
                </a:cubicBezTo>
                <a:cubicBezTo>
                  <a:pt x="357120" y="49686"/>
                  <a:pt x="273885" y="284789"/>
                  <a:pt x="274981" y="413694"/>
                </a:cubicBezTo>
                <a:cubicBezTo>
                  <a:pt x="4451" y="471904"/>
                  <a:pt x="-11347" y="662854"/>
                  <a:pt x="4101" y="753457"/>
                </a:cubicBezTo>
                <a:cubicBezTo>
                  <a:pt x="42383" y="946818"/>
                  <a:pt x="296257" y="1004273"/>
                  <a:pt x="384912" y="1005378"/>
                </a:cubicBezTo>
                <a:lnTo>
                  <a:pt x="1507196" y="1008693"/>
                </a:lnTo>
                <a:cubicBezTo>
                  <a:pt x="1646895" y="1000406"/>
                  <a:pt x="1746295" y="947371"/>
                  <a:pt x="1825546" y="854557"/>
                </a:cubicBezTo>
                <a:cubicBezTo>
                  <a:pt x="1897410" y="760086"/>
                  <a:pt x="1873973" y="626012"/>
                  <a:pt x="1836613" y="558208"/>
                </a:cubicBezTo>
                <a:cubicBezTo>
                  <a:pt x="1808089" y="509360"/>
                  <a:pt x="1675919" y="402617"/>
                  <a:pt x="1507617" y="430504"/>
                </a:cubicBezTo>
                <a:cubicBezTo>
                  <a:pt x="1525469" y="335682"/>
                  <a:pt x="1477961" y="244522"/>
                  <a:pt x="1398003" y="206286"/>
                </a:cubicBezTo>
                <a:cubicBezTo>
                  <a:pt x="1299806" y="153261"/>
                  <a:pt x="1182195" y="177294"/>
                  <a:pt x="1108176" y="215068"/>
                </a:cubicBezTo>
                <a:cubicBezTo>
                  <a:pt x="1072916" y="135306"/>
                  <a:pt x="945134" y="-5422"/>
                  <a:pt x="699542" y="162"/>
                </a:cubicBezTo>
                <a:close/>
              </a:path>
            </a:pathLst>
          </a:custGeom>
          <a:solidFill>
            <a:schemeClr val="bg1">
              <a:alpha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0003" tIns="45002" rIns="90003" bIns="4500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772">
              <a:solidFill>
                <a:schemeClr val="tx1"/>
              </a:solidFill>
            </a:endParaRPr>
          </a:p>
        </p:txBody>
      </p:sp>
      <p:sp>
        <p:nvSpPr>
          <p:cNvPr id="51" name="Freeform 19">
            <a:extLst>
              <a:ext uri="{FF2B5EF4-FFF2-40B4-BE49-F238E27FC236}">
                <a16:creationId xmlns:a16="http://schemas.microsoft.com/office/drawing/2014/main" id="{94B4EAAC-E2BD-4CB2-951A-41765CBF1DA9}"/>
              </a:ext>
            </a:extLst>
          </p:cNvPr>
          <p:cNvSpPr>
            <a:spLocks noChangeAspect="1"/>
          </p:cNvSpPr>
          <p:nvPr/>
        </p:nvSpPr>
        <p:spPr>
          <a:xfrm flipH="1">
            <a:off x="958211" y="2833472"/>
            <a:ext cx="1488631" cy="802050"/>
          </a:xfrm>
          <a:custGeom>
            <a:avLst/>
            <a:gdLst/>
            <a:ahLst/>
            <a:cxnLst/>
            <a:rect l="l" t="t" r="r" b="b"/>
            <a:pathLst>
              <a:path w="1872168" h="1008693">
                <a:moveTo>
                  <a:pt x="699542" y="162"/>
                </a:moveTo>
                <a:cubicBezTo>
                  <a:pt x="683169" y="534"/>
                  <a:pt x="666273" y="1556"/>
                  <a:pt x="648845" y="3291"/>
                </a:cubicBezTo>
                <a:cubicBezTo>
                  <a:pt x="357120" y="49686"/>
                  <a:pt x="273885" y="284789"/>
                  <a:pt x="274981" y="413694"/>
                </a:cubicBezTo>
                <a:cubicBezTo>
                  <a:pt x="4451" y="471904"/>
                  <a:pt x="-11347" y="662854"/>
                  <a:pt x="4101" y="753457"/>
                </a:cubicBezTo>
                <a:cubicBezTo>
                  <a:pt x="42383" y="946818"/>
                  <a:pt x="296257" y="1004273"/>
                  <a:pt x="384912" y="1005378"/>
                </a:cubicBezTo>
                <a:lnTo>
                  <a:pt x="1507196" y="1008693"/>
                </a:lnTo>
                <a:cubicBezTo>
                  <a:pt x="1646895" y="1000406"/>
                  <a:pt x="1746295" y="947371"/>
                  <a:pt x="1825546" y="854557"/>
                </a:cubicBezTo>
                <a:cubicBezTo>
                  <a:pt x="1897410" y="760086"/>
                  <a:pt x="1873973" y="626012"/>
                  <a:pt x="1836613" y="558208"/>
                </a:cubicBezTo>
                <a:cubicBezTo>
                  <a:pt x="1808089" y="509360"/>
                  <a:pt x="1675919" y="402617"/>
                  <a:pt x="1507617" y="430504"/>
                </a:cubicBezTo>
                <a:cubicBezTo>
                  <a:pt x="1525469" y="335682"/>
                  <a:pt x="1477961" y="244522"/>
                  <a:pt x="1398003" y="206286"/>
                </a:cubicBezTo>
                <a:cubicBezTo>
                  <a:pt x="1299806" y="153261"/>
                  <a:pt x="1182195" y="177294"/>
                  <a:pt x="1108176" y="215068"/>
                </a:cubicBezTo>
                <a:cubicBezTo>
                  <a:pt x="1072916" y="135306"/>
                  <a:pt x="945134" y="-5422"/>
                  <a:pt x="699542" y="162"/>
                </a:cubicBezTo>
                <a:close/>
              </a:path>
            </a:pathLst>
          </a:custGeom>
          <a:solidFill>
            <a:srgbClr val="84C2DD">
              <a:alpha val="2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0003" tIns="45002" rIns="90003" bIns="4500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772">
              <a:solidFill>
                <a:schemeClr val="tx1"/>
              </a:solidFill>
            </a:endParaRPr>
          </a:p>
        </p:txBody>
      </p:sp>
      <p:sp>
        <p:nvSpPr>
          <p:cNvPr id="52" name="Freeform 11">
            <a:extLst>
              <a:ext uri="{FF2B5EF4-FFF2-40B4-BE49-F238E27FC236}">
                <a16:creationId xmlns:a16="http://schemas.microsoft.com/office/drawing/2014/main" id="{E7391DBC-1775-4A99-BBAE-D9729476F4C2}"/>
              </a:ext>
            </a:extLst>
          </p:cNvPr>
          <p:cNvSpPr/>
          <p:nvPr/>
        </p:nvSpPr>
        <p:spPr>
          <a:xfrm>
            <a:off x="15197942" y="1874218"/>
            <a:ext cx="1834717" cy="1117684"/>
          </a:xfrm>
          <a:custGeom>
            <a:avLst/>
            <a:gdLst>
              <a:gd name="connsiteX0" fmla="*/ 590550 w 2305050"/>
              <a:gd name="connsiteY0" fmla="*/ 1571625 h 1571625"/>
              <a:gd name="connsiteX1" fmla="*/ 1952625 w 2305050"/>
              <a:gd name="connsiteY1" fmla="*/ 1504950 h 1571625"/>
              <a:gd name="connsiteX2" fmla="*/ 2305050 w 2305050"/>
              <a:gd name="connsiteY2" fmla="*/ 876300 h 1571625"/>
              <a:gd name="connsiteX3" fmla="*/ 1762125 w 2305050"/>
              <a:gd name="connsiteY3" fmla="*/ 885825 h 1571625"/>
              <a:gd name="connsiteX4" fmla="*/ 2047875 w 2305050"/>
              <a:gd name="connsiteY4" fmla="*/ 409575 h 1571625"/>
              <a:gd name="connsiteX5" fmla="*/ 1581150 w 2305050"/>
              <a:gd name="connsiteY5" fmla="*/ 390525 h 1571625"/>
              <a:gd name="connsiteX6" fmla="*/ 1495425 w 2305050"/>
              <a:gd name="connsiteY6" fmla="*/ 1019175 h 1571625"/>
              <a:gd name="connsiteX7" fmla="*/ 1190625 w 2305050"/>
              <a:gd name="connsiteY7" fmla="*/ 0 h 1571625"/>
              <a:gd name="connsiteX8" fmla="*/ 542925 w 2305050"/>
              <a:gd name="connsiteY8" fmla="*/ 352425 h 1571625"/>
              <a:gd name="connsiteX9" fmla="*/ 1028700 w 2305050"/>
              <a:gd name="connsiteY9" fmla="*/ 923925 h 1571625"/>
              <a:gd name="connsiteX10" fmla="*/ 0 w 2305050"/>
              <a:gd name="connsiteY10" fmla="*/ 695325 h 1571625"/>
              <a:gd name="connsiteX11" fmla="*/ 590550 w 2305050"/>
              <a:gd name="connsiteY11" fmla="*/ 1571625 h 1571625"/>
              <a:gd name="connsiteX0" fmla="*/ 590550 w 2305050"/>
              <a:gd name="connsiteY0" fmla="*/ 1571625 h 1571625"/>
              <a:gd name="connsiteX1" fmla="*/ 1952625 w 2305050"/>
              <a:gd name="connsiteY1" fmla="*/ 1504950 h 1571625"/>
              <a:gd name="connsiteX2" fmla="*/ 2305050 w 2305050"/>
              <a:gd name="connsiteY2" fmla="*/ 876300 h 1571625"/>
              <a:gd name="connsiteX3" fmla="*/ 1762125 w 2305050"/>
              <a:gd name="connsiteY3" fmla="*/ 885825 h 1571625"/>
              <a:gd name="connsiteX4" fmla="*/ 2047875 w 2305050"/>
              <a:gd name="connsiteY4" fmla="*/ 409575 h 1571625"/>
              <a:gd name="connsiteX5" fmla="*/ 1581150 w 2305050"/>
              <a:gd name="connsiteY5" fmla="*/ 390525 h 1571625"/>
              <a:gd name="connsiteX6" fmla="*/ 1495425 w 2305050"/>
              <a:gd name="connsiteY6" fmla="*/ 1019175 h 1571625"/>
              <a:gd name="connsiteX7" fmla="*/ 1190625 w 2305050"/>
              <a:gd name="connsiteY7" fmla="*/ 0 h 1571625"/>
              <a:gd name="connsiteX8" fmla="*/ 542925 w 2305050"/>
              <a:gd name="connsiteY8" fmla="*/ 378853 h 1571625"/>
              <a:gd name="connsiteX9" fmla="*/ 1028700 w 2305050"/>
              <a:gd name="connsiteY9" fmla="*/ 923925 h 1571625"/>
              <a:gd name="connsiteX10" fmla="*/ 0 w 2305050"/>
              <a:gd name="connsiteY10" fmla="*/ 695325 h 1571625"/>
              <a:gd name="connsiteX11" fmla="*/ 590550 w 2305050"/>
              <a:gd name="connsiteY11" fmla="*/ 1571625 h 1571625"/>
              <a:gd name="connsiteX0" fmla="*/ 590550 w 2305050"/>
              <a:gd name="connsiteY0" fmla="*/ 1571625 h 1571625"/>
              <a:gd name="connsiteX1" fmla="*/ 1952625 w 2305050"/>
              <a:gd name="connsiteY1" fmla="*/ 1504950 h 1571625"/>
              <a:gd name="connsiteX2" fmla="*/ 2305050 w 2305050"/>
              <a:gd name="connsiteY2" fmla="*/ 876300 h 1571625"/>
              <a:gd name="connsiteX3" fmla="*/ 1762125 w 2305050"/>
              <a:gd name="connsiteY3" fmla="*/ 885825 h 1571625"/>
              <a:gd name="connsiteX4" fmla="*/ 2047875 w 2305050"/>
              <a:gd name="connsiteY4" fmla="*/ 409575 h 1571625"/>
              <a:gd name="connsiteX5" fmla="*/ 1581150 w 2305050"/>
              <a:gd name="connsiteY5" fmla="*/ 390525 h 1571625"/>
              <a:gd name="connsiteX6" fmla="*/ 1495425 w 2305050"/>
              <a:gd name="connsiteY6" fmla="*/ 1019175 h 1571625"/>
              <a:gd name="connsiteX7" fmla="*/ 1190625 w 2305050"/>
              <a:gd name="connsiteY7" fmla="*/ 0 h 1571625"/>
              <a:gd name="connsiteX8" fmla="*/ 542925 w 2305050"/>
              <a:gd name="connsiteY8" fmla="*/ 378853 h 1571625"/>
              <a:gd name="connsiteX9" fmla="*/ 1028700 w 2305050"/>
              <a:gd name="connsiteY9" fmla="*/ 923925 h 1571625"/>
              <a:gd name="connsiteX10" fmla="*/ 0 w 2305050"/>
              <a:gd name="connsiteY10" fmla="*/ 695325 h 1571625"/>
              <a:gd name="connsiteX11" fmla="*/ 590550 w 2305050"/>
              <a:gd name="connsiteY11" fmla="*/ 1571625 h 1571625"/>
              <a:gd name="connsiteX0" fmla="*/ 590550 w 2305050"/>
              <a:gd name="connsiteY0" fmla="*/ 1539911 h 1539911"/>
              <a:gd name="connsiteX1" fmla="*/ 1952625 w 2305050"/>
              <a:gd name="connsiteY1" fmla="*/ 1473236 h 1539911"/>
              <a:gd name="connsiteX2" fmla="*/ 2305050 w 2305050"/>
              <a:gd name="connsiteY2" fmla="*/ 844586 h 1539911"/>
              <a:gd name="connsiteX3" fmla="*/ 1762125 w 2305050"/>
              <a:gd name="connsiteY3" fmla="*/ 854111 h 1539911"/>
              <a:gd name="connsiteX4" fmla="*/ 2047875 w 2305050"/>
              <a:gd name="connsiteY4" fmla="*/ 377861 h 1539911"/>
              <a:gd name="connsiteX5" fmla="*/ 1581150 w 2305050"/>
              <a:gd name="connsiteY5" fmla="*/ 358811 h 1539911"/>
              <a:gd name="connsiteX6" fmla="*/ 1495425 w 2305050"/>
              <a:gd name="connsiteY6" fmla="*/ 987461 h 1539911"/>
              <a:gd name="connsiteX7" fmla="*/ 1195910 w 2305050"/>
              <a:gd name="connsiteY7" fmla="*/ 0 h 1539911"/>
              <a:gd name="connsiteX8" fmla="*/ 542925 w 2305050"/>
              <a:gd name="connsiteY8" fmla="*/ 347139 h 1539911"/>
              <a:gd name="connsiteX9" fmla="*/ 1028700 w 2305050"/>
              <a:gd name="connsiteY9" fmla="*/ 892211 h 1539911"/>
              <a:gd name="connsiteX10" fmla="*/ 0 w 2305050"/>
              <a:gd name="connsiteY10" fmla="*/ 663611 h 1539911"/>
              <a:gd name="connsiteX11" fmla="*/ 590550 w 2305050"/>
              <a:gd name="connsiteY11" fmla="*/ 1539911 h 1539911"/>
              <a:gd name="connsiteX0" fmla="*/ 590550 w 2305050"/>
              <a:gd name="connsiteY0" fmla="*/ 1565699 h 1565699"/>
              <a:gd name="connsiteX1" fmla="*/ 1952625 w 2305050"/>
              <a:gd name="connsiteY1" fmla="*/ 1499024 h 1565699"/>
              <a:gd name="connsiteX2" fmla="*/ 2305050 w 2305050"/>
              <a:gd name="connsiteY2" fmla="*/ 870374 h 1565699"/>
              <a:gd name="connsiteX3" fmla="*/ 1762125 w 2305050"/>
              <a:gd name="connsiteY3" fmla="*/ 879899 h 1565699"/>
              <a:gd name="connsiteX4" fmla="*/ 2047875 w 2305050"/>
              <a:gd name="connsiteY4" fmla="*/ 403649 h 1565699"/>
              <a:gd name="connsiteX5" fmla="*/ 1581150 w 2305050"/>
              <a:gd name="connsiteY5" fmla="*/ 384599 h 1565699"/>
              <a:gd name="connsiteX6" fmla="*/ 1495425 w 2305050"/>
              <a:gd name="connsiteY6" fmla="*/ 1013249 h 1565699"/>
              <a:gd name="connsiteX7" fmla="*/ 1195910 w 2305050"/>
              <a:gd name="connsiteY7" fmla="*/ 25788 h 1565699"/>
              <a:gd name="connsiteX8" fmla="*/ 542925 w 2305050"/>
              <a:gd name="connsiteY8" fmla="*/ 372927 h 1565699"/>
              <a:gd name="connsiteX9" fmla="*/ 1028700 w 2305050"/>
              <a:gd name="connsiteY9" fmla="*/ 917999 h 1565699"/>
              <a:gd name="connsiteX10" fmla="*/ 0 w 2305050"/>
              <a:gd name="connsiteY10" fmla="*/ 689399 h 1565699"/>
              <a:gd name="connsiteX11" fmla="*/ 590550 w 2305050"/>
              <a:gd name="connsiteY11" fmla="*/ 1565699 h 1565699"/>
              <a:gd name="connsiteX0" fmla="*/ 590550 w 2305050"/>
              <a:gd name="connsiteY0" fmla="*/ 1565699 h 1565699"/>
              <a:gd name="connsiteX1" fmla="*/ 1952625 w 2305050"/>
              <a:gd name="connsiteY1" fmla="*/ 1499024 h 1565699"/>
              <a:gd name="connsiteX2" fmla="*/ 2305050 w 2305050"/>
              <a:gd name="connsiteY2" fmla="*/ 870374 h 1565699"/>
              <a:gd name="connsiteX3" fmla="*/ 1762125 w 2305050"/>
              <a:gd name="connsiteY3" fmla="*/ 879899 h 1565699"/>
              <a:gd name="connsiteX4" fmla="*/ 2047875 w 2305050"/>
              <a:gd name="connsiteY4" fmla="*/ 403649 h 1565699"/>
              <a:gd name="connsiteX5" fmla="*/ 1581150 w 2305050"/>
              <a:gd name="connsiteY5" fmla="*/ 384599 h 1565699"/>
              <a:gd name="connsiteX6" fmla="*/ 1495425 w 2305050"/>
              <a:gd name="connsiteY6" fmla="*/ 1013249 h 1565699"/>
              <a:gd name="connsiteX7" fmla="*/ 1195910 w 2305050"/>
              <a:gd name="connsiteY7" fmla="*/ 25788 h 1565699"/>
              <a:gd name="connsiteX8" fmla="*/ 521783 w 2305050"/>
              <a:gd name="connsiteY8" fmla="*/ 372927 h 1565699"/>
              <a:gd name="connsiteX9" fmla="*/ 1028700 w 2305050"/>
              <a:gd name="connsiteY9" fmla="*/ 917999 h 1565699"/>
              <a:gd name="connsiteX10" fmla="*/ 0 w 2305050"/>
              <a:gd name="connsiteY10" fmla="*/ 689399 h 1565699"/>
              <a:gd name="connsiteX11" fmla="*/ 590550 w 2305050"/>
              <a:gd name="connsiteY11" fmla="*/ 1565699 h 1565699"/>
              <a:gd name="connsiteX0" fmla="*/ 590550 w 2305050"/>
              <a:gd name="connsiteY0" fmla="*/ 1556076 h 1556076"/>
              <a:gd name="connsiteX1" fmla="*/ 1952625 w 2305050"/>
              <a:gd name="connsiteY1" fmla="*/ 1489401 h 1556076"/>
              <a:gd name="connsiteX2" fmla="*/ 2305050 w 2305050"/>
              <a:gd name="connsiteY2" fmla="*/ 860751 h 1556076"/>
              <a:gd name="connsiteX3" fmla="*/ 1762125 w 2305050"/>
              <a:gd name="connsiteY3" fmla="*/ 870276 h 1556076"/>
              <a:gd name="connsiteX4" fmla="*/ 2047875 w 2305050"/>
              <a:gd name="connsiteY4" fmla="*/ 394026 h 1556076"/>
              <a:gd name="connsiteX5" fmla="*/ 1581150 w 2305050"/>
              <a:gd name="connsiteY5" fmla="*/ 374976 h 1556076"/>
              <a:gd name="connsiteX6" fmla="*/ 1495425 w 2305050"/>
              <a:gd name="connsiteY6" fmla="*/ 1003626 h 1556076"/>
              <a:gd name="connsiteX7" fmla="*/ 1195910 w 2305050"/>
              <a:gd name="connsiteY7" fmla="*/ 16165 h 1556076"/>
              <a:gd name="connsiteX8" fmla="*/ 521783 w 2305050"/>
              <a:gd name="connsiteY8" fmla="*/ 363304 h 1556076"/>
              <a:gd name="connsiteX9" fmla="*/ 1028700 w 2305050"/>
              <a:gd name="connsiteY9" fmla="*/ 908376 h 1556076"/>
              <a:gd name="connsiteX10" fmla="*/ 0 w 2305050"/>
              <a:gd name="connsiteY10" fmla="*/ 679776 h 1556076"/>
              <a:gd name="connsiteX11" fmla="*/ 590550 w 2305050"/>
              <a:gd name="connsiteY11" fmla="*/ 1556076 h 1556076"/>
              <a:gd name="connsiteX0" fmla="*/ 590550 w 2305050"/>
              <a:gd name="connsiteY0" fmla="*/ 1557339 h 1557339"/>
              <a:gd name="connsiteX1" fmla="*/ 1952625 w 2305050"/>
              <a:gd name="connsiteY1" fmla="*/ 1490664 h 1557339"/>
              <a:gd name="connsiteX2" fmla="*/ 2305050 w 2305050"/>
              <a:gd name="connsiteY2" fmla="*/ 862014 h 1557339"/>
              <a:gd name="connsiteX3" fmla="*/ 1762125 w 2305050"/>
              <a:gd name="connsiteY3" fmla="*/ 871539 h 1557339"/>
              <a:gd name="connsiteX4" fmla="*/ 2047875 w 2305050"/>
              <a:gd name="connsiteY4" fmla="*/ 395289 h 1557339"/>
              <a:gd name="connsiteX5" fmla="*/ 1581150 w 2305050"/>
              <a:gd name="connsiteY5" fmla="*/ 376239 h 1557339"/>
              <a:gd name="connsiteX6" fmla="*/ 1495425 w 2305050"/>
              <a:gd name="connsiteY6" fmla="*/ 1004889 h 1557339"/>
              <a:gd name="connsiteX7" fmla="*/ 1195910 w 2305050"/>
              <a:gd name="connsiteY7" fmla="*/ 17428 h 1557339"/>
              <a:gd name="connsiteX8" fmla="*/ 521783 w 2305050"/>
              <a:gd name="connsiteY8" fmla="*/ 364567 h 1557339"/>
              <a:gd name="connsiteX9" fmla="*/ 1028700 w 2305050"/>
              <a:gd name="connsiteY9" fmla="*/ 909639 h 1557339"/>
              <a:gd name="connsiteX10" fmla="*/ 0 w 2305050"/>
              <a:gd name="connsiteY10" fmla="*/ 681039 h 1557339"/>
              <a:gd name="connsiteX11" fmla="*/ 590550 w 2305050"/>
              <a:gd name="connsiteY11" fmla="*/ 1557339 h 1557339"/>
              <a:gd name="connsiteX0" fmla="*/ 590550 w 2305050"/>
              <a:gd name="connsiteY0" fmla="*/ 1557339 h 1557339"/>
              <a:gd name="connsiteX1" fmla="*/ 1952625 w 2305050"/>
              <a:gd name="connsiteY1" fmla="*/ 1490664 h 1557339"/>
              <a:gd name="connsiteX2" fmla="*/ 2305050 w 2305050"/>
              <a:gd name="connsiteY2" fmla="*/ 862014 h 1557339"/>
              <a:gd name="connsiteX3" fmla="*/ 1762125 w 2305050"/>
              <a:gd name="connsiteY3" fmla="*/ 871539 h 1557339"/>
              <a:gd name="connsiteX4" fmla="*/ 2047875 w 2305050"/>
              <a:gd name="connsiteY4" fmla="*/ 395289 h 1557339"/>
              <a:gd name="connsiteX5" fmla="*/ 1581150 w 2305050"/>
              <a:gd name="connsiteY5" fmla="*/ 376239 h 1557339"/>
              <a:gd name="connsiteX6" fmla="*/ 1542995 w 2305050"/>
              <a:gd name="connsiteY6" fmla="*/ 904463 h 1557339"/>
              <a:gd name="connsiteX7" fmla="*/ 1195910 w 2305050"/>
              <a:gd name="connsiteY7" fmla="*/ 17428 h 1557339"/>
              <a:gd name="connsiteX8" fmla="*/ 521783 w 2305050"/>
              <a:gd name="connsiteY8" fmla="*/ 364567 h 1557339"/>
              <a:gd name="connsiteX9" fmla="*/ 1028700 w 2305050"/>
              <a:gd name="connsiteY9" fmla="*/ 909639 h 1557339"/>
              <a:gd name="connsiteX10" fmla="*/ 0 w 2305050"/>
              <a:gd name="connsiteY10" fmla="*/ 681039 h 1557339"/>
              <a:gd name="connsiteX11" fmla="*/ 590550 w 2305050"/>
              <a:gd name="connsiteY11" fmla="*/ 1557339 h 1557339"/>
              <a:gd name="connsiteX0" fmla="*/ 590550 w 2305050"/>
              <a:gd name="connsiteY0" fmla="*/ 1557339 h 1557339"/>
              <a:gd name="connsiteX1" fmla="*/ 1952625 w 2305050"/>
              <a:gd name="connsiteY1" fmla="*/ 1490664 h 1557339"/>
              <a:gd name="connsiteX2" fmla="*/ 2305050 w 2305050"/>
              <a:gd name="connsiteY2" fmla="*/ 862014 h 1557339"/>
              <a:gd name="connsiteX3" fmla="*/ 1762125 w 2305050"/>
              <a:gd name="connsiteY3" fmla="*/ 871539 h 1557339"/>
              <a:gd name="connsiteX4" fmla="*/ 2047875 w 2305050"/>
              <a:gd name="connsiteY4" fmla="*/ 395289 h 1557339"/>
              <a:gd name="connsiteX5" fmla="*/ 1581150 w 2305050"/>
              <a:gd name="connsiteY5" fmla="*/ 376239 h 1557339"/>
              <a:gd name="connsiteX6" fmla="*/ 1542995 w 2305050"/>
              <a:gd name="connsiteY6" fmla="*/ 904463 h 1557339"/>
              <a:gd name="connsiteX7" fmla="*/ 1195910 w 2305050"/>
              <a:gd name="connsiteY7" fmla="*/ 17428 h 1557339"/>
              <a:gd name="connsiteX8" fmla="*/ 521783 w 2305050"/>
              <a:gd name="connsiteY8" fmla="*/ 364567 h 1557339"/>
              <a:gd name="connsiteX9" fmla="*/ 1028700 w 2305050"/>
              <a:gd name="connsiteY9" fmla="*/ 909639 h 1557339"/>
              <a:gd name="connsiteX10" fmla="*/ 0 w 2305050"/>
              <a:gd name="connsiteY10" fmla="*/ 681039 h 1557339"/>
              <a:gd name="connsiteX11" fmla="*/ 590550 w 2305050"/>
              <a:gd name="connsiteY11" fmla="*/ 1557339 h 1557339"/>
              <a:gd name="connsiteX0" fmla="*/ 590550 w 2305050"/>
              <a:gd name="connsiteY0" fmla="*/ 1557339 h 1557339"/>
              <a:gd name="connsiteX1" fmla="*/ 1952625 w 2305050"/>
              <a:gd name="connsiteY1" fmla="*/ 1490664 h 1557339"/>
              <a:gd name="connsiteX2" fmla="*/ 2305050 w 2305050"/>
              <a:gd name="connsiteY2" fmla="*/ 862014 h 1557339"/>
              <a:gd name="connsiteX3" fmla="*/ 1762125 w 2305050"/>
              <a:gd name="connsiteY3" fmla="*/ 871539 h 1557339"/>
              <a:gd name="connsiteX4" fmla="*/ 2047875 w 2305050"/>
              <a:gd name="connsiteY4" fmla="*/ 395289 h 1557339"/>
              <a:gd name="connsiteX5" fmla="*/ 1581150 w 2305050"/>
              <a:gd name="connsiteY5" fmla="*/ 376239 h 1557339"/>
              <a:gd name="connsiteX6" fmla="*/ 1542995 w 2305050"/>
              <a:gd name="connsiteY6" fmla="*/ 904463 h 1557339"/>
              <a:gd name="connsiteX7" fmla="*/ 1195910 w 2305050"/>
              <a:gd name="connsiteY7" fmla="*/ 17428 h 1557339"/>
              <a:gd name="connsiteX8" fmla="*/ 521783 w 2305050"/>
              <a:gd name="connsiteY8" fmla="*/ 364567 h 1557339"/>
              <a:gd name="connsiteX9" fmla="*/ 1028700 w 2305050"/>
              <a:gd name="connsiteY9" fmla="*/ 909639 h 1557339"/>
              <a:gd name="connsiteX10" fmla="*/ 0 w 2305050"/>
              <a:gd name="connsiteY10" fmla="*/ 681039 h 1557339"/>
              <a:gd name="connsiteX11" fmla="*/ 590550 w 2305050"/>
              <a:gd name="connsiteY11" fmla="*/ 1557339 h 1557339"/>
              <a:gd name="connsiteX0" fmla="*/ 590550 w 2305050"/>
              <a:gd name="connsiteY0" fmla="*/ 1557339 h 1557339"/>
              <a:gd name="connsiteX1" fmla="*/ 1952625 w 2305050"/>
              <a:gd name="connsiteY1" fmla="*/ 1490664 h 1557339"/>
              <a:gd name="connsiteX2" fmla="*/ 2305050 w 2305050"/>
              <a:gd name="connsiteY2" fmla="*/ 862014 h 1557339"/>
              <a:gd name="connsiteX3" fmla="*/ 1762125 w 2305050"/>
              <a:gd name="connsiteY3" fmla="*/ 871539 h 1557339"/>
              <a:gd name="connsiteX4" fmla="*/ 2047875 w 2305050"/>
              <a:gd name="connsiteY4" fmla="*/ 395289 h 1557339"/>
              <a:gd name="connsiteX5" fmla="*/ 1597007 w 2305050"/>
              <a:gd name="connsiteY5" fmla="*/ 370953 h 1557339"/>
              <a:gd name="connsiteX6" fmla="*/ 1542995 w 2305050"/>
              <a:gd name="connsiteY6" fmla="*/ 904463 h 1557339"/>
              <a:gd name="connsiteX7" fmla="*/ 1195910 w 2305050"/>
              <a:gd name="connsiteY7" fmla="*/ 17428 h 1557339"/>
              <a:gd name="connsiteX8" fmla="*/ 521783 w 2305050"/>
              <a:gd name="connsiteY8" fmla="*/ 364567 h 1557339"/>
              <a:gd name="connsiteX9" fmla="*/ 1028700 w 2305050"/>
              <a:gd name="connsiteY9" fmla="*/ 909639 h 1557339"/>
              <a:gd name="connsiteX10" fmla="*/ 0 w 2305050"/>
              <a:gd name="connsiteY10" fmla="*/ 681039 h 1557339"/>
              <a:gd name="connsiteX11" fmla="*/ 590550 w 2305050"/>
              <a:gd name="connsiteY11" fmla="*/ 1557339 h 1557339"/>
              <a:gd name="connsiteX0" fmla="*/ 590550 w 2305050"/>
              <a:gd name="connsiteY0" fmla="*/ 1557339 h 1557339"/>
              <a:gd name="connsiteX1" fmla="*/ 1952625 w 2305050"/>
              <a:gd name="connsiteY1" fmla="*/ 1490664 h 1557339"/>
              <a:gd name="connsiteX2" fmla="*/ 2305050 w 2305050"/>
              <a:gd name="connsiteY2" fmla="*/ 862014 h 1557339"/>
              <a:gd name="connsiteX3" fmla="*/ 1762125 w 2305050"/>
              <a:gd name="connsiteY3" fmla="*/ 871539 h 1557339"/>
              <a:gd name="connsiteX4" fmla="*/ 2047875 w 2305050"/>
              <a:gd name="connsiteY4" fmla="*/ 395289 h 1557339"/>
              <a:gd name="connsiteX5" fmla="*/ 1597007 w 2305050"/>
              <a:gd name="connsiteY5" fmla="*/ 370953 h 1557339"/>
              <a:gd name="connsiteX6" fmla="*/ 1542995 w 2305050"/>
              <a:gd name="connsiteY6" fmla="*/ 904463 h 1557339"/>
              <a:gd name="connsiteX7" fmla="*/ 1195910 w 2305050"/>
              <a:gd name="connsiteY7" fmla="*/ 17428 h 1557339"/>
              <a:gd name="connsiteX8" fmla="*/ 521783 w 2305050"/>
              <a:gd name="connsiteY8" fmla="*/ 364567 h 1557339"/>
              <a:gd name="connsiteX9" fmla="*/ 1028700 w 2305050"/>
              <a:gd name="connsiteY9" fmla="*/ 909639 h 1557339"/>
              <a:gd name="connsiteX10" fmla="*/ 0 w 2305050"/>
              <a:gd name="connsiteY10" fmla="*/ 681039 h 1557339"/>
              <a:gd name="connsiteX11" fmla="*/ 590550 w 2305050"/>
              <a:gd name="connsiteY11" fmla="*/ 1557339 h 1557339"/>
              <a:gd name="connsiteX0" fmla="*/ 590550 w 2305050"/>
              <a:gd name="connsiteY0" fmla="*/ 1557339 h 1557339"/>
              <a:gd name="connsiteX1" fmla="*/ 1952625 w 2305050"/>
              <a:gd name="connsiteY1" fmla="*/ 1490664 h 1557339"/>
              <a:gd name="connsiteX2" fmla="*/ 2305050 w 2305050"/>
              <a:gd name="connsiteY2" fmla="*/ 862014 h 1557339"/>
              <a:gd name="connsiteX3" fmla="*/ 1762125 w 2305050"/>
              <a:gd name="connsiteY3" fmla="*/ 871539 h 1557339"/>
              <a:gd name="connsiteX4" fmla="*/ 2047875 w 2305050"/>
              <a:gd name="connsiteY4" fmla="*/ 395289 h 1557339"/>
              <a:gd name="connsiteX5" fmla="*/ 1597007 w 2305050"/>
              <a:gd name="connsiteY5" fmla="*/ 370953 h 1557339"/>
              <a:gd name="connsiteX6" fmla="*/ 1537710 w 2305050"/>
              <a:gd name="connsiteY6" fmla="*/ 878035 h 1557339"/>
              <a:gd name="connsiteX7" fmla="*/ 1195910 w 2305050"/>
              <a:gd name="connsiteY7" fmla="*/ 17428 h 1557339"/>
              <a:gd name="connsiteX8" fmla="*/ 521783 w 2305050"/>
              <a:gd name="connsiteY8" fmla="*/ 364567 h 1557339"/>
              <a:gd name="connsiteX9" fmla="*/ 1028700 w 2305050"/>
              <a:gd name="connsiteY9" fmla="*/ 909639 h 1557339"/>
              <a:gd name="connsiteX10" fmla="*/ 0 w 2305050"/>
              <a:gd name="connsiteY10" fmla="*/ 681039 h 1557339"/>
              <a:gd name="connsiteX11" fmla="*/ 590550 w 2305050"/>
              <a:gd name="connsiteY11" fmla="*/ 1557339 h 1557339"/>
              <a:gd name="connsiteX0" fmla="*/ 590550 w 2305050"/>
              <a:gd name="connsiteY0" fmla="*/ 1557339 h 1557339"/>
              <a:gd name="connsiteX1" fmla="*/ 1952625 w 2305050"/>
              <a:gd name="connsiteY1" fmla="*/ 1490664 h 1557339"/>
              <a:gd name="connsiteX2" fmla="*/ 2305050 w 2305050"/>
              <a:gd name="connsiteY2" fmla="*/ 862014 h 1557339"/>
              <a:gd name="connsiteX3" fmla="*/ 1762125 w 2305050"/>
              <a:gd name="connsiteY3" fmla="*/ 871539 h 1557339"/>
              <a:gd name="connsiteX4" fmla="*/ 2047875 w 2305050"/>
              <a:gd name="connsiteY4" fmla="*/ 395289 h 1557339"/>
              <a:gd name="connsiteX5" fmla="*/ 1597007 w 2305050"/>
              <a:gd name="connsiteY5" fmla="*/ 370953 h 1557339"/>
              <a:gd name="connsiteX6" fmla="*/ 1537710 w 2305050"/>
              <a:gd name="connsiteY6" fmla="*/ 878035 h 1557339"/>
              <a:gd name="connsiteX7" fmla="*/ 1195910 w 2305050"/>
              <a:gd name="connsiteY7" fmla="*/ 17428 h 1557339"/>
              <a:gd name="connsiteX8" fmla="*/ 521783 w 2305050"/>
              <a:gd name="connsiteY8" fmla="*/ 364567 h 1557339"/>
              <a:gd name="connsiteX9" fmla="*/ 1028700 w 2305050"/>
              <a:gd name="connsiteY9" fmla="*/ 909639 h 1557339"/>
              <a:gd name="connsiteX10" fmla="*/ 0 w 2305050"/>
              <a:gd name="connsiteY10" fmla="*/ 681039 h 1557339"/>
              <a:gd name="connsiteX11" fmla="*/ 590550 w 2305050"/>
              <a:gd name="connsiteY11" fmla="*/ 1557339 h 1557339"/>
              <a:gd name="connsiteX0" fmla="*/ 590550 w 2305050"/>
              <a:gd name="connsiteY0" fmla="*/ 1557339 h 1557339"/>
              <a:gd name="connsiteX1" fmla="*/ 1952625 w 2305050"/>
              <a:gd name="connsiteY1" fmla="*/ 1490664 h 1557339"/>
              <a:gd name="connsiteX2" fmla="*/ 2305050 w 2305050"/>
              <a:gd name="connsiteY2" fmla="*/ 862014 h 1557339"/>
              <a:gd name="connsiteX3" fmla="*/ 1762125 w 2305050"/>
              <a:gd name="connsiteY3" fmla="*/ 871539 h 1557339"/>
              <a:gd name="connsiteX4" fmla="*/ 2047875 w 2305050"/>
              <a:gd name="connsiteY4" fmla="*/ 395289 h 1557339"/>
              <a:gd name="connsiteX5" fmla="*/ 1597007 w 2305050"/>
              <a:gd name="connsiteY5" fmla="*/ 370953 h 1557339"/>
              <a:gd name="connsiteX6" fmla="*/ 1537710 w 2305050"/>
              <a:gd name="connsiteY6" fmla="*/ 878035 h 1557339"/>
              <a:gd name="connsiteX7" fmla="*/ 1195910 w 2305050"/>
              <a:gd name="connsiteY7" fmla="*/ 17428 h 1557339"/>
              <a:gd name="connsiteX8" fmla="*/ 521783 w 2305050"/>
              <a:gd name="connsiteY8" fmla="*/ 364567 h 1557339"/>
              <a:gd name="connsiteX9" fmla="*/ 1028700 w 2305050"/>
              <a:gd name="connsiteY9" fmla="*/ 909639 h 1557339"/>
              <a:gd name="connsiteX10" fmla="*/ 0 w 2305050"/>
              <a:gd name="connsiteY10" fmla="*/ 681039 h 1557339"/>
              <a:gd name="connsiteX11" fmla="*/ 590550 w 2305050"/>
              <a:gd name="connsiteY11" fmla="*/ 1557339 h 1557339"/>
              <a:gd name="connsiteX0" fmla="*/ 590550 w 2305050"/>
              <a:gd name="connsiteY0" fmla="*/ 1557339 h 1557339"/>
              <a:gd name="connsiteX1" fmla="*/ 1952625 w 2305050"/>
              <a:gd name="connsiteY1" fmla="*/ 1490664 h 1557339"/>
              <a:gd name="connsiteX2" fmla="*/ 2305050 w 2305050"/>
              <a:gd name="connsiteY2" fmla="*/ 862014 h 1557339"/>
              <a:gd name="connsiteX3" fmla="*/ 1762125 w 2305050"/>
              <a:gd name="connsiteY3" fmla="*/ 871539 h 1557339"/>
              <a:gd name="connsiteX4" fmla="*/ 2047875 w 2305050"/>
              <a:gd name="connsiteY4" fmla="*/ 395289 h 1557339"/>
              <a:gd name="connsiteX5" fmla="*/ 1597007 w 2305050"/>
              <a:gd name="connsiteY5" fmla="*/ 370953 h 1557339"/>
              <a:gd name="connsiteX6" fmla="*/ 1537710 w 2305050"/>
              <a:gd name="connsiteY6" fmla="*/ 878035 h 1557339"/>
              <a:gd name="connsiteX7" fmla="*/ 1195910 w 2305050"/>
              <a:gd name="connsiteY7" fmla="*/ 17428 h 1557339"/>
              <a:gd name="connsiteX8" fmla="*/ 521783 w 2305050"/>
              <a:gd name="connsiteY8" fmla="*/ 364567 h 1557339"/>
              <a:gd name="connsiteX9" fmla="*/ 1028700 w 2305050"/>
              <a:gd name="connsiteY9" fmla="*/ 909639 h 1557339"/>
              <a:gd name="connsiteX10" fmla="*/ 0 w 2305050"/>
              <a:gd name="connsiteY10" fmla="*/ 681039 h 1557339"/>
              <a:gd name="connsiteX11" fmla="*/ 590550 w 2305050"/>
              <a:gd name="connsiteY11" fmla="*/ 1557339 h 1557339"/>
              <a:gd name="connsiteX0" fmla="*/ 590550 w 2305050"/>
              <a:gd name="connsiteY0" fmla="*/ 1557339 h 1557339"/>
              <a:gd name="connsiteX1" fmla="*/ 1952625 w 2305050"/>
              <a:gd name="connsiteY1" fmla="*/ 1490664 h 1557339"/>
              <a:gd name="connsiteX2" fmla="*/ 2305050 w 2305050"/>
              <a:gd name="connsiteY2" fmla="*/ 862014 h 1557339"/>
              <a:gd name="connsiteX3" fmla="*/ 1762125 w 2305050"/>
              <a:gd name="connsiteY3" fmla="*/ 871539 h 1557339"/>
              <a:gd name="connsiteX4" fmla="*/ 2047875 w 2305050"/>
              <a:gd name="connsiteY4" fmla="*/ 395289 h 1557339"/>
              <a:gd name="connsiteX5" fmla="*/ 1597007 w 2305050"/>
              <a:gd name="connsiteY5" fmla="*/ 370953 h 1557339"/>
              <a:gd name="connsiteX6" fmla="*/ 1537710 w 2305050"/>
              <a:gd name="connsiteY6" fmla="*/ 878035 h 1557339"/>
              <a:gd name="connsiteX7" fmla="*/ 1195910 w 2305050"/>
              <a:gd name="connsiteY7" fmla="*/ 17428 h 1557339"/>
              <a:gd name="connsiteX8" fmla="*/ 521783 w 2305050"/>
              <a:gd name="connsiteY8" fmla="*/ 364567 h 1557339"/>
              <a:gd name="connsiteX9" fmla="*/ 1028700 w 2305050"/>
              <a:gd name="connsiteY9" fmla="*/ 909639 h 1557339"/>
              <a:gd name="connsiteX10" fmla="*/ 0 w 2305050"/>
              <a:gd name="connsiteY10" fmla="*/ 681039 h 1557339"/>
              <a:gd name="connsiteX11" fmla="*/ 590550 w 2305050"/>
              <a:gd name="connsiteY11" fmla="*/ 1557339 h 1557339"/>
              <a:gd name="connsiteX0" fmla="*/ 590550 w 2305050"/>
              <a:gd name="connsiteY0" fmla="*/ 1557339 h 1557339"/>
              <a:gd name="connsiteX1" fmla="*/ 1952625 w 2305050"/>
              <a:gd name="connsiteY1" fmla="*/ 1490664 h 1557339"/>
              <a:gd name="connsiteX2" fmla="*/ 2305050 w 2305050"/>
              <a:gd name="connsiteY2" fmla="*/ 862014 h 1557339"/>
              <a:gd name="connsiteX3" fmla="*/ 1762125 w 2305050"/>
              <a:gd name="connsiteY3" fmla="*/ 871539 h 1557339"/>
              <a:gd name="connsiteX4" fmla="*/ 2047875 w 2305050"/>
              <a:gd name="connsiteY4" fmla="*/ 395289 h 1557339"/>
              <a:gd name="connsiteX5" fmla="*/ 1597007 w 2305050"/>
              <a:gd name="connsiteY5" fmla="*/ 370953 h 1557339"/>
              <a:gd name="connsiteX6" fmla="*/ 1537710 w 2305050"/>
              <a:gd name="connsiteY6" fmla="*/ 878035 h 1557339"/>
              <a:gd name="connsiteX7" fmla="*/ 1195910 w 2305050"/>
              <a:gd name="connsiteY7" fmla="*/ 17428 h 1557339"/>
              <a:gd name="connsiteX8" fmla="*/ 521783 w 2305050"/>
              <a:gd name="connsiteY8" fmla="*/ 364567 h 1557339"/>
              <a:gd name="connsiteX9" fmla="*/ 1028700 w 2305050"/>
              <a:gd name="connsiteY9" fmla="*/ 909639 h 1557339"/>
              <a:gd name="connsiteX10" fmla="*/ 0 w 2305050"/>
              <a:gd name="connsiteY10" fmla="*/ 681039 h 1557339"/>
              <a:gd name="connsiteX11" fmla="*/ 590550 w 2305050"/>
              <a:gd name="connsiteY11" fmla="*/ 1557339 h 1557339"/>
              <a:gd name="connsiteX0" fmla="*/ 590550 w 2305050"/>
              <a:gd name="connsiteY0" fmla="*/ 1557339 h 1557339"/>
              <a:gd name="connsiteX1" fmla="*/ 1952625 w 2305050"/>
              <a:gd name="connsiteY1" fmla="*/ 1490664 h 1557339"/>
              <a:gd name="connsiteX2" fmla="*/ 2305050 w 2305050"/>
              <a:gd name="connsiteY2" fmla="*/ 862014 h 1557339"/>
              <a:gd name="connsiteX3" fmla="*/ 1762125 w 2305050"/>
              <a:gd name="connsiteY3" fmla="*/ 871539 h 1557339"/>
              <a:gd name="connsiteX4" fmla="*/ 2047875 w 2305050"/>
              <a:gd name="connsiteY4" fmla="*/ 395289 h 1557339"/>
              <a:gd name="connsiteX5" fmla="*/ 1597007 w 2305050"/>
              <a:gd name="connsiteY5" fmla="*/ 370953 h 1557339"/>
              <a:gd name="connsiteX6" fmla="*/ 1537710 w 2305050"/>
              <a:gd name="connsiteY6" fmla="*/ 878035 h 1557339"/>
              <a:gd name="connsiteX7" fmla="*/ 1195910 w 2305050"/>
              <a:gd name="connsiteY7" fmla="*/ 17428 h 1557339"/>
              <a:gd name="connsiteX8" fmla="*/ 521783 w 2305050"/>
              <a:gd name="connsiteY8" fmla="*/ 364567 h 1557339"/>
              <a:gd name="connsiteX9" fmla="*/ 1028700 w 2305050"/>
              <a:gd name="connsiteY9" fmla="*/ 909639 h 1557339"/>
              <a:gd name="connsiteX10" fmla="*/ 0 w 2305050"/>
              <a:gd name="connsiteY10" fmla="*/ 681039 h 1557339"/>
              <a:gd name="connsiteX11" fmla="*/ 590550 w 2305050"/>
              <a:gd name="connsiteY11" fmla="*/ 1557339 h 1557339"/>
              <a:gd name="connsiteX0" fmla="*/ 590550 w 2305050"/>
              <a:gd name="connsiteY0" fmla="*/ 1557339 h 1557339"/>
              <a:gd name="connsiteX1" fmla="*/ 1952625 w 2305050"/>
              <a:gd name="connsiteY1" fmla="*/ 1490664 h 1557339"/>
              <a:gd name="connsiteX2" fmla="*/ 2305050 w 2305050"/>
              <a:gd name="connsiteY2" fmla="*/ 862014 h 1557339"/>
              <a:gd name="connsiteX3" fmla="*/ 1762125 w 2305050"/>
              <a:gd name="connsiteY3" fmla="*/ 871539 h 1557339"/>
              <a:gd name="connsiteX4" fmla="*/ 2047875 w 2305050"/>
              <a:gd name="connsiteY4" fmla="*/ 395289 h 1557339"/>
              <a:gd name="connsiteX5" fmla="*/ 1597007 w 2305050"/>
              <a:gd name="connsiteY5" fmla="*/ 370953 h 1557339"/>
              <a:gd name="connsiteX6" fmla="*/ 1537710 w 2305050"/>
              <a:gd name="connsiteY6" fmla="*/ 878035 h 1557339"/>
              <a:gd name="connsiteX7" fmla="*/ 1195910 w 2305050"/>
              <a:gd name="connsiteY7" fmla="*/ 17428 h 1557339"/>
              <a:gd name="connsiteX8" fmla="*/ 521783 w 2305050"/>
              <a:gd name="connsiteY8" fmla="*/ 364567 h 1557339"/>
              <a:gd name="connsiteX9" fmla="*/ 1028700 w 2305050"/>
              <a:gd name="connsiteY9" fmla="*/ 909639 h 1557339"/>
              <a:gd name="connsiteX10" fmla="*/ 0 w 2305050"/>
              <a:gd name="connsiteY10" fmla="*/ 681039 h 1557339"/>
              <a:gd name="connsiteX11" fmla="*/ 590550 w 2305050"/>
              <a:gd name="connsiteY11" fmla="*/ 1557339 h 1557339"/>
              <a:gd name="connsiteX0" fmla="*/ 590550 w 2305050"/>
              <a:gd name="connsiteY0" fmla="*/ 1557339 h 1557339"/>
              <a:gd name="connsiteX1" fmla="*/ 1952625 w 2305050"/>
              <a:gd name="connsiteY1" fmla="*/ 1490664 h 1557339"/>
              <a:gd name="connsiteX2" fmla="*/ 2305050 w 2305050"/>
              <a:gd name="connsiteY2" fmla="*/ 862014 h 1557339"/>
              <a:gd name="connsiteX3" fmla="*/ 1846694 w 2305050"/>
              <a:gd name="connsiteY3" fmla="*/ 818683 h 1557339"/>
              <a:gd name="connsiteX4" fmla="*/ 2047875 w 2305050"/>
              <a:gd name="connsiteY4" fmla="*/ 395289 h 1557339"/>
              <a:gd name="connsiteX5" fmla="*/ 1597007 w 2305050"/>
              <a:gd name="connsiteY5" fmla="*/ 370953 h 1557339"/>
              <a:gd name="connsiteX6" fmla="*/ 1537710 w 2305050"/>
              <a:gd name="connsiteY6" fmla="*/ 878035 h 1557339"/>
              <a:gd name="connsiteX7" fmla="*/ 1195910 w 2305050"/>
              <a:gd name="connsiteY7" fmla="*/ 17428 h 1557339"/>
              <a:gd name="connsiteX8" fmla="*/ 521783 w 2305050"/>
              <a:gd name="connsiteY8" fmla="*/ 364567 h 1557339"/>
              <a:gd name="connsiteX9" fmla="*/ 1028700 w 2305050"/>
              <a:gd name="connsiteY9" fmla="*/ 909639 h 1557339"/>
              <a:gd name="connsiteX10" fmla="*/ 0 w 2305050"/>
              <a:gd name="connsiteY10" fmla="*/ 681039 h 1557339"/>
              <a:gd name="connsiteX11" fmla="*/ 590550 w 2305050"/>
              <a:gd name="connsiteY11" fmla="*/ 1557339 h 1557339"/>
              <a:gd name="connsiteX0" fmla="*/ 590550 w 2305050"/>
              <a:gd name="connsiteY0" fmla="*/ 1557339 h 1557339"/>
              <a:gd name="connsiteX1" fmla="*/ 1952625 w 2305050"/>
              <a:gd name="connsiteY1" fmla="*/ 1490664 h 1557339"/>
              <a:gd name="connsiteX2" fmla="*/ 2305050 w 2305050"/>
              <a:gd name="connsiteY2" fmla="*/ 862014 h 1557339"/>
              <a:gd name="connsiteX3" fmla="*/ 1846694 w 2305050"/>
              <a:gd name="connsiteY3" fmla="*/ 818683 h 1557339"/>
              <a:gd name="connsiteX4" fmla="*/ 2047875 w 2305050"/>
              <a:gd name="connsiteY4" fmla="*/ 395289 h 1557339"/>
              <a:gd name="connsiteX5" fmla="*/ 1597007 w 2305050"/>
              <a:gd name="connsiteY5" fmla="*/ 370953 h 1557339"/>
              <a:gd name="connsiteX6" fmla="*/ 1537710 w 2305050"/>
              <a:gd name="connsiteY6" fmla="*/ 878035 h 1557339"/>
              <a:gd name="connsiteX7" fmla="*/ 1195910 w 2305050"/>
              <a:gd name="connsiteY7" fmla="*/ 17428 h 1557339"/>
              <a:gd name="connsiteX8" fmla="*/ 521783 w 2305050"/>
              <a:gd name="connsiteY8" fmla="*/ 364567 h 1557339"/>
              <a:gd name="connsiteX9" fmla="*/ 1028700 w 2305050"/>
              <a:gd name="connsiteY9" fmla="*/ 909639 h 1557339"/>
              <a:gd name="connsiteX10" fmla="*/ 0 w 2305050"/>
              <a:gd name="connsiteY10" fmla="*/ 681039 h 1557339"/>
              <a:gd name="connsiteX11" fmla="*/ 590550 w 2305050"/>
              <a:gd name="connsiteY11" fmla="*/ 1557339 h 1557339"/>
              <a:gd name="connsiteX0" fmla="*/ 590550 w 2305050"/>
              <a:gd name="connsiteY0" fmla="*/ 1557339 h 1557339"/>
              <a:gd name="connsiteX1" fmla="*/ 1952625 w 2305050"/>
              <a:gd name="connsiteY1" fmla="*/ 1490664 h 1557339"/>
              <a:gd name="connsiteX2" fmla="*/ 2305050 w 2305050"/>
              <a:gd name="connsiteY2" fmla="*/ 862014 h 1557339"/>
              <a:gd name="connsiteX3" fmla="*/ 1846694 w 2305050"/>
              <a:gd name="connsiteY3" fmla="*/ 818683 h 1557339"/>
              <a:gd name="connsiteX4" fmla="*/ 2144446 w 2305050"/>
              <a:gd name="connsiteY4" fmla="*/ 775628 h 1557339"/>
              <a:gd name="connsiteX5" fmla="*/ 2047875 w 2305050"/>
              <a:gd name="connsiteY5" fmla="*/ 395289 h 1557339"/>
              <a:gd name="connsiteX6" fmla="*/ 1597007 w 2305050"/>
              <a:gd name="connsiteY6" fmla="*/ 370953 h 1557339"/>
              <a:gd name="connsiteX7" fmla="*/ 1537710 w 2305050"/>
              <a:gd name="connsiteY7" fmla="*/ 878035 h 1557339"/>
              <a:gd name="connsiteX8" fmla="*/ 1195910 w 2305050"/>
              <a:gd name="connsiteY8" fmla="*/ 17428 h 1557339"/>
              <a:gd name="connsiteX9" fmla="*/ 521783 w 2305050"/>
              <a:gd name="connsiteY9" fmla="*/ 364567 h 1557339"/>
              <a:gd name="connsiteX10" fmla="*/ 1028700 w 2305050"/>
              <a:gd name="connsiteY10" fmla="*/ 909639 h 1557339"/>
              <a:gd name="connsiteX11" fmla="*/ 0 w 2305050"/>
              <a:gd name="connsiteY11" fmla="*/ 681039 h 1557339"/>
              <a:gd name="connsiteX12" fmla="*/ 590550 w 2305050"/>
              <a:gd name="connsiteY12" fmla="*/ 1557339 h 1557339"/>
              <a:gd name="connsiteX0" fmla="*/ 590550 w 2305050"/>
              <a:gd name="connsiteY0" fmla="*/ 1557339 h 1557339"/>
              <a:gd name="connsiteX1" fmla="*/ 1952625 w 2305050"/>
              <a:gd name="connsiteY1" fmla="*/ 1490664 h 1557339"/>
              <a:gd name="connsiteX2" fmla="*/ 2305050 w 2305050"/>
              <a:gd name="connsiteY2" fmla="*/ 862014 h 1557339"/>
              <a:gd name="connsiteX3" fmla="*/ 1846694 w 2305050"/>
              <a:gd name="connsiteY3" fmla="*/ 818683 h 1557339"/>
              <a:gd name="connsiteX4" fmla="*/ 2144446 w 2305050"/>
              <a:gd name="connsiteY4" fmla="*/ 775628 h 1557339"/>
              <a:gd name="connsiteX5" fmla="*/ 2047875 w 2305050"/>
              <a:gd name="connsiteY5" fmla="*/ 395289 h 1557339"/>
              <a:gd name="connsiteX6" fmla="*/ 1597007 w 2305050"/>
              <a:gd name="connsiteY6" fmla="*/ 370953 h 1557339"/>
              <a:gd name="connsiteX7" fmla="*/ 1537710 w 2305050"/>
              <a:gd name="connsiteY7" fmla="*/ 878035 h 1557339"/>
              <a:gd name="connsiteX8" fmla="*/ 1195910 w 2305050"/>
              <a:gd name="connsiteY8" fmla="*/ 17428 h 1557339"/>
              <a:gd name="connsiteX9" fmla="*/ 521783 w 2305050"/>
              <a:gd name="connsiteY9" fmla="*/ 364567 h 1557339"/>
              <a:gd name="connsiteX10" fmla="*/ 1028700 w 2305050"/>
              <a:gd name="connsiteY10" fmla="*/ 909639 h 1557339"/>
              <a:gd name="connsiteX11" fmla="*/ 0 w 2305050"/>
              <a:gd name="connsiteY11" fmla="*/ 681039 h 1557339"/>
              <a:gd name="connsiteX12" fmla="*/ 590550 w 2305050"/>
              <a:gd name="connsiteY12" fmla="*/ 1557339 h 1557339"/>
              <a:gd name="connsiteX0" fmla="*/ 590550 w 2305050"/>
              <a:gd name="connsiteY0" fmla="*/ 1557339 h 1557339"/>
              <a:gd name="connsiteX1" fmla="*/ 1952625 w 2305050"/>
              <a:gd name="connsiteY1" fmla="*/ 1490664 h 1557339"/>
              <a:gd name="connsiteX2" fmla="*/ 2305050 w 2305050"/>
              <a:gd name="connsiteY2" fmla="*/ 862014 h 1557339"/>
              <a:gd name="connsiteX3" fmla="*/ 1846694 w 2305050"/>
              <a:gd name="connsiteY3" fmla="*/ 818683 h 1557339"/>
              <a:gd name="connsiteX4" fmla="*/ 2144446 w 2305050"/>
              <a:gd name="connsiteY4" fmla="*/ 775628 h 1557339"/>
              <a:gd name="connsiteX5" fmla="*/ 2047875 w 2305050"/>
              <a:gd name="connsiteY5" fmla="*/ 395289 h 1557339"/>
              <a:gd name="connsiteX6" fmla="*/ 1597007 w 2305050"/>
              <a:gd name="connsiteY6" fmla="*/ 370953 h 1557339"/>
              <a:gd name="connsiteX7" fmla="*/ 1537710 w 2305050"/>
              <a:gd name="connsiteY7" fmla="*/ 878035 h 1557339"/>
              <a:gd name="connsiteX8" fmla="*/ 1195910 w 2305050"/>
              <a:gd name="connsiteY8" fmla="*/ 17428 h 1557339"/>
              <a:gd name="connsiteX9" fmla="*/ 521783 w 2305050"/>
              <a:gd name="connsiteY9" fmla="*/ 364567 h 1557339"/>
              <a:gd name="connsiteX10" fmla="*/ 1028700 w 2305050"/>
              <a:gd name="connsiteY10" fmla="*/ 909639 h 1557339"/>
              <a:gd name="connsiteX11" fmla="*/ 0 w 2305050"/>
              <a:gd name="connsiteY11" fmla="*/ 681039 h 1557339"/>
              <a:gd name="connsiteX12" fmla="*/ 590550 w 2305050"/>
              <a:gd name="connsiteY12" fmla="*/ 1557339 h 1557339"/>
              <a:gd name="connsiteX0" fmla="*/ 590550 w 2305050"/>
              <a:gd name="connsiteY0" fmla="*/ 1557339 h 1557339"/>
              <a:gd name="connsiteX1" fmla="*/ 1952625 w 2305050"/>
              <a:gd name="connsiteY1" fmla="*/ 1490664 h 1557339"/>
              <a:gd name="connsiteX2" fmla="*/ 2305050 w 2305050"/>
              <a:gd name="connsiteY2" fmla="*/ 862014 h 1557339"/>
              <a:gd name="connsiteX3" fmla="*/ 1846694 w 2305050"/>
              <a:gd name="connsiteY3" fmla="*/ 818683 h 1557339"/>
              <a:gd name="connsiteX4" fmla="*/ 2144446 w 2305050"/>
              <a:gd name="connsiteY4" fmla="*/ 775628 h 1557339"/>
              <a:gd name="connsiteX5" fmla="*/ 2047875 w 2305050"/>
              <a:gd name="connsiteY5" fmla="*/ 395289 h 1557339"/>
              <a:gd name="connsiteX6" fmla="*/ 1597007 w 2305050"/>
              <a:gd name="connsiteY6" fmla="*/ 370953 h 1557339"/>
              <a:gd name="connsiteX7" fmla="*/ 1537710 w 2305050"/>
              <a:gd name="connsiteY7" fmla="*/ 878035 h 1557339"/>
              <a:gd name="connsiteX8" fmla="*/ 1195910 w 2305050"/>
              <a:gd name="connsiteY8" fmla="*/ 17428 h 1557339"/>
              <a:gd name="connsiteX9" fmla="*/ 521783 w 2305050"/>
              <a:gd name="connsiteY9" fmla="*/ 364567 h 1557339"/>
              <a:gd name="connsiteX10" fmla="*/ 1028700 w 2305050"/>
              <a:gd name="connsiteY10" fmla="*/ 909639 h 1557339"/>
              <a:gd name="connsiteX11" fmla="*/ 0 w 2305050"/>
              <a:gd name="connsiteY11" fmla="*/ 681039 h 1557339"/>
              <a:gd name="connsiteX12" fmla="*/ 590550 w 2305050"/>
              <a:gd name="connsiteY12" fmla="*/ 1557339 h 1557339"/>
              <a:gd name="connsiteX0" fmla="*/ 590550 w 2305050"/>
              <a:gd name="connsiteY0" fmla="*/ 1557339 h 1557339"/>
              <a:gd name="connsiteX1" fmla="*/ 1952625 w 2305050"/>
              <a:gd name="connsiteY1" fmla="*/ 1490664 h 1557339"/>
              <a:gd name="connsiteX2" fmla="*/ 2305050 w 2305050"/>
              <a:gd name="connsiteY2" fmla="*/ 862014 h 1557339"/>
              <a:gd name="connsiteX3" fmla="*/ 1846694 w 2305050"/>
              <a:gd name="connsiteY3" fmla="*/ 818683 h 1557339"/>
              <a:gd name="connsiteX4" fmla="*/ 2144446 w 2305050"/>
              <a:gd name="connsiteY4" fmla="*/ 775628 h 1557339"/>
              <a:gd name="connsiteX5" fmla="*/ 2047875 w 2305050"/>
              <a:gd name="connsiteY5" fmla="*/ 395289 h 1557339"/>
              <a:gd name="connsiteX6" fmla="*/ 1597007 w 2305050"/>
              <a:gd name="connsiteY6" fmla="*/ 370953 h 1557339"/>
              <a:gd name="connsiteX7" fmla="*/ 1537710 w 2305050"/>
              <a:gd name="connsiteY7" fmla="*/ 878035 h 1557339"/>
              <a:gd name="connsiteX8" fmla="*/ 1195910 w 2305050"/>
              <a:gd name="connsiteY8" fmla="*/ 17428 h 1557339"/>
              <a:gd name="connsiteX9" fmla="*/ 521783 w 2305050"/>
              <a:gd name="connsiteY9" fmla="*/ 364567 h 1557339"/>
              <a:gd name="connsiteX10" fmla="*/ 1028700 w 2305050"/>
              <a:gd name="connsiteY10" fmla="*/ 909639 h 1557339"/>
              <a:gd name="connsiteX11" fmla="*/ 0 w 2305050"/>
              <a:gd name="connsiteY11" fmla="*/ 681039 h 1557339"/>
              <a:gd name="connsiteX12" fmla="*/ 590550 w 2305050"/>
              <a:gd name="connsiteY12" fmla="*/ 1557339 h 1557339"/>
              <a:gd name="connsiteX0" fmla="*/ 590550 w 2305050"/>
              <a:gd name="connsiteY0" fmla="*/ 1557339 h 1557339"/>
              <a:gd name="connsiteX1" fmla="*/ 1952625 w 2305050"/>
              <a:gd name="connsiteY1" fmla="*/ 1490664 h 1557339"/>
              <a:gd name="connsiteX2" fmla="*/ 2305050 w 2305050"/>
              <a:gd name="connsiteY2" fmla="*/ 862014 h 1557339"/>
              <a:gd name="connsiteX3" fmla="*/ 1846694 w 2305050"/>
              <a:gd name="connsiteY3" fmla="*/ 818683 h 1557339"/>
              <a:gd name="connsiteX4" fmla="*/ 2144446 w 2305050"/>
              <a:gd name="connsiteY4" fmla="*/ 775628 h 1557339"/>
              <a:gd name="connsiteX5" fmla="*/ 2047875 w 2305050"/>
              <a:gd name="connsiteY5" fmla="*/ 395289 h 1557339"/>
              <a:gd name="connsiteX6" fmla="*/ 1597007 w 2305050"/>
              <a:gd name="connsiteY6" fmla="*/ 370953 h 1557339"/>
              <a:gd name="connsiteX7" fmla="*/ 1537710 w 2305050"/>
              <a:gd name="connsiteY7" fmla="*/ 878035 h 1557339"/>
              <a:gd name="connsiteX8" fmla="*/ 1195910 w 2305050"/>
              <a:gd name="connsiteY8" fmla="*/ 17428 h 1557339"/>
              <a:gd name="connsiteX9" fmla="*/ 521783 w 2305050"/>
              <a:gd name="connsiteY9" fmla="*/ 364567 h 1557339"/>
              <a:gd name="connsiteX10" fmla="*/ 1028700 w 2305050"/>
              <a:gd name="connsiteY10" fmla="*/ 909639 h 1557339"/>
              <a:gd name="connsiteX11" fmla="*/ 0 w 2305050"/>
              <a:gd name="connsiteY11" fmla="*/ 681039 h 1557339"/>
              <a:gd name="connsiteX12" fmla="*/ 590550 w 2305050"/>
              <a:gd name="connsiteY12" fmla="*/ 1557339 h 1557339"/>
              <a:gd name="connsiteX0" fmla="*/ 590550 w 2305050"/>
              <a:gd name="connsiteY0" fmla="*/ 1557339 h 1557339"/>
              <a:gd name="connsiteX1" fmla="*/ 1952625 w 2305050"/>
              <a:gd name="connsiteY1" fmla="*/ 1490664 h 1557339"/>
              <a:gd name="connsiteX2" fmla="*/ 2305050 w 2305050"/>
              <a:gd name="connsiteY2" fmla="*/ 862014 h 1557339"/>
              <a:gd name="connsiteX3" fmla="*/ 1846694 w 2305050"/>
              <a:gd name="connsiteY3" fmla="*/ 818683 h 1557339"/>
              <a:gd name="connsiteX4" fmla="*/ 2144446 w 2305050"/>
              <a:gd name="connsiteY4" fmla="*/ 775628 h 1557339"/>
              <a:gd name="connsiteX5" fmla="*/ 2047875 w 2305050"/>
              <a:gd name="connsiteY5" fmla="*/ 395289 h 1557339"/>
              <a:gd name="connsiteX6" fmla="*/ 1597007 w 2305050"/>
              <a:gd name="connsiteY6" fmla="*/ 370953 h 1557339"/>
              <a:gd name="connsiteX7" fmla="*/ 1537710 w 2305050"/>
              <a:gd name="connsiteY7" fmla="*/ 878035 h 1557339"/>
              <a:gd name="connsiteX8" fmla="*/ 1195910 w 2305050"/>
              <a:gd name="connsiteY8" fmla="*/ 17428 h 1557339"/>
              <a:gd name="connsiteX9" fmla="*/ 521783 w 2305050"/>
              <a:gd name="connsiteY9" fmla="*/ 364567 h 1557339"/>
              <a:gd name="connsiteX10" fmla="*/ 1028700 w 2305050"/>
              <a:gd name="connsiteY10" fmla="*/ 909639 h 1557339"/>
              <a:gd name="connsiteX11" fmla="*/ 0 w 2305050"/>
              <a:gd name="connsiteY11" fmla="*/ 681039 h 1557339"/>
              <a:gd name="connsiteX12" fmla="*/ 590550 w 2305050"/>
              <a:gd name="connsiteY12" fmla="*/ 1557339 h 1557339"/>
              <a:gd name="connsiteX0" fmla="*/ 590550 w 2388539"/>
              <a:gd name="connsiteY0" fmla="*/ 1557339 h 1557339"/>
              <a:gd name="connsiteX1" fmla="*/ 1952625 w 2388539"/>
              <a:gd name="connsiteY1" fmla="*/ 1490664 h 1557339"/>
              <a:gd name="connsiteX2" fmla="*/ 2388539 w 2388539"/>
              <a:gd name="connsiteY2" fmla="*/ 1017065 h 1557339"/>
              <a:gd name="connsiteX3" fmla="*/ 1846694 w 2388539"/>
              <a:gd name="connsiteY3" fmla="*/ 818683 h 1557339"/>
              <a:gd name="connsiteX4" fmla="*/ 2144446 w 2388539"/>
              <a:gd name="connsiteY4" fmla="*/ 775628 h 1557339"/>
              <a:gd name="connsiteX5" fmla="*/ 2047875 w 2388539"/>
              <a:gd name="connsiteY5" fmla="*/ 395289 h 1557339"/>
              <a:gd name="connsiteX6" fmla="*/ 1597007 w 2388539"/>
              <a:gd name="connsiteY6" fmla="*/ 370953 h 1557339"/>
              <a:gd name="connsiteX7" fmla="*/ 1537710 w 2388539"/>
              <a:gd name="connsiteY7" fmla="*/ 878035 h 1557339"/>
              <a:gd name="connsiteX8" fmla="*/ 1195910 w 2388539"/>
              <a:gd name="connsiteY8" fmla="*/ 17428 h 1557339"/>
              <a:gd name="connsiteX9" fmla="*/ 521783 w 2388539"/>
              <a:gd name="connsiteY9" fmla="*/ 364567 h 1557339"/>
              <a:gd name="connsiteX10" fmla="*/ 1028700 w 2388539"/>
              <a:gd name="connsiteY10" fmla="*/ 909639 h 1557339"/>
              <a:gd name="connsiteX11" fmla="*/ 0 w 2388539"/>
              <a:gd name="connsiteY11" fmla="*/ 681039 h 1557339"/>
              <a:gd name="connsiteX12" fmla="*/ 590550 w 2388539"/>
              <a:gd name="connsiteY12" fmla="*/ 1557339 h 1557339"/>
              <a:gd name="connsiteX0" fmla="*/ 590550 w 2388539"/>
              <a:gd name="connsiteY0" fmla="*/ 1557339 h 1557339"/>
              <a:gd name="connsiteX1" fmla="*/ 1952625 w 2388539"/>
              <a:gd name="connsiteY1" fmla="*/ 1490664 h 1557339"/>
              <a:gd name="connsiteX2" fmla="*/ 2388539 w 2388539"/>
              <a:gd name="connsiteY2" fmla="*/ 1017065 h 1557339"/>
              <a:gd name="connsiteX3" fmla="*/ 1846694 w 2388539"/>
              <a:gd name="connsiteY3" fmla="*/ 818683 h 1557339"/>
              <a:gd name="connsiteX4" fmla="*/ 2144446 w 2388539"/>
              <a:gd name="connsiteY4" fmla="*/ 775628 h 1557339"/>
              <a:gd name="connsiteX5" fmla="*/ 2047875 w 2388539"/>
              <a:gd name="connsiteY5" fmla="*/ 395289 h 1557339"/>
              <a:gd name="connsiteX6" fmla="*/ 1597007 w 2388539"/>
              <a:gd name="connsiteY6" fmla="*/ 370953 h 1557339"/>
              <a:gd name="connsiteX7" fmla="*/ 1537710 w 2388539"/>
              <a:gd name="connsiteY7" fmla="*/ 878035 h 1557339"/>
              <a:gd name="connsiteX8" fmla="*/ 1195910 w 2388539"/>
              <a:gd name="connsiteY8" fmla="*/ 17428 h 1557339"/>
              <a:gd name="connsiteX9" fmla="*/ 521783 w 2388539"/>
              <a:gd name="connsiteY9" fmla="*/ 364567 h 1557339"/>
              <a:gd name="connsiteX10" fmla="*/ 1028700 w 2388539"/>
              <a:gd name="connsiteY10" fmla="*/ 909639 h 1557339"/>
              <a:gd name="connsiteX11" fmla="*/ 0 w 2388539"/>
              <a:gd name="connsiteY11" fmla="*/ 681039 h 1557339"/>
              <a:gd name="connsiteX12" fmla="*/ 590550 w 2388539"/>
              <a:gd name="connsiteY12" fmla="*/ 1557339 h 1557339"/>
              <a:gd name="connsiteX0" fmla="*/ 590550 w 2384564"/>
              <a:gd name="connsiteY0" fmla="*/ 1557339 h 1557339"/>
              <a:gd name="connsiteX1" fmla="*/ 1952625 w 2384564"/>
              <a:gd name="connsiteY1" fmla="*/ 1490664 h 1557339"/>
              <a:gd name="connsiteX2" fmla="*/ 2384564 w 2384564"/>
              <a:gd name="connsiteY2" fmla="*/ 1040919 h 1557339"/>
              <a:gd name="connsiteX3" fmla="*/ 1846694 w 2384564"/>
              <a:gd name="connsiteY3" fmla="*/ 818683 h 1557339"/>
              <a:gd name="connsiteX4" fmla="*/ 2144446 w 2384564"/>
              <a:gd name="connsiteY4" fmla="*/ 775628 h 1557339"/>
              <a:gd name="connsiteX5" fmla="*/ 2047875 w 2384564"/>
              <a:gd name="connsiteY5" fmla="*/ 395289 h 1557339"/>
              <a:gd name="connsiteX6" fmla="*/ 1597007 w 2384564"/>
              <a:gd name="connsiteY6" fmla="*/ 370953 h 1557339"/>
              <a:gd name="connsiteX7" fmla="*/ 1537710 w 2384564"/>
              <a:gd name="connsiteY7" fmla="*/ 878035 h 1557339"/>
              <a:gd name="connsiteX8" fmla="*/ 1195910 w 2384564"/>
              <a:gd name="connsiteY8" fmla="*/ 17428 h 1557339"/>
              <a:gd name="connsiteX9" fmla="*/ 521783 w 2384564"/>
              <a:gd name="connsiteY9" fmla="*/ 364567 h 1557339"/>
              <a:gd name="connsiteX10" fmla="*/ 1028700 w 2384564"/>
              <a:gd name="connsiteY10" fmla="*/ 909639 h 1557339"/>
              <a:gd name="connsiteX11" fmla="*/ 0 w 2384564"/>
              <a:gd name="connsiteY11" fmla="*/ 681039 h 1557339"/>
              <a:gd name="connsiteX12" fmla="*/ 590550 w 2384564"/>
              <a:gd name="connsiteY12" fmla="*/ 1557339 h 1557339"/>
              <a:gd name="connsiteX0" fmla="*/ 590550 w 2384564"/>
              <a:gd name="connsiteY0" fmla="*/ 1557339 h 1557339"/>
              <a:gd name="connsiteX1" fmla="*/ 1952625 w 2384564"/>
              <a:gd name="connsiteY1" fmla="*/ 1490664 h 1557339"/>
              <a:gd name="connsiteX2" fmla="*/ 2384564 w 2384564"/>
              <a:gd name="connsiteY2" fmla="*/ 1040919 h 1557339"/>
              <a:gd name="connsiteX3" fmla="*/ 1846694 w 2384564"/>
              <a:gd name="connsiteY3" fmla="*/ 818683 h 1557339"/>
              <a:gd name="connsiteX4" fmla="*/ 2144446 w 2384564"/>
              <a:gd name="connsiteY4" fmla="*/ 775628 h 1557339"/>
              <a:gd name="connsiteX5" fmla="*/ 2047875 w 2384564"/>
              <a:gd name="connsiteY5" fmla="*/ 395289 h 1557339"/>
              <a:gd name="connsiteX6" fmla="*/ 1597007 w 2384564"/>
              <a:gd name="connsiteY6" fmla="*/ 370953 h 1557339"/>
              <a:gd name="connsiteX7" fmla="*/ 1537710 w 2384564"/>
              <a:gd name="connsiteY7" fmla="*/ 878035 h 1557339"/>
              <a:gd name="connsiteX8" fmla="*/ 1195910 w 2384564"/>
              <a:gd name="connsiteY8" fmla="*/ 17428 h 1557339"/>
              <a:gd name="connsiteX9" fmla="*/ 521783 w 2384564"/>
              <a:gd name="connsiteY9" fmla="*/ 364567 h 1557339"/>
              <a:gd name="connsiteX10" fmla="*/ 1028700 w 2384564"/>
              <a:gd name="connsiteY10" fmla="*/ 909639 h 1557339"/>
              <a:gd name="connsiteX11" fmla="*/ 0 w 2384564"/>
              <a:gd name="connsiteY11" fmla="*/ 681039 h 1557339"/>
              <a:gd name="connsiteX12" fmla="*/ 590550 w 2384564"/>
              <a:gd name="connsiteY12" fmla="*/ 1557339 h 1557339"/>
              <a:gd name="connsiteX0" fmla="*/ 590550 w 2384564"/>
              <a:gd name="connsiteY0" fmla="*/ 1557339 h 1557339"/>
              <a:gd name="connsiteX1" fmla="*/ 1952625 w 2384564"/>
              <a:gd name="connsiteY1" fmla="*/ 1490664 h 1557339"/>
              <a:gd name="connsiteX2" fmla="*/ 2384564 w 2384564"/>
              <a:gd name="connsiteY2" fmla="*/ 1040919 h 1557339"/>
              <a:gd name="connsiteX3" fmla="*/ 1846694 w 2384564"/>
              <a:gd name="connsiteY3" fmla="*/ 818683 h 1557339"/>
              <a:gd name="connsiteX4" fmla="*/ 2144446 w 2384564"/>
              <a:gd name="connsiteY4" fmla="*/ 775628 h 1557339"/>
              <a:gd name="connsiteX5" fmla="*/ 2047875 w 2384564"/>
              <a:gd name="connsiteY5" fmla="*/ 395289 h 1557339"/>
              <a:gd name="connsiteX6" fmla="*/ 1597007 w 2384564"/>
              <a:gd name="connsiteY6" fmla="*/ 370953 h 1557339"/>
              <a:gd name="connsiteX7" fmla="*/ 1537710 w 2384564"/>
              <a:gd name="connsiteY7" fmla="*/ 878035 h 1557339"/>
              <a:gd name="connsiteX8" fmla="*/ 1195910 w 2384564"/>
              <a:gd name="connsiteY8" fmla="*/ 17428 h 1557339"/>
              <a:gd name="connsiteX9" fmla="*/ 521783 w 2384564"/>
              <a:gd name="connsiteY9" fmla="*/ 364567 h 1557339"/>
              <a:gd name="connsiteX10" fmla="*/ 1028700 w 2384564"/>
              <a:gd name="connsiteY10" fmla="*/ 909639 h 1557339"/>
              <a:gd name="connsiteX11" fmla="*/ 0 w 2384564"/>
              <a:gd name="connsiteY11" fmla="*/ 681039 h 1557339"/>
              <a:gd name="connsiteX12" fmla="*/ 590550 w 2384564"/>
              <a:gd name="connsiteY12" fmla="*/ 1557339 h 1557339"/>
              <a:gd name="connsiteX0" fmla="*/ 590550 w 2389712"/>
              <a:gd name="connsiteY0" fmla="*/ 1557339 h 1557339"/>
              <a:gd name="connsiteX1" fmla="*/ 1952625 w 2389712"/>
              <a:gd name="connsiteY1" fmla="*/ 1490664 h 1557339"/>
              <a:gd name="connsiteX2" fmla="*/ 2384564 w 2389712"/>
              <a:gd name="connsiteY2" fmla="*/ 1040919 h 1557339"/>
              <a:gd name="connsiteX3" fmla="*/ 1846694 w 2389712"/>
              <a:gd name="connsiteY3" fmla="*/ 818683 h 1557339"/>
              <a:gd name="connsiteX4" fmla="*/ 2144446 w 2389712"/>
              <a:gd name="connsiteY4" fmla="*/ 775628 h 1557339"/>
              <a:gd name="connsiteX5" fmla="*/ 2047875 w 2389712"/>
              <a:gd name="connsiteY5" fmla="*/ 395289 h 1557339"/>
              <a:gd name="connsiteX6" fmla="*/ 1597007 w 2389712"/>
              <a:gd name="connsiteY6" fmla="*/ 370953 h 1557339"/>
              <a:gd name="connsiteX7" fmla="*/ 1537710 w 2389712"/>
              <a:gd name="connsiteY7" fmla="*/ 878035 h 1557339"/>
              <a:gd name="connsiteX8" fmla="*/ 1195910 w 2389712"/>
              <a:gd name="connsiteY8" fmla="*/ 17428 h 1557339"/>
              <a:gd name="connsiteX9" fmla="*/ 521783 w 2389712"/>
              <a:gd name="connsiteY9" fmla="*/ 364567 h 1557339"/>
              <a:gd name="connsiteX10" fmla="*/ 1028700 w 2389712"/>
              <a:gd name="connsiteY10" fmla="*/ 909639 h 1557339"/>
              <a:gd name="connsiteX11" fmla="*/ 0 w 2389712"/>
              <a:gd name="connsiteY11" fmla="*/ 681039 h 1557339"/>
              <a:gd name="connsiteX12" fmla="*/ 590550 w 2389712"/>
              <a:gd name="connsiteY12" fmla="*/ 1557339 h 1557339"/>
              <a:gd name="connsiteX0" fmla="*/ 590550 w 2389712"/>
              <a:gd name="connsiteY0" fmla="*/ 1557339 h 1557339"/>
              <a:gd name="connsiteX1" fmla="*/ 1952625 w 2389712"/>
              <a:gd name="connsiteY1" fmla="*/ 1490664 h 1557339"/>
              <a:gd name="connsiteX2" fmla="*/ 2384564 w 2389712"/>
              <a:gd name="connsiteY2" fmla="*/ 1040919 h 1557339"/>
              <a:gd name="connsiteX3" fmla="*/ 1846694 w 2389712"/>
              <a:gd name="connsiteY3" fmla="*/ 818683 h 1557339"/>
              <a:gd name="connsiteX4" fmla="*/ 2144446 w 2389712"/>
              <a:gd name="connsiteY4" fmla="*/ 775628 h 1557339"/>
              <a:gd name="connsiteX5" fmla="*/ 2047875 w 2389712"/>
              <a:gd name="connsiteY5" fmla="*/ 395289 h 1557339"/>
              <a:gd name="connsiteX6" fmla="*/ 1597007 w 2389712"/>
              <a:gd name="connsiteY6" fmla="*/ 370953 h 1557339"/>
              <a:gd name="connsiteX7" fmla="*/ 1537710 w 2389712"/>
              <a:gd name="connsiteY7" fmla="*/ 878035 h 1557339"/>
              <a:gd name="connsiteX8" fmla="*/ 1195910 w 2389712"/>
              <a:gd name="connsiteY8" fmla="*/ 17428 h 1557339"/>
              <a:gd name="connsiteX9" fmla="*/ 521783 w 2389712"/>
              <a:gd name="connsiteY9" fmla="*/ 364567 h 1557339"/>
              <a:gd name="connsiteX10" fmla="*/ 1028700 w 2389712"/>
              <a:gd name="connsiteY10" fmla="*/ 909639 h 1557339"/>
              <a:gd name="connsiteX11" fmla="*/ 0 w 2389712"/>
              <a:gd name="connsiteY11" fmla="*/ 681039 h 1557339"/>
              <a:gd name="connsiteX12" fmla="*/ 590550 w 2389712"/>
              <a:gd name="connsiteY12" fmla="*/ 1557339 h 1557339"/>
              <a:gd name="connsiteX0" fmla="*/ 590550 w 2389712"/>
              <a:gd name="connsiteY0" fmla="*/ 1557339 h 1557339"/>
              <a:gd name="connsiteX1" fmla="*/ 1952625 w 2389712"/>
              <a:gd name="connsiteY1" fmla="*/ 1490664 h 1557339"/>
              <a:gd name="connsiteX2" fmla="*/ 2384564 w 2389712"/>
              <a:gd name="connsiteY2" fmla="*/ 1040919 h 1557339"/>
              <a:gd name="connsiteX3" fmla="*/ 1846694 w 2389712"/>
              <a:gd name="connsiteY3" fmla="*/ 818683 h 1557339"/>
              <a:gd name="connsiteX4" fmla="*/ 2144446 w 2389712"/>
              <a:gd name="connsiteY4" fmla="*/ 775628 h 1557339"/>
              <a:gd name="connsiteX5" fmla="*/ 2047875 w 2389712"/>
              <a:gd name="connsiteY5" fmla="*/ 395289 h 1557339"/>
              <a:gd name="connsiteX6" fmla="*/ 1597007 w 2389712"/>
              <a:gd name="connsiteY6" fmla="*/ 370953 h 1557339"/>
              <a:gd name="connsiteX7" fmla="*/ 1537710 w 2389712"/>
              <a:gd name="connsiteY7" fmla="*/ 878035 h 1557339"/>
              <a:gd name="connsiteX8" fmla="*/ 1195910 w 2389712"/>
              <a:gd name="connsiteY8" fmla="*/ 17428 h 1557339"/>
              <a:gd name="connsiteX9" fmla="*/ 521783 w 2389712"/>
              <a:gd name="connsiteY9" fmla="*/ 364567 h 1557339"/>
              <a:gd name="connsiteX10" fmla="*/ 1028700 w 2389712"/>
              <a:gd name="connsiteY10" fmla="*/ 909639 h 1557339"/>
              <a:gd name="connsiteX11" fmla="*/ 0 w 2389712"/>
              <a:gd name="connsiteY11" fmla="*/ 681039 h 1557339"/>
              <a:gd name="connsiteX12" fmla="*/ 590550 w 2389712"/>
              <a:gd name="connsiteY12" fmla="*/ 1557339 h 1557339"/>
              <a:gd name="connsiteX0" fmla="*/ 590550 w 2389712"/>
              <a:gd name="connsiteY0" fmla="*/ 1557339 h 1557339"/>
              <a:gd name="connsiteX1" fmla="*/ 1952625 w 2389712"/>
              <a:gd name="connsiteY1" fmla="*/ 1490664 h 1557339"/>
              <a:gd name="connsiteX2" fmla="*/ 2384564 w 2389712"/>
              <a:gd name="connsiteY2" fmla="*/ 1040919 h 1557339"/>
              <a:gd name="connsiteX3" fmla="*/ 1846694 w 2389712"/>
              <a:gd name="connsiteY3" fmla="*/ 818683 h 1557339"/>
              <a:gd name="connsiteX4" fmla="*/ 2144446 w 2389712"/>
              <a:gd name="connsiteY4" fmla="*/ 775628 h 1557339"/>
              <a:gd name="connsiteX5" fmla="*/ 2047875 w 2389712"/>
              <a:gd name="connsiteY5" fmla="*/ 395289 h 1557339"/>
              <a:gd name="connsiteX6" fmla="*/ 1597007 w 2389712"/>
              <a:gd name="connsiteY6" fmla="*/ 370953 h 1557339"/>
              <a:gd name="connsiteX7" fmla="*/ 1537710 w 2389712"/>
              <a:gd name="connsiteY7" fmla="*/ 878035 h 1557339"/>
              <a:gd name="connsiteX8" fmla="*/ 1195910 w 2389712"/>
              <a:gd name="connsiteY8" fmla="*/ 17428 h 1557339"/>
              <a:gd name="connsiteX9" fmla="*/ 521783 w 2389712"/>
              <a:gd name="connsiteY9" fmla="*/ 364567 h 1557339"/>
              <a:gd name="connsiteX10" fmla="*/ 1028700 w 2389712"/>
              <a:gd name="connsiteY10" fmla="*/ 909639 h 1557339"/>
              <a:gd name="connsiteX11" fmla="*/ 0 w 2389712"/>
              <a:gd name="connsiteY11" fmla="*/ 681039 h 1557339"/>
              <a:gd name="connsiteX12" fmla="*/ 590550 w 2389712"/>
              <a:gd name="connsiteY12" fmla="*/ 1557339 h 1557339"/>
              <a:gd name="connsiteX0" fmla="*/ 590550 w 2389822"/>
              <a:gd name="connsiteY0" fmla="*/ 1557339 h 1557339"/>
              <a:gd name="connsiteX1" fmla="*/ 1960576 w 2389822"/>
              <a:gd name="connsiteY1" fmla="*/ 1510542 h 1557339"/>
              <a:gd name="connsiteX2" fmla="*/ 2384564 w 2389822"/>
              <a:gd name="connsiteY2" fmla="*/ 1040919 h 1557339"/>
              <a:gd name="connsiteX3" fmla="*/ 1846694 w 2389822"/>
              <a:gd name="connsiteY3" fmla="*/ 818683 h 1557339"/>
              <a:gd name="connsiteX4" fmla="*/ 2144446 w 2389822"/>
              <a:gd name="connsiteY4" fmla="*/ 775628 h 1557339"/>
              <a:gd name="connsiteX5" fmla="*/ 2047875 w 2389822"/>
              <a:gd name="connsiteY5" fmla="*/ 395289 h 1557339"/>
              <a:gd name="connsiteX6" fmla="*/ 1597007 w 2389822"/>
              <a:gd name="connsiteY6" fmla="*/ 370953 h 1557339"/>
              <a:gd name="connsiteX7" fmla="*/ 1537710 w 2389822"/>
              <a:gd name="connsiteY7" fmla="*/ 878035 h 1557339"/>
              <a:gd name="connsiteX8" fmla="*/ 1195910 w 2389822"/>
              <a:gd name="connsiteY8" fmla="*/ 17428 h 1557339"/>
              <a:gd name="connsiteX9" fmla="*/ 521783 w 2389822"/>
              <a:gd name="connsiteY9" fmla="*/ 364567 h 1557339"/>
              <a:gd name="connsiteX10" fmla="*/ 1028700 w 2389822"/>
              <a:gd name="connsiteY10" fmla="*/ 909639 h 1557339"/>
              <a:gd name="connsiteX11" fmla="*/ 0 w 2389822"/>
              <a:gd name="connsiteY11" fmla="*/ 681039 h 1557339"/>
              <a:gd name="connsiteX12" fmla="*/ 590550 w 2389822"/>
              <a:gd name="connsiteY12" fmla="*/ 1557339 h 1557339"/>
              <a:gd name="connsiteX0" fmla="*/ 590550 w 2396855"/>
              <a:gd name="connsiteY0" fmla="*/ 1557339 h 1557339"/>
              <a:gd name="connsiteX1" fmla="*/ 1960576 w 2396855"/>
              <a:gd name="connsiteY1" fmla="*/ 1510542 h 1557339"/>
              <a:gd name="connsiteX2" fmla="*/ 2384564 w 2396855"/>
              <a:gd name="connsiteY2" fmla="*/ 1040919 h 1557339"/>
              <a:gd name="connsiteX3" fmla="*/ 1846694 w 2396855"/>
              <a:gd name="connsiteY3" fmla="*/ 818683 h 1557339"/>
              <a:gd name="connsiteX4" fmla="*/ 2144446 w 2396855"/>
              <a:gd name="connsiteY4" fmla="*/ 775628 h 1557339"/>
              <a:gd name="connsiteX5" fmla="*/ 2047875 w 2396855"/>
              <a:gd name="connsiteY5" fmla="*/ 395289 h 1557339"/>
              <a:gd name="connsiteX6" fmla="*/ 1597007 w 2396855"/>
              <a:gd name="connsiteY6" fmla="*/ 370953 h 1557339"/>
              <a:gd name="connsiteX7" fmla="*/ 1537710 w 2396855"/>
              <a:gd name="connsiteY7" fmla="*/ 878035 h 1557339"/>
              <a:gd name="connsiteX8" fmla="*/ 1195910 w 2396855"/>
              <a:gd name="connsiteY8" fmla="*/ 17428 h 1557339"/>
              <a:gd name="connsiteX9" fmla="*/ 521783 w 2396855"/>
              <a:gd name="connsiteY9" fmla="*/ 364567 h 1557339"/>
              <a:gd name="connsiteX10" fmla="*/ 1028700 w 2396855"/>
              <a:gd name="connsiteY10" fmla="*/ 909639 h 1557339"/>
              <a:gd name="connsiteX11" fmla="*/ 0 w 2396855"/>
              <a:gd name="connsiteY11" fmla="*/ 681039 h 1557339"/>
              <a:gd name="connsiteX12" fmla="*/ 590550 w 2396855"/>
              <a:gd name="connsiteY12" fmla="*/ 1557339 h 1557339"/>
              <a:gd name="connsiteX0" fmla="*/ 590550 w 2396855"/>
              <a:gd name="connsiteY0" fmla="*/ 1513607 h 1513607"/>
              <a:gd name="connsiteX1" fmla="*/ 1960576 w 2396855"/>
              <a:gd name="connsiteY1" fmla="*/ 1510542 h 1513607"/>
              <a:gd name="connsiteX2" fmla="*/ 2384564 w 2396855"/>
              <a:gd name="connsiteY2" fmla="*/ 1040919 h 1513607"/>
              <a:gd name="connsiteX3" fmla="*/ 1846694 w 2396855"/>
              <a:gd name="connsiteY3" fmla="*/ 818683 h 1513607"/>
              <a:gd name="connsiteX4" fmla="*/ 2144446 w 2396855"/>
              <a:gd name="connsiteY4" fmla="*/ 775628 h 1513607"/>
              <a:gd name="connsiteX5" fmla="*/ 2047875 w 2396855"/>
              <a:gd name="connsiteY5" fmla="*/ 395289 h 1513607"/>
              <a:gd name="connsiteX6" fmla="*/ 1597007 w 2396855"/>
              <a:gd name="connsiteY6" fmla="*/ 370953 h 1513607"/>
              <a:gd name="connsiteX7" fmla="*/ 1537710 w 2396855"/>
              <a:gd name="connsiteY7" fmla="*/ 878035 h 1513607"/>
              <a:gd name="connsiteX8" fmla="*/ 1195910 w 2396855"/>
              <a:gd name="connsiteY8" fmla="*/ 17428 h 1513607"/>
              <a:gd name="connsiteX9" fmla="*/ 521783 w 2396855"/>
              <a:gd name="connsiteY9" fmla="*/ 364567 h 1513607"/>
              <a:gd name="connsiteX10" fmla="*/ 1028700 w 2396855"/>
              <a:gd name="connsiteY10" fmla="*/ 909639 h 1513607"/>
              <a:gd name="connsiteX11" fmla="*/ 0 w 2396855"/>
              <a:gd name="connsiteY11" fmla="*/ 681039 h 1513607"/>
              <a:gd name="connsiteX12" fmla="*/ 590550 w 2396855"/>
              <a:gd name="connsiteY12" fmla="*/ 1513607 h 1513607"/>
              <a:gd name="connsiteX0" fmla="*/ 602477 w 2396855"/>
              <a:gd name="connsiteY0" fmla="*/ 1517583 h 1517583"/>
              <a:gd name="connsiteX1" fmla="*/ 1960576 w 2396855"/>
              <a:gd name="connsiteY1" fmla="*/ 1510542 h 1517583"/>
              <a:gd name="connsiteX2" fmla="*/ 2384564 w 2396855"/>
              <a:gd name="connsiteY2" fmla="*/ 1040919 h 1517583"/>
              <a:gd name="connsiteX3" fmla="*/ 1846694 w 2396855"/>
              <a:gd name="connsiteY3" fmla="*/ 818683 h 1517583"/>
              <a:gd name="connsiteX4" fmla="*/ 2144446 w 2396855"/>
              <a:gd name="connsiteY4" fmla="*/ 775628 h 1517583"/>
              <a:gd name="connsiteX5" fmla="*/ 2047875 w 2396855"/>
              <a:gd name="connsiteY5" fmla="*/ 395289 h 1517583"/>
              <a:gd name="connsiteX6" fmla="*/ 1597007 w 2396855"/>
              <a:gd name="connsiteY6" fmla="*/ 370953 h 1517583"/>
              <a:gd name="connsiteX7" fmla="*/ 1537710 w 2396855"/>
              <a:gd name="connsiteY7" fmla="*/ 878035 h 1517583"/>
              <a:gd name="connsiteX8" fmla="*/ 1195910 w 2396855"/>
              <a:gd name="connsiteY8" fmla="*/ 17428 h 1517583"/>
              <a:gd name="connsiteX9" fmla="*/ 521783 w 2396855"/>
              <a:gd name="connsiteY9" fmla="*/ 364567 h 1517583"/>
              <a:gd name="connsiteX10" fmla="*/ 1028700 w 2396855"/>
              <a:gd name="connsiteY10" fmla="*/ 909639 h 1517583"/>
              <a:gd name="connsiteX11" fmla="*/ 0 w 2396855"/>
              <a:gd name="connsiteY11" fmla="*/ 681039 h 1517583"/>
              <a:gd name="connsiteX12" fmla="*/ 602477 w 2396855"/>
              <a:gd name="connsiteY12" fmla="*/ 1517583 h 1517583"/>
              <a:gd name="connsiteX0" fmla="*/ 602477 w 2396855"/>
              <a:gd name="connsiteY0" fmla="*/ 1517583 h 1517583"/>
              <a:gd name="connsiteX1" fmla="*/ 1960576 w 2396855"/>
              <a:gd name="connsiteY1" fmla="*/ 1510542 h 1517583"/>
              <a:gd name="connsiteX2" fmla="*/ 2384564 w 2396855"/>
              <a:gd name="connsiteY2" fmla="*/ 1040919 h 1517583"/>
              <a:gd name="connsiteX3" fmla="*/ 1846694 w 2396855"/>
              <a:gd name="connsiteY3" fmla="*/ 818683 h 1517583"/>
              <a:gd name="connsiteX4" fmla="*/ 2144446 w 2396855"/>
              <a:gd name="connsiteY4" fmla="*/ 775628 h 1517583"/>
              <a:gd name="connsiteX5" fmla="*/ 2047875 w 2396855"/>
              <a:gd name="connsiteY5" fmla="*/ 395289 h 1517583"/>
              <a:gd name="connsiteX6" fmla="*/ 1597007 w 2396855"/>
              <a:gd name="connsiteY6" fmla="*/ 370953 h 1517583"/>
              <a:gd name="connsiteX7" fmla="*/ 1537710 w 2396855"/>
              <a:gd name="connsiteY7" fmla="*/ 878035 h 1517583"/>
              <a:gd name="connsiteX8" fmla="*/ 1195910 w 2396855"/>
              <a:gd name="connsiteY8" fmla="*/ 17428 h 1517583"/>
              <a:gd name="connsiteX9" fmla="*/ 521783 w 2396855"/>
              <a:gd name="connsiteY9" fmla="*/ 364567 h 1517583"/>
              <a:gd name="connsiteX10" fmla="*/ 1028700 w 2396855"/>
              <a:gd name="connsiteY10" fmla="*/ 909639 h 1517583"/>
              <a:gd name="connsiteX11" fmla="*/ 0 w 2396855"/>
              <a:gd name="connsiteY11" fmla="*/ 681039 h 1517583"/>
              <a:gd name="connsiteX12" fmla="*/ 602477 w 2396855"/>
              <a:gd name="connsiteY12" fmla="*/ 1517583 h 1517583"/>
              <a:gd name="connsiteX0" fmla="*/ 622355 w 2416733"/>
              <a:gd name="connsiteY0" fmla="*/ 1517583 h 1517583"/>
              <a:gd name="connsiteX1" fmla="*/ 1980454 w 2416733"/>
              <a:gd name="connsiteY1" fmla="*/ 1510542 h 1517583"/>
              <a:gd name="connsiteX2" fmla="*/ 2404442 w 2416733"/>
              <a:gd name="connsiteY2" fmla="*/ 1040919 h 1517583"/>
              <a:gd name="connsiteX3" fmla="*/ 1866572 w 2416733"/>
              <a:gd name="connsiteY3" fmla="*/ 818683 h 1517583"/>
              <a:gd name="connsiteX4" fmla="*/ 2164324 w 2416733"/>
              <a:gd name="connsiteY4" fmla="*/ 775628 h 1517583"/>
              <a:gd name="connsiteX5" fmla="*/ 2067753 w 2416733"/>
              <a:gd name="connsiteY5" fmla="*/ 395289 h 1517583"/>
              <a:gd name="connsiteX6" fmla="*/ 1616885 w 2416733"/>
              <a:gd name="connsiteY6" fmla="*/ 370953 h 1517583"/>
              <a:gd name="connsiteX7" fmla="*/ 1557588 w 2416733"/>
              <a:gd name="connsiteY7" fmla="*/ 878035 h 1517583"/>
              <a:gd name="connsiteX8" fmla="*/ 1215788 w 2416733"/>
              <a:gd name="connsiteY8" fmla="*/ 17428 h 1517583"/>
              <a:gd name="connsiteX9" fmla="*/ 541661 w 2416733"/>
              <a:gd name="connsiteY9" fmla="*/ 364567 h 1517583"/>
              <a:gd name="connsiteX10" fmla="*/ 1048578 w 2416733"/>
              <a:gd name="connsiteY10" fmla="*/ 909639 h 1517583"/>
              <a:gd name="connsiteX11" fmla="*/ 0 w 2416733"/>
              <a:gd name="connsiteY11" fmla="*/ 681039 h 1517583"/>
              <a:gd name="connsiteX12" fmla="*/ 622355 w 2416733"/>
              <a:gd name="connsiteY12" fmla="*/ 1517583 h 1517583"/>
              <a:gd name="connsiteX0" fmla="*/ 695331 w 2489709"/>
              <a:gd name="connsiteY0" fmla="*/ 1517583 h 1517583"/>
              <a:gd name="connsiteX1" fmla="*/ 2053430 w 2489709"/>
              <a:gd name="connsiteY1" fmla="*/ 1510542 h 1517583"/>
              <a:gd name="connsiteX2" fmla="*/ 2477418 w 2489709"/>
              <a:gd name="connsiteY2" fmla="*/ 1040919 h 1517583"/>
              <a:gd name="connsiteX3" fmla="*/ 1939548 w 2489709"/>
              <a:gd name="connsiteY3" fmla="*/ 818683 h 1517583"/>
              <a:gd name="connsiteX4" fmla="*/ 2237300 w 2489709"/>
              <a:gd name="connsiteY4" fmla="*/ 775628 h 1517583"/>
              <a:gd name="connsiteX5" fmla="*/ 2140729 w 2489709"/>
              <a:gd name="connsiteY5" fmla="*/ 395289 h 1517583"/>
              <a:gd name="connsiteX6" fmla="*/ 1689861 w 2489709"/>
              <a:gd name="connsiteY6" fmla="*/ 370953 h 1517583"/>
              <a:gd name="connsiteX7" fmla="*/ 1630564 w 2489709"/>
              <a:gd name="connsiteY7" fmla="*/ 878035 h 1517583"/>
              <a:gd name="connsiteX8" fmla="*/ 1288764 w 2489709"/>
              <a:gd name="connsiteY8" fmla="*/ 17428 h 1517583"/>
              <a:gd name="connsiteX9" fmla="*/ 614637 w 2489709"/>
              <a:gd name="connsiteY9" fmla="*/ 364567 h 1517583"/>
              <a:gd name="connsiteX10" fmla="*/ 1121554 w 2489709"/>
              <a:gd name="connsiteY10" fmla="*/ 909639 h 1517583"/>
              <a:gd name="connsiteX11" fmla="*/ 72976 w 2489709"/>
              <a:gd name="connsiteY11" fmla="*/ 681039 h 1517583"/>
              <a:gd name="connsiteX12" fmla="*/ 695331 w 2489709"/>
              <a:gd name="connsiteY12" fmla="*/ 1517583 h 1517583"/>
              <a:gd name="connsiteX0" fmla="*/ 690276 w 2484654"/>
              <a:gd name="connsiteY0" fmla="*/ 1517583 h 1517676"/>
              <a:gd name="connsiteX1" fmla="*/ 2048375 w 2484654"/>
              <a:gd name="connsiteY1" fmla="*/ 1510542 h 1517676"/>
              <a:gd name="connsiteX2" fmla="*/ 2472363 w 2484654"/>
              <a:gd name="connsiteY2" fmla="*/ 1040919 h 1517676"/>
              <a:gd name="connsiteX3" fmla="*/ 1934493 w 2484654"/>
              <a:gd name="connsiteY3" fmla="*/ 818683 h 1517676"/>
              <a:gd name="connsiteX4" fmla="*/ 2232245 w 2484654"/>
              <a:gd name="connsiteY4" fmla="*/ 775628 h 1517676"/>
              <a:gd name="connsiteX5" fmla="*/ 2135674 w 2484654"/>
              <a:gd name="connsiteY5" fmla="*/ 395289 h 1517676"/>
              <a:gd name="connsiteX6" fmla="*/ 1684806 w 2484654"/>
              <a:gd name="connsiteY6" fmla="*/ 370953 h 1517676"/>
              <a:gd name="connsiteX7" fmla="*/ 1625509 w 2484654"/>
              <a:gd name="connsiteY7" fmla="*/ 878035 h 1517676"/>
              <a:gd name="connsiteX8" fmla="*/ 1283709 w 2484654"/>
              <a:gd name="connsiteY8" fmla="*/ 17428 h 1517676"/>
              <a:gd name="connsiteX9" fmla="*/ 609582 w 2484654"/>
              <a:gd name="connsiteY9" fmla="*/ 364567 h 1517676"/>
              <a:gd name="connsiteX10" fmla="*/ 1116499 w 2484654"/>
              <a:gd name="connsiteY10" fmla="*/ 909639 h 1517676"/>
              <a:gd name="connsiteX11" fmla="*/ 67921 w 2484654"/>
              <a:gd name="connsiteY11" fmla="*/ 681039 h 1517676"/>
              <a:gd name="connsiteX12" fmla="*/ 690276 w 2484654"/>
              <a:gd name="connsiteY12" fmla="*/ 1517583 h 1517676"/>
              <a:gd name="connsiteX0" fmla="*/ 711626 w 2506004"/>
              <a:gd name="connsiteY0" fmla="*/ 1517583 h 1517690"/>
              <a:gd name="connsiteX1" fmla="*/ 2069725 w 2506004"/>
              <a:gd name="connsiteY1" fmla="*/ 1510542 h 1517690"/>
              <a:gd name="connsiteX2" fmla="*/ 2493713 w 2506004"/>
              <a:gd name="connsiteY2" fmla="*/ 1040919 h 1517690"/>
              <a:gd name="connsiteX3" fmla="*/ 1955843 w 2506004"/>
              <a:gd name="connsiteY3" fmla="*/ 818683 h 1517690"/>
              <a:gd name="connsiteX4" fmla="*/ 2253595 w 2506004"/>
              <a:gd name="connsiteY4" fmla="*/ 775628 h 1517690"/>
              <a:gd name="connsiteX5" fmla="*/ 2157024 w 2506004"/>
              <a:gd name="connsiteY5" fmla="*/ 395289 h 1517690"/>
              <a:gd name="connsiteX6" fmla="*/ 1706156 w 2506004"/>
              <a:gd name="connsiteY6" fmla="*/ 370953 h 1517690"/>
              <a:gd name="connsiteX7" fmla="*/ 1646859 w 2506004"/>
              <a:gd name="connsiteY7" fmla="*/ 878035 h 1517690"/>
              <a:gd name="connsiteX8" fmla="*/ 1305059 w 2506004"/>
              <a:gd name="connsiteY8" fmla="*/ 17428 h 1517690"/>
              <a:gd name="connsiteX9" fmla="*/ 630932 w 2506004"/>
              <a:gd name="connsiteY9" fmla="*/ 364567 h 1517690"/>
              <a:gd name="connsiteX10" fmla="*/ 1137849 w 2506004"/>
              <a:gd name="connsiteY10" fmla="*/ 909639 h 1517690"/>
              <a:gd name="connsiteX11" fmla="*/ 65417 w 2506004"/>
              <a:gd name="connsiteY11" fmla="*/ 740674 h 1517690"/>
              <a:gd name="connsiteX12" fmla="*/ 711626 w 2506004"/>
              <a:gd name="connsiteY12" fmla="*/ 1517583 h 1517690"/>
              <a:gd name="connsiteX0" fmla="*/ 677110 w 2471488"/>
              <a:gd name="connsiteY0" fmla="*/ 1517583 h 1517661"/>
              <a:gd name="connsiteX1" fmla="*/ 2035209 w 2471488"/>
              <a:gd name="connsiteY1" fmla="*/ 1510542 h 1517661"/>
              <a:gd name="connsiteX2" fmla="*/ 2459197 w 2471488"/>
              <a:gd name="connsiteY2" fmla="*/ 1040919 h 1517661"/>
              <a:gd name="connsiteX3" fmla="*/ 1921327 w 2471488"/>
              <a:gd name="connsiteY3" fmla="*/ 818683 h 1517661"/>
              <a:gd name="connsiteX4" fmla="*/ 2219079 w 2471488"/>
              <a:gd name="connsiteY4" fmla="*/ 775628 h 1517661"/>
              <a:gd name="connsiteX5" fmla="*/ 2122508 w 2471488"/>
              <a:gd name="connsiteY5" fmla="*/ 395289 h 1517661"/>
              <a:gd name="connsiteX6" fmla="*/ 1671640 w 2471488"/>
              <a:gd name="connsiteY6" fmla="*/ 370953 h 1517661"/>
              <a:gd name="connsiteX7" fmla="*/ 1612343 w 2471488"/>
              <a:gd name="connsiteY7" fmla="*/ 878035 h 1517661"/>
              <a:gd name="connsiteX8" fmla="*/ 1270543 w 2471488"/>
              <a:gd name="connsiteY8" fmla="*/ 17428 h 1517661"/>
              <a:gd name="connsiteX9" fmla="*/ 596416 w 2471488"/>
              <a:gd name="connsiteY9" fmla="*/ 364567 h 1517661"/>
              <a:gd name="connsiteX10" fmla="*/ 1103333 w 2471488"/>
              <a:gd name="connsiteY10" fmla="*/ 909639 h 1517661"/>
              <a:gd name="connsiteX11" fmla="*/ 30901 w 2471488"/>
              <a:gd name="connsiteY11" fmla="*/ 740674 h 1517661"/>
              <a:gd name="connsiteX12" fmla="*/ 677110 w 2471488"/>
              <a:gd name="connsiteY12" fmla="*/ 1517583 h 1517661"/>
              <a:gd name="connsiteX0" fmla="*/ 693833 w 2488211"/>
              <a:gd name="connsiteY0" fmla="*/ 1517583 h 1517698"/>
              <a:gd name="connsiteX1" fmla="*/ 2051932 w 2488211"/>
              <a:gd name="connsiteY1" fmla="*/ 1510542 h 1517698"/>
              <a:gd name="connsiteX2" fmla="*/ 2475920 w 2488211"/>
              <a:gd name="connsiteY2" fmla="*/ 1040919 h 1517698"/>
              <a:gd name="connsiteX3" fmla="*/ 1938050 w 2488211"/>
              <a:gd name="connsiteY3" fmla="*/ 818683 h 1517698"/>
              <a:gd name="connsiteX4" fmla="*/ 2235802 w 2488211"/>
              <a:gd name="connsiteY4" fmla="*/ 775628 h 1517698"/>
              <a:gd name="connsiteX5" fmla="*/ 2139231 w 2488211"/>
              <a:gd name="connsiteY5" fmla="*/ 395289 h 1517698"/>
              <a:gd name="connsiteX6" fmla="*/ 1688363 w 2488211"/>
              <a:gd name="connsiteY6" fmla="*/ 370953 h 1517698"/>
              <a:gd name="connsiteX7" fmla="*/ 1629066 w 2488211"/>
              <a:gd name="connsiteY7" fmla="*/ 878035 h 1517698"/>
              <a:gd name="connsiteX8" fmla="*/ 1287266 w 2488211"/>
              <a:gd name="connsiteY8" fmla="*/ 17428 h 1517698"/>
              <a:gd name="connsiteX9" fmla="*/ 613139 w 2488211"/>
              <a:gd name="connsiteY9" fmla="*/ 364567 h 1517698"/>
              <a:gd name="connsiteX10" fmla="*/ 1120056 w 2488211"/>
              <a:gd name="connsiteY10" fmla="*/ 909639 h 1517698"/>
              <a:gd name="connsiteX11" fmla="*/ 47624 w 2488211"/>
              <a:gd name="connsiteY11" fmla="*/ 740674 h 1517698"/>
              <a:gd name="connsiteX12" fmla="*/ 693833 w 2488211"/>
              <a:gd name="connsiteY12" fmla="*/ 1517583 h 1517698"/>
              <a:gd name="connsiteX0" fmla="*/ 715719 w 2510097"/>
              <a:gd name="connsiteY0" fmla="*/ 1517583 h 1517698"/>
              <a:gd name="connsiteX1" fmla="*/ 2073818 w 2510097"/>
              <a:gd name="connsiteY1" fmla="*/ 1510542 h 1517698"/>
              <a:gd name="connsiteX2" fmla="*/ 2497806 w 2510097"/>
              <a:gd name="connsiteY2" fmla="*/ 1040919 h 1517698"/>
              <a:gd name="connsiteX3" fmla="*/ 1959936 w 2510097"/>
              <a:gd name="connsiteY3" fmla="*/ 818683 h 1517698"/>
              <a:gd name="connsiteX4" fmla="*/ 2257688 w 2510097"/>
              <a:gd name="connsiteY4" fmla="*/ 775628 h 1517698"/>
              <a:gd name="connsiteX5" fmla="*/ 2161117 w 2510097"/>
              <a:gd name="connsiteY5" fmla="*/ 395289 h 1517698"/>
              <a:gd name="connsiteX6" fmla="*/ 1710249 w 2510097"/>
              <a:gd name="connsiteY6" fmla="*/ 370953 h 1517698"/>
              <a:gd name="connsiteX7" fmla="*/ 1650952 w 2510097"/>
              <a:gd name="connsiteY7" fmla="*/ 878035 h 1517698"/>
              <a:gd name="connsiteX8" fmla="*/ 1309152 w 2510097"/>
              <a:gd name="connsiteY8" fmla="*/ 17428 h 1517698"/>
              <a:gd name="connsiteX9" fmla="*/ 635025 w 2510097"/>
              <a:gd name="connsiteY9" fmla="*/ 364567 h 1517698"/>
              <a:gd name="connsiteX10" fmla="*/ 1141942 w 2510097"/>
              <a:gd name="connsiteY10" fmla="*/ 909639 h 1517698"/>
              <a:gd name="connsiteX11" fmla="*/ 45656 w 2510097"/>
              <a:gd name="connsiteY11" fmla="*/ 740674 h 1517698"/>
              <a:gd name="connsiteX12" fmla="*/ 715719 w 2510097"/>
              <a:gd name="connsiteY12" fmla="*/ 1517583 h 1517698"/>
              <a:gd name="connsiteX0" fmla="*/ 693150 w 2487528"/>
              <a:gd name="connsiteY0" fmla="*/ 1517583 h 1517683"/>
              <a:gd name="connsiteX1" fmla="*/ 2051249 w 2487528"/>
              <a:gd name="connsiteY1" fmla="*/ 1510542 h 1517683"/>
              <a:gd name="connsiteX2" fmla="*/ 2475237 w 2487528"/>
              <a:gd name="connsiteY2" fmla="*/ 1040919 h 1517683"/>
              <a:gd name="connsiteX3" fmla="*/ 1937367 w 2487528"/>
              <a:gd name="connsiteY3" fmla="*/ 818683 h 1517683"/>
              <a:gd name="connsiteX4" fmla="*/ 2235119 w 2487528"/>
              <a:gd name="connsiteY4" fmla="*/ 775628 h 1517683"/>
              <a:gd name="connsiteX5" fmla="*/ 2138548 w 2487528"/>
              <a:gd name="connsiteY5" fmla="*/ 395289 h 1517683"/>
              <a:gd name="connsiteX6" fmla="*/ 1687680 w 2487528"/>
              <a:gd name="connsiteY6" fmla="*/ 370953 h 1517683"/>
              <a:gd name="connsiteX7" fmla="*/ 1628383 w 2487528"/>
              <a:gd name="connsiteY7" fmla="*/ 878035 h 1517683"/>
              <a:gd name="connsiteX8" fmla="*/ 1286583 w 2487528"/>
              <a:gd name="connsiteY8" fmla="*/ 17428 h 1517683"/>
              <a:gd name="connsiteX9" fmla="*/ 612456 w 2487528"/>
              <a:gd name="connsiteY9" fmla="*/ 364567 h 1517683"/>
              <a:gd name="connsiteX10" fmla="*/ 1119373 w 2487528"/>
              <a:gd name="connsiteY10" fmla="*/ 909639 h 1517683"/>
              <a:gd name="connsiteX11" fmla="*/ 23087 w 2487528"/>
              <a:gd name="connsiteY11" fmla="*/ 740674 h 1517683"/>
              <a:gd name="connsiteX12" fmla="*/ 693150 w 2487528"/>
              <a:gd name="connsiteY12" fmla="*/ 1517583 h 1517683"/>
              <a:gd name="connsiteX0" fmla="*/ 696948 w 2491326"/>
              <a:gd name="connsiteY0" fmla="*/ 1517583 h 1517683"/>
              <a:gd name="connsiteX1" fmla="*/ 2055047 w 2491326"/>
              <a:gd name="connsiteY1" fmla="*/ 1510542 h 1517683"/>
              <a:gd name="connsiteX2" fmla="*/ 2479035 w 2491326"/>
              <a:gd name="connsiteY2" fmla="*/ 1040919 h 1517683"/>
              <a:gd name="connsiteX3" fmla="*/ 1941165 w 2491326"/>
              <a:gd name="connsiteY3" fmla="*/ 818683 h 1517683"/>
              <a:gd name="connsiteX4" fmla="*/ 2238917 w 2491326"/>
              <a:gd name="connsiteY4" fmla="*/ 775628 h 1517683"/>
              <a:gd name="connsiteX5" fmla="*/ 2142346 w 2491326"/>
              <a:gd name="connsiteY5" fmla="*/ 395289 h 1517683"/>
              <a:gd name="connsiteX6" fmla="*/ 1691478 w 2491326"/>
              <a:gd name="connsiteY6" fmla="*/ 370953 h 1517683"/>
              <a:gd name="connsiteX7" fmla="*/ 1632181 w 2491326"/>
              <a:gd name="connsiteY7" fmla="*/ 878035 h 1517683"/>
              <a:gd name="connsiteX8" fmla="*/ 1290381 w 2491326"/>
              <a:gd name="connsiteY8" fmla="*/ 17428 h 1517683"/>
              <a:gd name="connsiteX9" fmla="*/ 616254 w 2491326"/>
              <a:gd name="connsiteY9" fmla="*/ 364567 h 1517683"/>
              <a:gd name="connsiteX10" fmla="*/ 1123171 w 2491326"/>
              <a:gd name="connsiteY10" fmla="*/ 909639 h 1517683"/>
              <a:gd name="connsiteX11" fmla="*/ 26885 w 2491326"/>
              <a:gd name="connsiteY11" fmla="*/ 740674 h 1517683"/>
              <a:gd name="connsiteX12" fmla="*/ 696948 w 2491326"/>
              <a:gd name="connsiteY12" fmla="*/ 1517583 h 1517683"/>
              <a:gd name="connsiteX0" fmla="*/ 696948 w 2491326"/>
              <a:gd name="connsiteY0" fmla="*/ 1517583 h 1517683"/>
              <a:gd name="connsiteX1" fmla="*/ 2055047 w 2491326"/>
              <a:gd name="connsiteY1" fmla="*/ 1510542 h 1517683"/>
              <a:gd name="connsiteX2" fmla="*/ 2479035 w 2491326"/>
              <a:gd name="connsiteY2" fmla="*/ 1040919 h 1517683"/>
              <a:gd name="connsiteX3" fmla="*/ 1941165 w 2491326"/>
              <a:gd name="connsiteY3" fmla="*/ 818683 h 1517683"/>
              <a:gd name="connsiteX4" fmla="*/ 2238917 w 2491326"/>
              <a:gd name="connsiteY4" fmla="*/ 775628 h 1517683"/>
              <a:gd name="connsiteX5" fmla="*/ 2142346 w 2491326"/>
              <a:gd name="connsiteY5" fmla="*/ 395289 h 1517683"/>
              <a:gd name="connsiteX6" fmla="*/ 1691478 w 2491326"/>
              <a:gd name="connsiteY6" fmla="*/ 370953 h 1517683"/>
              <a:gd name="connsiteX7" fmla="*/ 1632181 w 2491326"/>
              <a:gd name="connsiteY7" fmla="*/ 878035 h 1517683"/>
              <a:gd name="connsiteX8" fmla="*/ 1290381 w 2491326"/>
              <a:gd name="connsiteY8" fmla="*/ 17428 h 1517683"/>
              <a:gd name="connsiteX9" fmla="*/ 616254 w 2491326"/>
              <a:gd name="connsiteY9" fmla="*/ 364567 h 1517683"/>
              <a:gd name="connsiteX10" fmla="*/ 1123171 w 2491326"/>
              <a:gd name="connsiteY10" fmla="*/ 909639 h 1517683"/>
              <a:gd name="connsiteX11" fmla="*/ 26885 w 2491326"/>
              <a:gd name="connsiteY11" fmla="*/ 740674 h 1517683"/>
              <a:gd name="connsiteX12" fmla="*/ 696948 w 2491326"/>
              <a:gd name="connsiteY12" fmla="*/ 1517583 h 1517683"/>
              <a:gd name="connsiteX0" fmla="*/ 696948 w 2491326"/>
              <a:gd name="connsiteY0" fmla="*/ 1517583 h 1517683"/>
              <a:gd name="connsiteX1" fmla="*/ 2055047 w 2491326"/>
              <a:gd name="connsiteY1" fmla="*/ 1510542 h 1517683"/>
              <a:gd name="connsiteX2" fmla="*/ 2479035 w 2491326"/>
              <a:gd name="connsiteY2" fmla="*/ 1040919 h 1517683"/>
              <a:gd name="connsiteX3" fmla="*/ 1941165 w 2491326"/>
              <a:gd name="connsiteY3" fmla="*/ 818683 h 1517683"/>
              <a:gd name="connsiteX4" fmla="*/ 2238917 w 2491326"/>
              <a:gd name="connsiteY4" fmla="*/ 775628 h 1517683"/>
              <a:gd name="connsiteX5" fmla="*/ 2142346 w 2491326"/>
              <a:gd name="connsiteY5" fmla="*/ 395289 h 1517683"/>
              <a:gd name="connsiteX6" fmla="*/ 1691478 w 2491326"/>
              <a:gd name="connsiteY6" fmla="*/ 370953 h 1517683"/>
              <a:gd name="connsiteX7" fmla="*/ 1632181 w 2491326"/>
              <a:gd name="connsiteY7" fmla="*/ 878035 h 1517683"/>
              <a:gd name="connsiteX8" fmla="*/ 1290381 w 2491326"/>
              <a:gd name="connsiteY8" fmla="*/ 17428 h 1517683"/>
              <a:gd name="connsiteX9" fmla="*/ 616254 w 2491326"/>
              <a:gd name="connsiteY9" fmla="*/ 364567 h 1517683"/>
              <a:gd name="connsiteX10" fmla="*/ 1123171 w 2491326"/>
              <a:gd name="connsiteY10" fmla="*/ 909639 h 1517683"/>
              <a:gd name="connsiteX11" fmla="*/ 609565 w 2491326"/>
              <a:gd name="connsiteY11" fmla="*/ 367791 h 1517683"/>
              <a:gd name="connsiteX12" fmla="*/ 26885 w 2491326"/>
              <a:gd name="connsiteY12" fmla="*/ 740674 h 1517683"/>
              <a:gd name="connsiteX13" fmla="*/ 696948 w 2491326"/>
              <a:gd name="connsiteY13" fmla="*/ 1517583 h 1517683"/>
              <a:gd name="connsiteX0" fmla="*/ 696948 w 2491326"/>
              <a:gd name="connsiteY0" fmla="*/ 1517583 h 1517683"/>
              <a:gd name="connsiteX1" fmla="*/ 2055047 w 2491326"/>
              <a:gd name="connsiteY1" fmla="*/ 1510542 h 1517683"/>
              <a:gd name="connsiteX2" fmla="*/ 2479035 w 2491326"/>
              <a:gd name="connsiteY2" fmla="*/ 1040919 h 1517683"/>
              <a:gd name="connsiteX3" fmla="*/ 1941165 w 2491326"/>
              <a:gd name="connsiteY3" fmla="*/ 818683 h 1517683"/>
              <a:gd name="connsiteX4" fmla="*/ 2238917 w 2491326"/>
              <a:gd name="connsiteY4" fmla="*/ 775628 h 1517683"/>
              <a:gd name="connsiteX5" fmla="*/ 2142346 w 2491326"/>
              <a:gd name="connsiteY5" fmla="*/ 395289 h 1517683"/>
              <a:gd name="connsiteX6" fmla="*/ 1691478 w 2491326"/>
              <a:gd name="connsiteY6" fmla="*/ 370953 h 1517683"/>
              <a:gd name="connsiteX7" fmla="*/ 1632181 w 2491326"/>
              <a:gd name="connsiteY7" fmla="*/ 878035 h 1517683"/>
              <a:gd name="connsiteX8" fmla="*/ 1290381 w 2491326"/>
              <a:gd name="connsiteY8" fmla="*/ 17428 h 1517683"/>
              <a:gd name="connsiteX9" fmla="*/ 616254 w 2491326"/>
              <a:gd name="connsiteY9" fmla="*/ 364567 h 1517683"/>
              <a:gd name="connsiteX10" fmla="*/ 1123171 w 2491326"/>
              <a:gd name="connsiteY10" fmla="*/ 909639 h 1517683"/>
              <a:gd name="connsiteX11" fmla="*/ 609565 w 2491326"/>
              <a:gd name="connsiteY11" fmla="*/ 367791 h 1517683"/>
              <a:gd name="connsiteX12" fmla="*/ 26885 w 2491326"/>
              <a:gd name="connsiteY12" fmla="*/ 740674 h 1517683"/>
              <a:gd name="connsiteX13" fmla="*/ 696948 w 2491326"/>
              <a:gd name="connsiteY13" fmla="*/ 1517583 h 1517683"/>
              <a:gd name="connsiteX0" fmla="*/ 696948 w 2491326"/>
              <a:gd name="connsiteY0" fmla="*/ 1517583 h 1517683"/>
              <a:gd name="connsiteX1" fmla="*/ 2055047 w 2491326"/>
              <a:gd name="connsiteY1" fmla="*/ 1510542 h 1517683"/>
              <a:gd name="connsiteX2" fmla="*/ 2479035 w 2491326"/>
              <a:gd name="connsiteY2" fmla="*/ 1040919 h 1517683"/>
              <a:gd name="connsiteX3" fmla="*/ 1941165 w 2491326"/>
              <a:gd name="connsiteY3" fmla="*/ 818683 h 1517683"/>
              <a:gd name="connsiteX4" fmla="*/ 2238917 w 2491326"/>
              <a:gd name="connsiteY4" fmla="*/ 775628 h 1517683"/>
              <a:gd name="connsiteX5" fmla="*/ 2142346 w 2491326"/>
              <a:gd name="connsiteY5" fmla="*/ 395289 h 1517683"/>
              <a:gd name="connsiteX6" fmla="*/ 1691478 w 2491326"/>
              <a:gd name="connsiteY6" fmla="*/ 370953 h 1517683"/>
              <a:gd name="connsiteX7" fmla="*/ 1632181 w 2491326"/>
              <a:gd name="connsiteY7" fmla="*/ 878035 h 1517683"/>
              <a:gd name="connsiteX8" fmla="*/ 1290381 w 2491326"/>
              <a:gd name="connsiteY8" fmla="*/ 17428 h 1517683"/>
              <a:gd name="connsiteX9" fmla="*/ 616254 w 2491326"/>
              <a:gd name="connsiteY9" fmla="*/ 364567 h 1517683"/>
              <a:gd name="connsiteX10" fmla="*/ 1123171 w 2491326"/>
              <a:gd name="connsiteY10" fmla="*/ 909639 h 1517683"/>
              <a:gd name="connsiteX11" fmla="*/ 609565 w 2491326"/>
              <a:gd name="connsiteY11" fmla="*/ 367791 h 1517683"/>
              <a:gd name="connsiteX12" fmla="*/ 26885 w 2491326"/>
              <a:gd name="connsiteY12" fmla="*/ 740674 h 1517683"/>
              <a:gd name="connsiteX13" fmla="*/ 696948 w 2491326"/>
              <a:gd name="connsiteY13" fmla="*/ 1517583 h 1517683"/>
              <a:gd name="connsiteX0" fmla="*/ 696948 w 2491326"/>
              <a:gd name="connsiteY0" fmla="*/ 1517583 h 1517683"/>
              <a:gd name="connsiteX1" fmla="*/ 2055047 w 2491326"/>
              <a:gd name="connsiteY1" fmla="*/ 1510542 h 1517683"/>
              <a:gd name="connsiteX2" fmla="*/ 2479035 w 2491326"/>
              <a:gd name="connsiteY2" fmla="*/ 1040919 h 1517683"/>
              <a:gd name="connsiteX3" fmla="*/ 1941165 w 2491326"/>
              <a:gd name="connsiteY3" fmla="*/ 818683 h 1517683"/>
              <a:gd name="connsiteX4" fmla="*/ 2238917 w 2491326"/>
              <a:gd name="connsiteY4" fmla="*/ 775628 h 1517683"/>
              <a:gd name="connsiteX5" fmla="*/ 2142346 w 2491326"/>
              <a:gd name="connsiteY5" fmla="*/ 395289 h 1517683"/>
              <a:gd name="connsiteX6" fmla="*/ 1691478 w 2491326"/>
              <a:gd name="connsiteY6" fmla="*/ 370953 h 1517683"/>
              <a:gd name="connsiteX7" fmla="*/ 1632181 w 2491326"/>
              <a:gd name="connsiteY7" fmla="*/ 878035 h 1517683"/>
              <a:gd name="connsiteX8" fmla="*/ 1290381 w 2491326"/>
              <a:gd name="connsiteY8" fmla="*/ 17428 h 1517683"/>
              <a:gd name="connsiteX9" fmla="*/ 616254 w 2491326"/>
              <a:gd name="connsiteY9" fmla="*/ 364567 h 1517683"/>
              <a:gd name="connsiteX10" fmla="*/ 1123171 w 2491326"/>
              <a:gd name="connsiteY10" fmla="*/ 909639 h 1517683"/>
              <a:gd name="connsiteX11" fmla="*/ 609565 w 2491326"/>
              <a:gd name="connsiteY11" fmla="*/ 367791 h 1517683"/>
              <a:gd name="connsiteX12" fmla="*/ 26885 w 2491326"/>
              <a:gd name="connsiteY12" fmla="*/ 740674 h 1517683"/>
              <a:gd name="connsiteX13" fmla="*/ 696948 w 2491326"/>
              <a:gd name="connsiteY13" fmla="*/ 1517583 h 1517683"/>
              <a:gd name="connsiteX0" fmla="*/ 696948 w 2491326"/>
              <a:gd name="connsiteY0" fmla="*/ 1517583 h 1517683"/>
              <a:gd name="connsiteX1" fmla="*/ 2055047 w 2491326"/>
              <a:gd name="connsiteY1" fmla="*/ 1510542 h 1517683"/>
              <a:gd name="connsiteX2" fmla="*/ 2479035 w 2491326"/>
              <a:gd name="connsiteY2" fmla="*/ 1040919 h 1517683"/>
              <a:gd name="connsiteX3" fmla="*/ 1941165 w 2491326"/>
              <a:gd name="connsiteY3" fmla="*/ 818683 h 1517683"/>
              <a:gd name="connsiteX4" fmla="*/ 2238917 w 2491326"/>
              <a:gd name="connsiteY4" fmla="*/ 775628 h 1517683"/>
              <a:gd name="connsiteX5" fmla="*/ 2142346 w 2491326"/>
              <a:gd name="connsiteY5" fmla="*/ 395289 h 1517683"/>
              <a:gd name="connsiteX6" fmla="*/ 1691478 w 2491326"/>
              <a:gd name="connsiteY6" fmla="*/ 370953 h 1517683"/>
              <a:gd name="connsiteX7" fmla="*/ 1632181 w 2491326"/>
              <a:gd name="connsiteY7" fmla="*/ 878035 h 1517683"/>
              <a:gd name="connsiteX8" fmla="*/ 1290381 w 2491326"/>
              <a:gd name="connsiteY8" fmla="*/ 17428 h 1517683"/>
              <a:gd name="connsiteX9" fmla="*/ 616254 w 2491326"/>
              <a:gd name="connsiteY9" fmla="*/ 364567 h 1517683"/>
              <a:gd name="connsiteX10" fmla="*/ 1123171 w 2491326"/>
              <a:gd name="connsiteY10" fmla="*/ 909639 h 1517683"/>
              <a:gd name="connsiteX11" fmla="*/ 609565 w 2491326"/>
              <a:gd name="connsiteY11" fmla="*/ 367791 h 1517683"/>
              <a:gd name="connsiteX12" fmla="*/ 26885 w 2491326"/>
              <a:gd name="connsiteY12" fmla="*/ 740674 h 1517683"/>
              <a:gd name="connsiteX13" fmla="*/ 696948 w 2491326"/>
              <a:gd name="connsiteY13" fmla="*/ 1517583 h 1517683"/>
              <a:gd name="connsiteX0" fmla="*/ 696948 w 2491326"/>
              <a:gd name="connsiteY0" fmla="*/ 1517583 h 1517683"/>
              <a:gd name="connsiteX1" fmla="*/ 2055047 w 2491326"/>
              <a:gd name="connsiteY1" fmla="*/ 1510542 h 1517683"/>
              <a:gd name="connsiteX2" fmla="*/ 2479035 w 2491326"/>
              <a:gd name="connsiteY2" fmla="*/ 1040919 h 1517683"/>
              <a:gd name="connsiteX3" fmla="*/ 1941165 w 2491326"/>
              <a:gd name="connsiteY3" fmla="*/ 818683 h 1517683"/>
              <a:gd name="connsiteX4" fmla="*/ 2238917 w 2491326"/>
              <a:gd name="connsiteY4" fmla="*/ 775628 h 1517683"/>
              <a:gd name="connsiteX5" fmla="*/ 2142346 w 2491326"/>
              <a:gd name="connsiteY5" fmla="*/ 395289 h 1517683"/>
              <a:gd name="connsiteX6" fmla="*/ 1691478 w 2491326"/>
              <a:gd name="connsiteY6" fmla="*/ 370953 h 1517683"/>
              <a:gd name="connsiteX7" fmla="*/ 1632181 w 2491326"/>
              <a:gd name="connsiteY7" fmla="*/ 878035 h 1517683"/>
              <a:gd name="connsiteX8" fmla="*/ 1290381 w 2491326"/>
              <a:gd name="connsiteY8" fmla="*/ 17428 h 1517683"/>
              <a:gd name="connsiteX9" fmla="*/ 616254 w 2491326"/>
              <a:gd name="connsiteY9" fmla="*/ 364567 h 1517683"/>
              <a:gd name="connsiteX10" fmla="*/ 1123171 w 2491326"/>
              <a:gd name="connsiteY10" fmla="*/ 909639 h 1517683"/>
              <a:gd name="connsiteX11" fmla="*/ 609565 w 2491326"/>
              <a:gd name="connsiteY11" fmla="*/ 367791 h 1517683"/>
              <a:gd name="connsiteX12" fmla="*/ 26885 w 2491326"/>
              <a:gd name="connsiteY12" fmla="*/ 740674 h 1517683"/>
              <a:gd name="connsiteX13" fmla="*/ 696948 w 2491326"/>
              <a:gd name="connsiteY13" fmla="*/ 1517583 h 1517683"/>
              <a:gd name="connsiteX0" fmla="*/ 696948 w 2491326"/>
              <a:gd name="connsiteY0" fmla="*/ 1517583 h 1517683"/>
              <a:gd name="connsiteX1" fmla="*/ 2055047 w 2491326"/>
              <a:gd name="connsiteY1" fmla="*/ 1510542 h 1517683"/>
              <a:gd name="connsiteX2" fmla="*/ 2479035 w 2491326"/>
              <a:gd name="connsiteY2" fmla="*/ 1040919 h 1517683"/>
              <a:gd name="connsiteX3" fmla="*/ 1941165 w 2491326"/>
              <a:gd name="connsiteY3" fmla="*/ 818683 h 1517683"/>
              <a:gd name="connsiteX4" fmla="*/ 2238917 w 2491326"/>
              <a:gd name="connsiteY4" fmla="*/ 775628 h 1517683"/>
              <a:gd name="connsiteX5" fmla="*/ 2142346 w 2491326"/>
              <a:gd name="connsiteY5" fmla="*/ 395289 h 1517683"/>
              <a:gd name="connsiteX6" fmla="*/ 1691478 w 2491326"/>
              <a:gd name="connsiteY6" fmla="*/ 370953 h 1517683"/>
              <a:gd name="connsiteX7" fmla="*/ 1632181 w 2491326"/>
              <a:gd name="connsiteY7" fmla="*/ 878035 h 1517683"/>
              <a:gd name="connsiteX8" fmla="*/ 1290381 w 2491326"/>
              <a:gd name="connsiteY8" fmla="*/ 17428 h 1517683"/>
              <a:gd name="connsiteX9" fmla="*/ 616254 w 2491326"/>
              <a:gd name="connsiteY9" fmla="*/ 364567 h 1517683"/>
              <a:gd name="connsiteX10" fmla="*/ 1107268 w 2491326"/>
              <a:gd name="connsiteY10" fmla="*/ 794345 h 1517683"/>
              <a:gd name="connsiteX11" fmla="*/ 609565 w 2491326"/>
              <a:gd name="connsiteY11" fmla="*/ 367791 h 1517683"/>
              <a:gd name="connsiteX12" fmla="*/ 26885 w 2491326"/>
              <a:gd name="connsiteY12" fmla="*/ 740674 h 1517683"/>
              <a:gd name="connsiteX13" fmla="*/ 696948 w 2491326"/>
              <a:gd name="connsiteY13" fmla="*/ 1517583 h 1517683"/>
              <a:gd name="connsiteX0" fmla="*/ 696948 w 2491326"/>
              <a:gd name="connsiteY0" fmla="*/ 1517583 h 1517683"/>
              <a:gd name="connsiteX1" fmla="*/ 2055047 w 2491326"/>
              <a:gd name="connsiteY1" fmla="*/ 1510542 h 1517683"/>
              <a:gd name="connsiteX2" fmla="*/ 2479035 w 2491326"/>
              <a:gd name="connsiteY2" fmla="*/ 1040919 h 1517683"/>
              <a:gd name="connsiteX3" fmla="*/ 1941165 w 2491326"/>
              <a:gd name="connsiteY3" fmla="*/ 818683 h 1517683"/>
              <a:gd name="connsiteX4" fmla="*/ 2238917 w 2491326"/>
              <a:gd name="connsiteY4" fmla="*/ 775628 h 1517683"/>
              <a:gd name="connsiteX5" fmla="*/ 2142346 w 2491326"/>
              <a:gd name="connsiteY5" fmla="*/ 395289 h 1517683"/>
              <a:gd name="connsiteX6" fmla="*/ 1691478 w 2491326"/>
              <a:gd name="connsiteY6" fmla="*/ 370953 h 1517683"/>
              <a:gd name="connsiteX7" fmla="*/ 1632181 w 2491326"/>
              <a:gd name="connsiteY7" fmla="*/ 878035 h 1517683"/>
              <a:gd name="connsiteX8" fmla="*/ 1290381 w 2491326"/>
              <a:gd name="connsiteY8" fmla="*/ 17428 h 1517683"/>
              <a:gd name="connsiteX9" fmla="*/ 616254 w 2491326"/>
              <a:gd name="connsiteY9" fmla="*/ 364567 h 1517683"/>
              <a:gd name="connsiteX10" fmla="*/ 1107268 w 2491326"/>
              <a:gd name="connsiteY10" fmla="*/ 794345 h 1517683"/>
              <a:gd name="connsiteX11" fmla="*/ 609565 w 2491326"/>
              <a:gd name="connsiteY11" fmla="*/ 367791 h 1517683"/>
              <a:gd name="connsiteX12" fmla="*/ 26885 w 2491326"/>
              <a:gd name="connsiteY12" fmla="*/ 740674 h 1517683"/>
              <a:gd name="connsiteX13" fmla="*/ 696948 w 2491326"/>
              <a:gd name="connsiteY13" fmla="*/ 1517583 h 1517683"/>
              <a:gd name="connsiteX0" fmla="*/ 696948 w 2491326"/>
              <a:gd name="connsiteY0" fmla="*/ 1517583 h 1517683"/>
              <a:gd name="connsiteX1" fmla="*/ 2055047 w 2491326"/>
              <a:gd name="connsiteY1" fmla="*/ 1510542 h 1517683"/>
              <a:gd name="connsiteX2" fmla="*/ 2479035 w 2491326"/>
              <a:gd name="connsiteY2" fmla="*/ 1040919 h 1517683"/>
              <a:gd name="connsiteX3" fmla="*/ 1941165 w 2491326"/>
              <a:gd name="connsiteY3" fmla="*/ 818683 h 1517683"/>
              <a:gd name="connsiteX4" fmla="*/ 2238917 w 2491326"/>
              <a:gd name="connsiteY4" fmla="*/ 775628 h 1517683"/>
              <a:gd name="connsiteX5" fmla="*/ 2142346 w 2491326"/>
              <a:gd name="connsiteY5" fmla="*/ 395289 h 1517683"/>
              <a:gd name="connsiteX6" fmla="*/ 1691478 w 2491326"/>
              <a:gd name="connsiteY6" fmla="*/ 370953 h 1517683"/>
              <a:gd name="connsiteX7" fmla="*/ 1632181 w 2491326"/>
              <a:gd name="connsiteY7" fmla="*/ 878035 h 1517683"/>
              <a:gd name="connsiteX8" fmla="*/ 1290381 w 2491326"/>
              <a:gd name="connsiteY8" fmla="*/ 17428 h 1517683"/>
              <a:gd name="connsiteX9" fmla="*/ 616254 w 2491326"/>
              <a:gd name="connsiteY9" fmla="*/ 364567 h 1517683"/>
              <a:gd name="connsiteX10" fmla="*/ 1107268 w 2491326"/>
              <a:gd name="connsiteY10" fmla="*/ 794345 h 1517683"/>
              <a:gd name="connsiteX11" fmla="*/ 609565 w 2491326"/>
              <a:gd name="connsiteY11" fmla="*/ 367791 h 1517683"/>
              <a:gd name="connsiteX12" fmla="*/ 26885 w 2491326"/>
              <a:gd name="connsiteY12" fmla="*/ 740674 h 1517683"/>
              <a:gd name="connsiteX13" fmla="*/ 696948 w 2491326"/>
              <a:gd name="connsiteY13" fmla="*/ 1517583 h 1517683"/>
              <a:gd name="connsiteX0" fmla="*/ 696948 w 2491326"/>
              <a:gd name="connsiteY0" fmla="*/ 1517583 h 1517683"/>
              <a:gd name="connsiteX1" fmla="*/ 2055047 w 2491326"/>
              <a:gd name="connsiteY1" fmla="*/ 1510542 h 1517683"/>
              <a:gd name="connsiteX2" fmla="*/ 2479035 w 2491326"/>
              <a:gd name="connsiteY2" fmla="*/ 1040919 h 1517683"/>
              <a:gd name="connsiteX3" fmla="*/ 1941165 w 2491326"/>
              <a:gd name="connsiteY3" fmla="*/ 818683 h 1517683"/>
              <a:gd name="connsiteX4" fmla="*/ 2238917 w 2491326"/>
              <a:gd name="connsiteY4" fmla="*/ 775628 h 1517683"/>
              <a:gd name="connsiteX5" fmla="*/ 2142346 w 2491326"/>
              <a:gd name="connsiteY5" fmla="*/ 395289 h 1517683"/>
              <a:gd name="connsiteX6" fmla="*/ 1691478 w 2491326"/>
              <a:gd name="connsiteY6" fmla="*/ 370953 h 1517683"/>
              <a:gd name="connsiteX7" fmla="*/ 1632181 w 2491326"/>
              <a:gd name="connsiteY7" fmla="*/ 878035 h 1517683"/>
              <a:gd name="connsiteX8" fmla="*/ 1290381 w 2491326"/>
              <a:gd name="connsiteY8" fmla="*/ 17428 h 1517683"/>
              <a:gd name="connsiteX9" fmla="*/ 616254 w 2491326"/>
              <a:gd name="connsiteY9" fmla="*/ 364567 h 1517683"/>
              <a:gd name="connsiteX10" fmla="*/ 1107268 w 2491326"/>
              <a:gd name="connsiteY10" fmla="*/ 794345 h 1517683"/>
              <a:gd name="connsiteX11" fmla="*/ 609565 w 2491326"/>
              <a:gd name="connsiteY11" fmla="*/ 367791 h 1517683"/>
              <a:gd name="connsiteX12" fmla="*/ 26885 w 2491326"/>
              <a:gd name="connsiteY12" fmla="*/ 740674 h 1517683"/>
              <a:gd name="connsiteX13" fmla="*/ 696948 w 2491326"/>
              <a:gd name="connsiteY13" fmla="*/ 1517583 h 1517683"/>
              <a:gd name="connsiteX0" fmla="*/ 696948 w 2491326"/>
              <a:gd name="connsiteY0" fmla="*/ 1517583 h 1517683"/>
              <a:gd name="connsiteX1" fmla="*/ 2055047 w 2491326"/>
              <a:gd name="connsiteY1" fmla="*/ 1510542 h 1517683"/>
              <a:gd name="connsiteX2" fmla="*/ 2479035 w 2491326"/>
              <a:gd name="connsiteY2" fmla="*/ 1040919 h 1517683"/>
              <a:gd name="connsiteX3" fmla="*/ 1941165 w 2491326"/>
              <a:gd name="connsiteY3" fmla="*/ 818683 h 1517683"/>
              <a:gd name="connsiteX4" fmla="*/ 2238917 w 2491326"/>
              <a:gd name="connsiteY4" fmla="*/ 775628 h 1517683"/>
              <a:gd name="connsiteX5" fmla="*/ 2142346 w 2491326"/>
              <a:gd name="connsiteY5" fmla="*/ 395289 h 1517683"/>
              <a:gd name="connsiteX6" fmla="*/ 1691478 w 2491326"/>
              <a:gd name="connsiteY6" fmla="*/ 370953 h 1517683"/>
              <a:gd name="connsiteX7" fmla="*/ 1632181 w 2491326"/>
              <a:gd name="connsiteY7" fmla="*/ 878035 h 1517683"/>
              <a:gd name="connsiteX8" fmla="*/ 1290381 w 2491326"/>
              <a:gd name="connsiteY8" fmla="*/ 17428 h 1517683"/>
              <a:gd name="connsiteX9" fmla="*/ 616254 w 2491326"/>
              <a:gd name="connsiteY9" fmla="*/ 364567 h 1517683"/>
              <a:gd name="connsiteX10" fmla="*/ 1107268 w 2491326"/>
              <a:gd name="connsiteY10" fmla="*/ 794345 h 1517683"/>
              <a:gd name="connsiteX11" fmla="*/ 609565 w 2491326"/>
              <a:gd name="connsiteY11" fmla="*/ 367791 h 1517683"/>
              <a:gd name="connsiteX12" fmla="*/ 26885 w 2491326"/>
              <a:gd name="connsiteY12" fmla="*/ 740674 h 1517683"/>
              <a:gd name="connsiteX13" fmla="*/ 696948 w 2491326"/>
              <a:gd name="connsiteY13" fmla="*/ 1517583 h 1517683"/>
              <a:gd name="connsiteX0" fmla="*/ 696948 w 2491326"/>
              <a:gd name="connsiteY0" fmla="*/ 1517583 h 1517683"/>
              <a:gd name="connsiteX1" fmla="*/ 2055047 w 2491326"/>
              <a:gd name="connsiteY1" fmla="*/ 1510542 h 1517683"/>
              <a:gd name="connsiteX2" fmla="*/ 2479035 w 2491326"/>
              <a:gd name="connsiteY2" fmla="*/ 1040919 h 1517683"/>
              <a:gd name="connsiteX3" fmla="*/ 1941165 w 2491326"/>
              <a:gd name="connsiteY3" fmla="*/ 818683 h 1517683"/>
              <a:gd name="connsiteX4" fmla="*/ 2238917 w 2491326"/>
              <a:gd name="connsiteY4" fmla="*/ 775628 h 1517683"/>
              <a:gd name="connsiteX5" fmla="*/ 2142346 w 2491326"/>
              <a:gd name="connsiteY5" fmla="*/ 395289 h 1517683"/>
              <a:gd name="connsiteX6" fmla="*/ 1691478 w 2491326"/>
              <a:gd name="connsiteY6" fmla="*/ 370953 h 1517683"/>
              <a:gd name="connsiteX7" fmla="*/ 1632181 w 2491326"/>
              <a:gd name="connsiteY7" fmla="*/ 878035 h 1517683"/>
              <a:gd name="connsiteX8" fmla="*/ 1290381 w 2491326"/>
              <a:gd name="connsiteY8" fmla="*/ 17428 h 1517683"/>
              <a:gd name="connsiteX9" fmla="*/ 616254 w 2491326"/>
              <a:gd name="connsiteY9" fmla="*/ 364567 h 1517683"/>
              <a:gd name="connsiteX10" fmla="*/ 1107268 w 2491326"/>
              <a:gd name="connsiteY10" fmla="*/ 794345 h 1517683"/>
              <a:gd name="connsiteX11" fmla="*/ 609565 w 2491326"/>
              <a:gd name="connsiteY11" fmla="*/ 367791 h 1517683"/>
              <a:gd name="connsiteX12" fmla="*/ 26885 w 2491326"/>
              <a:gd name="connsiteY12" fmla="*/ 740674 h 1517683"/>
              <a:gd name="connsiteX13" fmla="*/ 696948 w 2491326"/>
              <a:gd name="connsiteY13" fmla="*/ 1517583 h 1517683"/>
              <a:gd name="connsiteX0" fmla="*/ 696948 w 2491326"/>
              <a:gd name="connsiteY0" fmla="*/ 1517583 h 1517683"/>
              <a:gd name="connsiteX1" fmla="*/ 2055047 w 2491326"/>
              <a:gd name="connsiteY1" fmla="*/ 1510542 h 1517683"/>
              <a:gd name="connsiteX2" fmla="*/ 2479035 w 2491326"/>
              <a:gd name="connsiteY2" fmla="*/ 1040919 h 1517683"/>
              <a:gd name="connsiteX3" fmla="*/ 1941165 w 2491326"/>
              <a:gd name="connsiteY3" fmla="*/ 818683 h 1517683"/>
              <a:gd name="connsiteX4" fmla="*/ 2238917 w 2491326"/>
              <a:gd name="connsiteY4" fmla="*/ 775628 h 1517683"/>
              <a:gd name="connsiteX5" fmla="*/ 2142346 w 2491326"/>
              <a:gd name="connsiteY5" fmla="*/ 395289 h 1517683"/>
              <a:gd name="connsiteX6" fmla="*/ 1691478 w 2491326"/>
              <a:gd name="connsiteY6" fmla="*/ 370953 h 1517683"/>
              <a:gd name="connsiteX7" fmla="*/ 1632181 w 2491326"/>
              <a:gd name="connsiteY7" fmla="*/ 878035 h 1517683"/>
              <a:gd name="connsiteX8" fmla="*/ 1290381 w 2491326"/>
              <a:gd name="connsiteY8" fmla="*/ 17428 h 1517683"/>
              <a:gd name="connsiteX9" fmla="*/ 616254 w 2491326"/>
              <a:gd name="connsiteY9" fmla="*/ 364567 h 1517683"/>
              <a:gd name="connsiteX10" fmla="*/ 1127147 w 2491326"/>
              <a:gd name="connsiteY10" fmla="*/ 794345 h 1517683"/>
              <a:gd name="connsiteX11" fmla="*/ 609565 w 2491326"/>
              <a:gd name="connsiteY11" fmla="*/ 367791 h 1517683"/>
              <a:gd name="connsiteX12" fmla="*/ 26885 w 2491326"/>
              <a:gd name="connsiteY12" fmla="*/ 740674 h 1517683"/>
              <a:gd name="connsiteX13" fmla="*/ 696948 w 2491326"/>
              <a:gd name="connsiteY13" fmla="*/ 1517583 h 1517683"/>
              <a:gd name="connsiteX0" fmla="*/ 696948 w 2491326"/>
              <a:gd name="connsiteY0" fmla="*/ 1517583 h 1517683"/>
              <a:gd name="connsiteX1" fmla="*/ 2055047 w 2491326"/>
              <a:gd name="connsiteY1" fmla="*/ 1510542 h 1517683"/>
              <a:gd name="connsiteX2" fmla="*/ 2479035 w 2491326"/>
              <a:gd name="connsiteY2" fmla="*/ 1040919 h 1517683"/>
              <a:gd name="connsiteX3" fmla="*/ 1941165 w 2491326"/>
              <a:gd name="connsiteY3" fmla="*/ 818683 h 1517683"/>
              <a:gd name="connsiteX4" fmla="*/ 2238917 w 2491326"/>
              <a:gd name="connsiteY4" fmla="*/ 775628 h 1517683"/>
              <a:gd name="connsiteX5" fmla="*/ 2142346 w 2491326"/>
              <a:gd name="connsiteY5" fmla="*/ 395289 h 1517683"/>
              <a:gd name="connsiteX6" fmla="*/ 1691478 w 2491326"/>
              <a:gd name="connsiteY6" fmla="*/ 370953 h 1517683"/>
              <a:gd name="connsiteX7" fmla="*/ 1632181 w 2491326"/>
              <a:gd name="connsiteY7" fmla="*/ 878035 h 1517683"/>
              <a:gd name="connsiteX8" fmla="*/ 1290381 w 2491326"/>
              <a:gd name="connsiteY8" fmla="*/ 17428 h 1517683"/>
              <a:gd name="connsiteX9" fmla="*/ 616254 w 2491326"/>
              <a:gd name="connsiteY9" fmla="*/ 364567 h 1517683"/>
              <a:gd name="connsiteX10" fmla="*/ 1127147 w 2491326"/>
              <a:gd name="connsiteY10" fmla="*/ 794345 h 1517683"/>
              <a:gd name="connsiteX11" fmla="*/ 609565 w 2491326"/>
              <a:gd name="connsiteY11" fmla="*/ 367791 h 1517683"/>
              <a:gd name="connsiteX12" fmla="*/ 26885 w 2491326"/>
              <a:gd name="connsiteY12" fmla="*/ 740674 h 1517683"/>
              <a:gd name="connsiteX13" fmla="*/ 696948 w 2491326"/>
              <a:gd name="connsiteY13" fmla="*/ 1517583 h 1517683"/>
              <a:gd name="connsiteX0" fmla="*/ 696948 w 2491326"/>
              <a:gd name="connsiteY0" fmla="*/ 1517583 h 1517683"/>
              <a:gd name="connsiteX1" fmla="*/ 2055047 w 2491326"/>
              <a:gd name="connsiteY1" fmla="*/ 1510542 h 1517683"/>
              <a:gd name="connsiteX2" fmla="*/ 2479035 w 2491326"/>
              <a:gd name="connsiteY2" fmla="*/ 1040919 h 1517683"/>
              <a:gd name="connsiteX3" fmla="*/ 1941165 w 2491326"/>
              <a:gd name="connsiteY3" fmla="*/ 818683 h 1517683"/>
              <a:gd name="connsiteX4" fmla="*/ 2238917 w 2491326"/>
              <a:gd name="connsiteY4" fmla="*/ 775628 h 1517683"/>
              <a:gd name="connsiteX5" fmla="*/ 2142346 w 2491326"/>
              <a:gd name="connsiteY5" fmla="*/ 395289 h 1517683"/>
              <a:gd name="connsiteX6" fmla="*/ 1691478 w 2491326"/>
              <a:gd name="connsiteY6" fmla="*/ 370953 h 1517683"/>
              <a:gd name="connsiteX7" fmla="*/ 1632181 w 2491326"/>
              <a:gd name="connsiteY7" fmla="*/ 878035 h 1517683"/>
              <a:gd name="connsiteX8" fmla="*/ 1290381 w 2491326"/>
              <a:gd name="connsiteY8" fmla="*/ 17428 h 1517683"/>
              <a:gd name="connsiteX9" fmla="*/ 616254 w 2491326"/>
              <a:gd name="connsiteY9" fmla="*/ 364567 h 1517683"/>
              <a:gd name="connsiteX10" fmla="*/ 1127147 w 2491326"/>
              <a:gd name="connsiteY10" fmla="*/ 794345 h 1517683"/>
              <a:gd name="connsiteX11" fmla="*/ 609565 w 2491326"/>
              <a:gd name="connsiteY11" fmla="*/ 367791 h 1517683"/>
              <a:gd name="connsiteX12" fmla="*/ 26885 w 2491326"/>
              <a:gd name="connsiteY12" fmla="*/ 740674 h 1517683"/>
              <a:gd name="connsiteX13" fmla="*/ 696948 w 2491326"/>
              <a:gd name="connsiteY13" fmla="*/ 1517583 h 1517683"/>
              <a:gd name="connsiteX0" fmla="*/ 696948 w 2491326"/>
              <a:gd name="connsiteY0" fmla="*/ 1517583 h 1517683"/>
              <a:gd name="connsiteX1" fmla="*/ 2055047 w 2491326"/>
              <a:gd name="connsiteY1" fmla="*/ 1510542 h 1517683"/>
              <a:gd name="connsiteX2" fmla="*/ 2479035 w 2491326"/>
              <a:gd name="connsiteY2" fmla="*/ 1040919 h 1517683"/>
              <a:gd name="connsiteX3" fmla="*/ 1941165 w 2491326"/>
              <a:gd name="connsiteY3" fmla="*/ 818683 h 1517683"/>
              <a:gd name="connsiteX4" fmla="*/ 2238917 w 2491326"/>
              <a:gd name="connsiteY4" fmla="*/ 775628 h 1517683"/>
              <a:gd name="connsiteX5" fmla="*/ 2142346 w 2491326"/>
              <a:gd name="connsiteY5" fmla="*/ 395289 h 1517683"/>
              <a:gd name="connsiteX6" fmla="*/ 1691478 w 2491326"/>
              <a:gd name="connsiteY6" fmla="*/ 370953 h 1517683"/>
              <a:gd name="connsiteX7" fmla="*/ 1632181 w 2491326"/>
              <a:gd name="connsiteY7" fmla="*/ 878035 h 1517683"/>
              <a:gd name="connsiteX8" fmla="*/ 1290381 w 2491326"/>
              <a:gd name="connsiteY8" fmla="*/ 17428 h 1517683"/>
              <a:gd name="connsiteX9" fmla="*/ 616254 w 2491326"/>
              <a:gd name="connsiteY9" fmla="*/ 364567 h 1517683"/>
              <a:gd name="connsiteX10" fmla="*/ 1127147 w 2491326"/>
              <a:gd name="connsiteY10" fmla="*/ 794345 h 1517683"/>
              <a:gd name="connsiteX11" fmla="*/ 609565 w 2491326"/>
              <a:gd name="connsiteY11" fmla="*/ 367791 h 1517683"/>
              <a:gd name="connsiteX12" fmla="*/ 26885 w 2491326"/>
              <a:gd name="connsiteY12" fmla="*/ 740674 h 1517683"/>
              <a:gd name="connsiteX13" fmla="*/ 696948 w 2491326"/>
              <a:gd name="connsiteY13" fmla="*/ 1517583 h 1517683"/>
              <a:gd name="connsiteX0" fmla="*/ 696948 w 2491326"/>
              <a:gd name="connsiteY0" fmla="*/ 1517583 h 1517683"/>
              <a:gd name="connsiteX1" fmla="*/ 2055047 w 2491326"/>
              <a:gd name="connsiteY1" fmla="*/ 1510542 h 1517683"/>
              <a:gd name="connsiteX2" fmla="*/ 2479035 w 2491326"/>
              <a:gd name="connsiteY2" fmla="*/ 1040919 h 1517683"/>
              <a:gd name="connsiteX3" fmla="*/ 1941165 w 2491326"/>
              <a:gd name="connsiteY3" fmla="*/ 818683 h 1517683"/>
              <a:gd name="connsiteX4" fmla="*/ 2238917 w 2491326"/>
              <a:gd name="connsiteY4" fmla="*/ 775628 h 1517683"/>
              <a:gd name="connsiteX5" fmla="*/ 2142346 w 2491326"/>
              <a:gd name="connsiteY5" fmla="*/ 395289 h 1517683"/>
              <a:gd name="connsiteX6" fmla="*/ 1691478 w 2491326"/>
              <a:gd name="connsiteY6" fmla="*/ 370953 h 1517683"/>
              <a:gd name="connsiteX7" fmla="*/ 1632181 w 2491326"/>
              <a:gd name="connsiteY7" fmla="*/ 878035 h 1517683"/>
              <a:gd name="connsiteX8" fmla="*/ 1290381 w 2491326"/>
              <a:gd name="connsiteY8" fmla="*/ 17428 h 1517683"/>
              <a:gd name="connsiteX9" fmla="*/ 616254 w 2491326"/>
              <a:gd name="connsiteY9" fmla="*/ 364567 h 1517683"/>
              <a:gd name="connsiteX10" fmla="*/ 1127147 w 2491326"/>
              <a:gd name="connsiteY10" fmla="*/ 794345 h 1517683"/>
              <a:gd name="connsiteX11" fmla="*/ 609565 w 2491326"/>
              <a:gd name="connsiteY11" fmla="*/ 367791 h 1517683"/>
              <a:gd name="connsiteX12" fmla="*/ 26885 w 2491326"/>
              <a:gd name="connsiteY12" fmla="*/ 740674 h 1517683"/>
              <a:gd name="connsiteX13" fmla="*/ 696948 w 2491326"/>
              <a:gd name="connsiteY13" fmla="*/ 1517583 h 1517683"/>
              <a:gd name="connsiteX0" fmla="*/ 696948 w 2491326"/>
              <a:gd name="connsiteY0" fmla="*/ 1517583 h 1517683"/>
              <a:gd name="connsiteX1" fmla="*/ 2055047 w 2491326"/>
              <a:gd name="connsiteY1" fmla="*/ 1510542 h 1517683"/>
              <a:gd name="connsiteX2" fmla="*/ 2479035 w 2491326"/>
              <a:gd name="connsiteY2" fmla="*/ 1040919 h 1517683"/>
              <a:gd name="connsiteX3" fmla="*/ 1941165 w 2491326"/>
              <a:gd name="connsiteY3" fmla="*/ 818683 h 1517683"/>
              <a:gd name="connsiteX4" fmla="*/ 2238917 w 2491326"/>
              <a:gd name="connsiteY4" fmla="*/ 775628 h 1517683"/>
              <a:gd name="connsiteX5" fmla="*/ 2142346 w 2491326"/>
              <a:gd name="connsiteY5" fmla="*/ 395289 h 1517683"/>
              <a:gd name="connsiteX6" fmla="*/ 1691478 w 2491326"/>
              <a:gd name="connsiteY6" fmla="*/ 370953 h 1517683"/>
              <a:gd name="connsiteX7" fmla="*/ 1632181 w 2491326"/>
              <a:gd name="connsiteY7" fmla="*/ 878035 h 1517683"/>
              <a:gd name="connsiteX8" fmla="*/ 1290381 w 2491326"/>
              <a:gd name="connsiteY8" fmla="*/ 17428 h 1517683"/>
              <a:gd name="connsiteX9" fmla="*/ 616254 w 2491326"/>
              <a:gd name="connsiteY9" fmla="*/ 364567 h 1517683"/>
              <a:gd name="connsiteX10" fmla="*/ 1127147 w 2491326"/>
              <a:gd name="connsiteY10" fmla="*/ 794345 h 1517683"/>
              <a:gd name="connsiteX11" fmla="*/ 609565 w 2491326"/>
              <a:gd name="connsiteY11" fmla="*/ 367791 h 1517683"/>
              <a:gd name="connsiteX12" fmla="*/ 26885 w 2491326"/>
              <a:gd name="connsiteY12" fmla="*/ 740674 h 1517683"/>
              <a:gd name="connsiteX13" fmla="*/ 696948 w 2491326"/>
              <a:gd name="connsiteY13" fmla="*/ 1517583 h 1517683"/>
              <a:gd name="connsiteX0" fmla="*/ 696948 w 2491326"/>
              <a:gd name="connsiteY0" fmla="*/ 1517583 h 1517683"/>
              <a:gd name="connsiteX1" fmla="*/ 2055047 w 2491326"/>
              <a:gd name="connsiteY1" fmla="*/ 1510542 h 1517683"/>
              <a:gd name="connsiteX2" fmla="*/ 2479035 w 2491326"/>
              <a:gd name="connsiteY2" fmla="*/ 1040919 h 1517683"/>
              <a:gd name="connsiteX3" fmla="*/ 1941165 w 2491326"/>
              <a:gd name="connsiteY3" fmla="*/ 818683 h 1517683"/>
              <a:gd name="connsiteX4" fmla="*/ 2238917 w 2491326"/>
              <a:gd name="connsiteY4" fmla="*/ 775628 h 1517683"/>
              <a:gd name="connsiteX5" fmla="*/ 2142346 w 2491326"/>
              <a:gd name="connsiteY5" fmla="*/ 395289 h 1517683"/>
              <a:gd name="connsiteX6" fmla="*/ 1691478 w 2491326"/>
              <a:gd name="connsiteY6" fmla="*/ 370953 h 1517683"/>
              <a:gd name="connsiteX7" fmla="*/ 1632181 w 2491326"/>
              <a:gd name="connsiteY7" fmla="*/ 878035 h 1517683"/>
              <a:gd name="connsiteX8" fmla="*/ 1290381 w 2491326"/>
              <a:gd name="connsiteY8" fmla="*/ 17428 h 1517683"/>
              <a:gd name="connsiteX9" fmla="*/ 616254 w 2491326"/>
              <a:gd name="connsiteY9" fmla="*/ 364567 h 1517683"/>
              <a:gd name="connsiteX10" fmla="*/ 1127147 w 2491326"/>
              <a:gd name="connsiteY10" fmla="*/ 794345 h 1517683"/>
              <a:gd name="connsiteX11" fmla="*/ 609565 w 2491326"/>
              <a:gd name="connsiteY11" fmla="*/ 367791 h 1517683"/>
              <a:gd name="connsiteX12" fmla="*/ 26885 w 2491326"/>
              <a:gd name="connsiteY12" fmla="*/ 740674 h 1517683"/>
              <a:gd name="connsiteX13" fmla="*/ 696948 w 2491326"/>
              <a:gd name="connsiteY13" fmla="*/ 1517583 h 1517683"/>
              <a:gd name="connsiteX0" fmla="*/ 696948 w 2491326"/>
              <a:gd name="connsiteY0" fmla="*/ 1517583 h 1517683"/>
              <a:gd name="connsiteX1" fmla="*/ 2055047 w 2491326"/>
              <a:gd name="connsiteY1" fmla="*/ 1510542 h 1517683"/>
              <a:gd name="connsiteX2" fmla="*/ 2479035 w 2491326"/>
              <a:gd name="connsiteY2" fmla="*/ 1040919 h 1517683"/>
              <a:gd name="connsiteX3" fmla="*/ 1941165 w 2491326"/>
              <a:gd name="connsiteY3" fmla="*/ 818683 h 1517683"/>
              <a:gd name="connsiteX4" fmla="*/ 2238917 w 2491326"/>
              <a:gd name="connsiteY4" fmla="*/ 775628 h 1517683"/>
              <a:gd name="connsiteX5" fmla="*/ 2142346 w 2491326"/>
              <a:gd name="connsiteY5" fmla="*/ 395289 h 1517683"/>
              <a:gd name="connsiteX6" fmla="*/ 1691478 w 2491326"/>
              <a:gd name="connsiteY6" fmla="*/ 370953 h 1517683"/>
              <a:gd name="connsiteX7" fmla="*/ 1632181 w 2491326"/>
              <a:gd name="connsiteY7" fmla="*/ 878035 h 1517683"/>
              <a:gd name="connsiteX8" fmla="*/ 1290381 w 2491326"/>
              <a:gd name="connsiteY8" fmla="*/ 17428 h 1517683"/>
              <a:gd name="connsiteX9" fmla="*/ 616254 w 2491326"/>
              <a:gd name="connsiteY9" fmla="*/ 364567 h 1517683"/>
              <a:gd name="connsiteX10" fmla="*/ 1127147 w 2491326"/>
              <a:gd name="connsiteY10" fmla="*/ 794345 h 1517683"/>
              <a:gd name="connsiteX11" fmla="*/ 609565 w 2491326"/>
              <a:gd name="connsiteY11" fmla="*/ 367791 h 1517683"/>
              <a:gd name="connsiteX12" fmla="*/ 26885 w 2491326"/>
              <a:gd name="connsiteY12" fmla="*/ 740674 h 1517683"/>
              <a:gd name="connsiteX13" fmla="*/ 696948 w 2491326"/>
              <a:gd name="connsiteY13" fmla="*/ 1517583 h 1517683"/>
              <a:gd name="connsiteX0" fmla="*/ 696948 w 2491326"/>
              <a:gd name="connsiteY0" fmla="*/ 1517583 h 1517683"/>
              <a:gd name="connsiteX1" fmla="*/ 2055047 w 2491326"/>
              <a:gd name="connsiteY1" fmla="*/ 1510542 h 1517683"/>
              <a:gd name="connsiteX2" fmla="*/ 2479035 w 2491326"/>
              <a:gd name="connsiteY2" fmla="*/ 1040919 h 1517683"/>
              <a:gd name="connsiteX3" fmla="*/ 1941165 w 2491326"/>
              <a:gd name="connsiteY3" fmla="*/ 818683 h 1517683"/>
              <a:gd name="connsiteX4" fmla="*/ 2238917 w 2491326"/>
              <a:gd name="connsiteY4" fmla="*/ 775628 h 1517683"/>
              <a:gd name="connsiteX5" fmla="*/ 2142346 w 2491326"/>
              <a:gd name="connsiteY5" fmla="*/ 395289 h 1517683"/>
              <a:gd name="connsiteX6" fmla="*/ 1691478 w 2491326"/>
              <a:gd name="connsiteY6" fmla="*/ 370953 h 1517683"/>
              <a:gd name="connsiteX7" fmla="*/ 1632181 w 2491326"/>
              <a:gd name="connsiteY7" fmla="*/ 878035 h 1517683"/>
              <a:gd name="connsiteX8" fmla="*/ 1290381 w 2491326"/>
              <a:gd name="connsiteY8" fmla="*/ 17428 h 1517683"/>
              <a:gd name="connsiteX9" fmla="*/ 616254 w 2491326"/>
              <a:gd name="connsiteY9" fmla="*/ 364567 h 1517683"/>
              <a:gd name="connsiteX10" fmla="*/ 1127147 w 2491326"/>
              <a:gd name="connsiteY10" fmla="*/ 794345 h 1517683"/>
              <a:gd name="connsiteX11" fmla="*/ 609565 w 2491326"/>
              <a:gd name="connsiteY11" fmla="*/ 367791 h 1517683"/>
              <a:gd name="connsiteX12" fmla="*/ 26885 w 2491326"/>
              <a:gd name="connsiteY12" fmla="*/ 740674 h 1517683"/>
              <a:gd name="connsiteX13" fmla="*/ 696948 w 2491326"/>
              <a:gd name="connsiteY13" fmla="*/ 1517583 h 1517683"/>
              <a:gd name="connsiteX0" fmla="*/ 696948 w 2491326"/>
              <a:gd name="connsiteY0" fmla="*/ 1517583 h 1517683"/>
              <a:gd name="connsiteX1" fmla="*/ 2055047 w 2491326"/>
              <a:gd name="connsiteY1" fmla="*/ 1510542 h 1517683"/>
              <a:gd name="connsiteX2" fmla="*/ 2479035 w 2491326"/>
              <a:gd name="connsiteY2" fmla="*/ 1040919 h 1517683"/>
              <a:gd name="connsiteX3" fmla="*/ 1941165 w 2491326"/>
              <a:gd name="connsiteY3" fmla="*/ 818683 h 1517683"/>
              <a:gd name="connsiteX4" fmla="*/ 2238917 w 2491326"/>
              <a:gd name="connsiteY4" fmla="*/ 775628 h 1517683"/>
              <a:gd name="connsiteX5" fmla="*/ 2142346 w 2491326"/>
              <a:gd name="connsiteY5" fmla="*/ 395289 h 1517683"/>
              <a:gd name="connsiteX6" fmla="*/ 1691478 w 2491326"/>
              <a:gd name="connsiteY6" fmla="*/ 370953 h 1517683"/>
              <a:gd name="connsiteX7" fmla="*/ 1632181 w 2491326"/>
              <a:gd name="connsiteY7" fmla="*/ 878035 h 1517683"/>
              <a:gd name="connsiteX8" fmla="*/ 1290381 w 2491326"/>
              <a:gd name="connsiteY8" fmla="*/ 17428 h 1517683"/>
              <a:gd name="connsiteX9" fmla="*/ 616254 w 2491326"/>
              <a:gd name="connsiteY9" fmla="*/ 364567 h 1517683"/>
              <a:gd name="connsiteX10" fmla="*/ 1127147 w 2491326"/>
              <a:gd name="connsiteY10" fmla="*/ 794345 h 1517683"/>
              <a:gd name="connsiteX11" fmla="*/ 609565 w 2491326"/>
              <a:gd name="connsiteY11" fmla="*/ 367791 h 1517683"/>
              <a:gd name="connsiteX12" fmla="*/ 26885 w 2491326"/>
              <a:gd name="connsiteY12" fmla="*/ 740674 h 1517683"/>
              <a:gd name="connsiteX13" fmla="*/ 696948 w 2491326"/>
              <a:gd name="connsiteY13" fmla="*/ 1517583 h 1517683"/>
              <a:gd name="connsiteX0" fmla="*/ 696948 w 2491326"/>
              <a:gd name="connsiteY0" fmla="*/ 1517583 h 1517683"/>
              <a:gd name="connsiteX1" fmla="*/ 2055047 w 2491326"/>
              <a:gd name="connsiteY1" fmla="*/ 1510542 h 1517683"/>
              <a:gd name="connsiteX2" fmla="*/ 2479035 w 2491326"/>
              <a:gd name="connsiteY2" fmla="*/ 1040919 h 1517683"/>
              <a:gd name="connsiteX3" fmla="*/ 1941165 w 2491326"/>
              <a:gd name="connsiteY3" fmla="*/ 818683 h 1517683"/>
              <a:gd name="connsiteX4" fmla="*/ 2238917 w 2491326"/>
              <a:gd name="connsiteY4" fmla="*/ 775628 h 1517683"/>
              <a:gd name="connsiteX5" fmla="*/ 2142346 w 2491326"/>
              <a:gd name="connsiteY5" fmla="*/ 395289 h 1517683"/>
              <a:gd name="connsiteX6" fmla="*/ 1691478 w 2491326"/>
              <a:gd name="connsiteY6" fmla="*/ 370953 h 1517683"/>
              <a:gd name="connsiteX7" fmla="*/ 1632181 w 2491326"/>
              <a:gd name="connsiteY7" fmla="*/ 878035 h 1517683"/>
              <a:gd name="connsiteX8" fmla="*/ 1290381 w 2491326"/>
              <a:gd name="connsiteY8" fmla="*/ 17428 h 1517683"/>
              <a:gd name="connsiteX9" fmla="*/ 616254 w 2491326"/>
              <a:gd name="connsiteY9" fmla="*/ 364567 h 1517683"/>
              <a:gd name="connsiteX10" fmla="*/ 1127147 w 2491326"/>
              <a:gd name="connsiteY10" fmla="*/ 794345 h 1517683"/>
              <a:gd name="connsiteX11" fmla="*/ 609565 w 2491326"/>
              <a:gd name="connsiteY11" fmla="*/ 367791 h 1517683"/>
              <a:gd name="connsiteX12" fmla="*/ 26885 w 2491326"/>
              <a:gd name="connsiteY12" fmla="*/ 740674 h 1517683"/>
              <a:gd name="connsiteX13" fmla="*/ 696948 w 2491326"/>
              <a:gd name="connsiteY13" fmla="*/ 1517583 h 1517683"/>
              <a:gd name="connsiteX0" fmla="*/ 696948 w 2491326"/>
              <a:gd name="connsiteY0" fmla="*/ 1517583 h 1517683"/>
              <a:gd name="connsiteX1" fmla="*/ 2055047 w 2491326"/>
              <a:gd name="connsiteY1" fmla="*/ 1510542 h 1517683"/>
              <a:gd name="connsiteX2" fmla="*/ 2479035 w 2491326"/>
              <a:gd name="connsiteY2" fmla="*/ 1040919 h 1517683"/>
              <a:gd name="connsiteX3" fmla="*/ 1941165 w 2491326"/>
              <a:gd name="connsiteY3" fmla="*/ 818683 h 1517683"/>
              <a:gd name="connsiteX4" fmla="*/ 2238917 w 2491326"/>
              <a:gd name="connsiteY4" fmla="*/ 775628 h 1517683"/>
              <a:gd name="connsiteX5" fmla="*/ 2142346 w 2491326"/>
              <a:gd name="connsiteY5" fmla="*/ 395289 h 1517683"/>
              <a:gd name="connsiteX6" fmla="*/ 1691478 w 2491326"/>
              <a:gd name="connsiteY6" fmla="*/ 370953 h 1517683"/>
              <a:gd name="connsiteX7" fmla="*/ 1632181 w 2491326"/>
              <a:gd name="connsiteY7" fmla="*/ 878035 h 1517683"/>
              <a:gd name="connsiteX8" fmla="*/ 1290381 w 2491326"/>
              <a:gd name="connsiteY8" fmla="*/ 17428 h 1517683"/>
              <a:gd name="connsiteX9" fmla="*/ 616254 w 2491326"/>
              <a:gd name="connsiteY9" fmla="*/ 364567 h 1517683"/>
              <a:gd name="connsiteX10" fmla="*/ 1127147 w 2491326"/>
              <a:gd name="connsiteY10" fmla="*/ 794345 h 1517683"/>
              <a:gd name="connsiteX11" fmla="*/ 609565 w 2491326"/>
              <a:gd name="connsiteY11" fmla="*/ 367791 h 1517683"/>
              <a:gd name="connsiteX12" fmla="*/ 26885 w 2491326"/>
              <a:gd name="connsiteY12" fmla="*/ 740674 h 1517683"/>
              <a:gd name="connsiteX13" fmla="*/ 696948 w 2491326"/>
              <a:gd name="connsiteY13" fmla="*/ 1517583 h 1517683"/>
              <a:gd name="connsiteX0" fmla="*/ 696948 w 2491326"/>
              <a:gd name="connsiteY0" fmla="*/ 1517583 h 1517683"/>
              <a:gd name="connsiteX1" fmla="*/ 2055047 w 2491326"/>
              <a:gd name="connsiteY1" fmla="*/ 1510542 h 1517683"/>
              <a:gd name="connsiteX2" fmla="*/ 2479035 w 2491326"/>
              <a:gd name="connsiteY2" fmla="*/ 1040919 h 1517683"/>
              <a:gd name="connsiteX3" fmla="*/ 1941165 w 2491326"/>
              <a:gd name="connsiteY3" fmla="*/ 818683 h 1517683"/>
              <a:gd name="connsiteX4" fmla="*/ 2238917 w 2491326"/>
              <a:gd name="connsiteY4" fmla="*/ 775628 h 1517683"/>
              <a:gd name="connsiteX5" fmla="*/ 2142346 w 2491326"/>
              <a:gd name="connsiteY5" fmla="*/ 395289 h 1517683"/>
              <a:gd name="connsiteX6" fmla="*/ 1691478 w 2491326"/>
              <a:gd name="connsiteY6" fmla="*/ 370953 h 1517683"/>
              <a:gd name="connsiteX7" fmla="*/ 1632181 w 2491326"/>
              <a:gd name="connsiteY7" fmla="*/ 878035 h 1517683"/>
              <a:gd name="connsiteX8" fmla="*/ 1290381 w 2491326"/>
              <a:gd name="connsiteY8" fmla="*/ 17428 h 1517683"/>
              <a:gd name="connsiteX9" fmla="*/ 616254 w 2491326"/>
              <a:gd name="connsiteY9" fmla="*/ 364567 h 1517683"/>
              <a:gd name="connsiteX10" fmla="*/ 1127147 w 2491326"/>
              <a:gd name="connsiteY10" fmla="*/ 794345 h 1517683"/>
              <a:gd name="connsiteX11" fmla="*/ 609565 w 2491326"/>
              <a:gd name="connsiteY11" fmla="*/ 367791 h 1517683"/>
              <a:gd name="connsiteX12" fmla="*/ 26885 w 2491326"/>
              <a:gd name="connsiteY12" fmla="*/ 740674 h 1517683"/>
              <a:gd name="connsiteX13" fmla="*/ 696948 w 2491326"/>
              <a:gd name="connsiteY13" fmla="*/ 1517583 h 1517683"/>
              <a:gd name="connsiteX0" fmla="*/ 696948 w 2491326"/>
              <a:gd name="connsiteY0" fmla="*/ 1517583 h 1517683"/>
              <a:gd name="connsiteX1" fmla="*/ 2055047 w 2491326"/>
              <a:gd name="connsiteY1" fmla="*/ 1510542 h 1517683"/>
              <a:gd name="connsiteX2" fmla="*/ 2479035 w 2491326"/>
              <a:gd name="connsiteY2" fmla="*/ 1040919 h 1517683"/>
              <a:gd name="connsiteX3" fmla="*/ 1941165 w 2491326"/>
              <a:gd name="connsiteY3" fmla="*/ 818683 h 1517683"/>
              <a:gd name="connsiteX4" fmla="*/ 2238917 w 2491326"/>
              <a:gd name="connsiteY4" fmla="*/ 775628 h 1517683"/>
              <a:gd name="connsiteX5" fmla="*/ 2142346 w 2491326"/>
              <a:gd name="connsiteY5" fmla="*/ 395289 h 1517683"/>
              <a:gd name="connsiteX6" fmla="*/ 1691478 w 2491326"/>
              <a:gd name="connsiteY6" fmla="*/ 370953 h 1517683"/>
              <a:gd name="connsiteX7" fmla="*/ 1632181 w 2491326"/>
              <a:gd name="connsiteY7" fmla="*/ 878035 h 1517683"/>
              <a:gd name="connsiteX8" fmla="*/ 1290381 w 2491326"/>
              <a:gd name="connsiteY8" fmla="*/ 17428 h 1517683"/>
              <a:gd name="connsiteX9" fmla="*/ 616254 w 2491326"/>
              <a:gd name="connsiteY9" fmla="*/ 364567 h 1517683"/>
              <a:gd name="connsiteX10" fmla="*/ 1127147 w 2491326"/>
              <a:gd name="connsiteY10" fmla="*/ 794345 h 1517683"/>
              <a:gd name="connsiteX11" fmla="*/ 609565 w 2491326"/>
              <a:gd name="connsiteY11" fmla="*/ 367791 h 1517683"/>
              <a:gd name="connsiteX12" fmla="*/ 26885 w 2491326"/>
              <a:gd name="connsiteY12" fmla="*/ 740674 h 1517683"/>
              <a:gd name="connsiteX13" fmla="*/ 696948 w 2491326"/>
              <a:gd name="connsiteY13" fmla="*/ 1517583 h 1517683"/>
              <a:gd name="connsiteX0" fmla="*/ 696948 w 2491326"/>
              <a:gd name="connsiteY0" fmla="*/ 1517583 h 1517683"/>
              <a:gd name="connsiteX1" fmla="*/ 2055047 w 2491326"/>
              <a:gd name="connsiteY1" fmla="*/ 1510542 h 1517683"/>
              <a:gd name="connsiteX2" fmla="*/ 2479035 w 2491326"/>
              <a:gd name="connsiteY2" fmla="*/ 1040919 h 1517683"/>
              <a:gd name="connsiteX3" fmla="*/ 1941165 w 2491326"/>
              <a:gd name="connsiteY3" fmla="*/ 818683 h 1517683"/>
              <a:gd name="connsiteX4" fmla="*/ 2238917 w 2491326"/>
              <a:gd name="connsiteY4" fmla="*/ 775628 h 1517683"/>
              <a:gd name="connsiteX5" fmla="*/ 2142346 w 2491326"/>
              <a:gd name="connsiteY5" fmla="*/ 395289 h 1517683"/>
              <a:gd name="connsiteX6" fmla="*/ 1691478 w 2491326"/>
              <a:gd name="connsiteY6" fmla="*/ 370953 h 1517683"/>
              <a:gd name="connsiteX7" fmla="*/ 1632181 w 2491326"/>
              <a:gd name="connsiteY7" fmla="*/ 878035 h 1517683"/>
              <a:gd name="connsiteX8" fmla="*/ 1290381 w 2491326"/>
              <a:gd name="connsiteY8" fmla="*/ 17428 h 1517683"/>
              <a:gd name="connsiteX9" fmla="*/ 616254 w 2491326"/>
              <a:gd name="connsiteY9" fmla="*/ 364567 h 1517683"/>
              <a:gd name="connsiteX10" fmla="*/ 1127147 w 2491326"/>
              <a:gd name="connsiteY10" fmla="*/ 794345 h 1517683"/>
              <a:gd name="connsiteX11" fmla="*/ 609565 w 2491326"/>
              <a:gd name="connsiteY11" fmla="*/ 367791 h 1517683"/>
              <a:gd name="connsiteX12" fmla="*/ 26885 w 2491326"/>
              <a:gd name="connsiteY12" fmla="*/ 740674 h 1517683"/>
              <a:gd name="connsiteX13" fmla="*/ 696948 w 2491326"/>
              <a:gd name="connsiteY13" fmla="*/ 1517583 h 1517683"/>
              <a:gd name="connsiteX0" fmla="*/ 696948 w 2491326"/>
              <a:gd name="connsiteY0" fmla="*/ 1517583 h 1517683"/>
              <a:gd name="connsiteX1" fmla="*/ 2055047 w 2491326"/>
              <a:gd name="connsiteY1" fmla="*/ 1510542 h 1517683"/>
              <a:gd name="connsiteX2" fmla="*/ 2479035 w 2491326"/>
              <a:gd name="connsiteY2" fmla="*/ 1040919 h 1517683"/>
              <a:gd name="connsiteX3" fmla="*/ 1941165 w 2491326"/>
              <a:gd name="connsiteY3" fmla="*/ 818683 h 1517683"/>
              <a:gd name="connsiteX4" fmla="*/ 2238917 w 2491326"/>
              <a:gd name="connsiteY4" fmla="*/ 775628 h 1517683"/>
              <a:gd name="connsiteX5" fmla="*/ 2142346 w 2491326"/>
              <a:gd name="connsiteY5" fmla="*/ 395289 h 1517683"/>
              <a:gd name="connsiteX6" fmla="*/ 1691478 w 2491326"/>
              <a:gd name="connsiteY6" fmla="*/ 370953 h 1517683"/>
              <a:gd name="connsiteX7" fmla="*/ 1632181 w 2491326"/>
              <a:gd name="connsiteY7" fmla="*/ 878035 h 1517683"/>
              <a:gd name="connsiteX8" fmla="*/ 1290381 w 2491326"/>
              <a:gd name="connsiteY8" fmla="*/ 17428 h 1517683"/>
              <a:gd name="connsiteX9" fmla="*/ 616254 w 2491326"/>
              <a:gd name="connsiteY9" fmla="*/ 364567 h 1517683"/>
              <a:gd name="connsiteX10" fmla="*/ 1127147 w 2491326"/>
              <a:gd name="connsiteY10" fmla="*/ 794345 h 1517683"/>
              <a:gd name="connsiteX11" fmla="*/ 609565 w 2491326"/>
              <a:gd name="connsiteY11" fmla="*/ 367791 h 1517683"/>
              <a:gd name="connsiteX12" fmla="*/ 26885 w 2491326"/>
              <a:gd name="connsiteY12" fmla="*/ 740674 h 1517683"/>
              <a:gd name="connsiteX13" fmla="*/ 696948 w 2491326"/>
              <a:gd name="connsiteY13" fmla="*/ 1517583 h 1517683"/>
              <a:gd name="connsiteX0" fmla="*/ 696948 w 2491326"/>
              <a:gd name="connsiteY0" fmla="*/ 1517583 h 1517683"/>
              <a:gd name="connsiteX1" fmla="*/ 2055047 w 2491326"/>
              <a:gd name="connsiteY1" fmla="*/ 1510542 h 1517683"/>
              <a:gd name="connsiteX2" fmla="*/ 2479035 w 2491326"/>
              <a:gd name="connsiteY2" fmla="*/ 1040919 h 1517683"/>
              <a:gd name="connsiteX3" fmla="*/ 1941165 w 2491326"/>
              <a:gd name="connsiteY3" fmla="*/ 818683 h 1517683"/>
              <a:gd name="connsiteX4" fmla="*/ 2238917 w 2491326"/>
              <a:gd name="connsiteY4" fmla="*/ 775628 h 1517683"/>
              <a:gd name="connsiteX5" fmla="*/ 2142346 w 2491326"/>
              <a:gd name="connsiteY5" fmla="*/ 395289 h 1517683"/>
              <a:gd name="connsiteX6" fmla="*/ 1691478 w 2491326"/>
              <a:gd name="connsiteY6" fmla="*/ 370953 h 1517683"/>
              <a:gd name="connsiteX7" fmla="*/ 1632181 w 2491326"/>
              <a:gd name="connsiteY7" fmla="*/ 878035 h 1517683"/>
              <a:gd name="connsiteX8" fmla="*/ 1290381 w 2491326"/>
              <a:gd name="connsiteY8" fmla="*/ 17428 h 1517683"/>
              <a:gd name="connsiteX9" fmla="*/ 616254 w 2491326"/>
              <a:gd name="connsiteY9" fmla="*/ 364567 h 1517683"/>
              <a:gd name="connsiteX10" fmla="*/ 1127147 w 2491326"/>
              <a:gd name="connsiteY10" fmla="*/ 794345 h 1517683"/>
              <a:gd name="connsiteX11" fmla="*/ 609565 w 2491326"/>
              <a:gd name="connsiteY11" fmla="*/ 367791 h 1517683"/>
              <a:gd name="connsiteX12" fmla="*/ 26885 w 2491326"/>
              <a:gd name="connsiteY12" fmla="*/ 740674 h 1517683"/>
              <a:gd name="connsiteX13" fmla="*/ 696948 w 2491326"/>
              <a:gd name="connsiteY13" fmla="*/ 1517583 h 1517683"/>
              <a:gd name="connsiteX0" fmla="*/ 696948 w 2491326"/>
              <a:gd name="connsiteY0" fmla="*/ 1517583 h 1517683"/>
              <a:gd name="connsiteX1" fmla="*/ 2055047 w 2491326"/>
              <a:gd name="connsiteY1" fmla="*/ 1510542 h 1517683"/>
              <a:gd name="connsiteX2" fmla="*/ 2479035 w 2491326"/>
              <a:gd name="connsiteY2" fmla="*/ 1040919 h 1517683"/>
              <a:gd name="connsiteX3" fmla="*/ 1941165 w 2491326"/>
              <a:gd name="connsiteY3" fmla="*/ 818683 h 1517683"/>
              <a:gd name="connsiteX4" fmla="*/ 2238917 w 2491326"/>
              <a:gd name="connsiteY4" fmla="*/ 775628 h 1517683"/>
              <a:gd name="connsiteX5" fmla="*/ 2142346 w 2491326"/>
              <a:gd name="connsiteY5" fmla="*/ 395289 h 1517683"/>
              <a:gd name="connsiteX6" fmla="*/ 1691478 w 2491326"/>
              <a:gd name="connsiteY6" fmla="*/ 370953 h 1517683"/>
              <a:gd name="connsiteX7" fmla="*/ 1632181 w 2491326"/>
              <a:gd name="connsiteY7" fmla="*/ 878035 h 1517683"/>
              <a:gd name="connsiteX8" fmla="*/ 1290381 w 2491326"/>
              <a:gd name="connsiteY8" fmla="*/ 17428 h 1517683"/>
              <a:gd name="connsiteX9" fmla="*/ 616254 w 2491326"/>
              <a:gd name="connsiteY9" fmla="*/ 364567 h 1517683"/>
              <a:gd name="connsiteX10" fmla="*/ 1127147 w 2491326"/>
              <a:gd name="connsiteY10" fmla="*/ 794345 h 1517683"/>
              <a:gd name="connsiteX11" fmla="*/ 609565 w 2491326"/>
              <a:gd name="connsiteY11" fmla="*/ 367791 h 1517683"/>
              <a:gd name="connsiteX12" fmla="*/ 26885 w 2491326"/>
              <a:gd name="connsiteY12" fmla="*/ 740674 h 1517683"/>
              <a:gd name="connsiteX13" fmla="*/ 696948 w 2491326"/>
              <a:gd name="connsiteY13" fmla="*/ 1517583 h 1517683"/>
              <a:gd name="connsiteX0" fmla="*/ 696948 w 2491326"/>
              <a:gd name="connsiteY0" fmla="*/ 1517583 h 1517683"/>
              <a:gd name="connsiteX1" fmla="*/ 2055047 w 2491326"/>
              <a:gd name="connsiteY1" fmla="*/ 1510542 h 1517683"/>
              <a:gd name="connsiteX2" fmla="*/ 2479035 w 2491326"/>
              <a:gd name="connsiteY2" fmla="*/ 1040919 h 1517683"/>
              <a:gd name="connsiteX3" fmla="*/ 1941165 w 2491326"/>
              <a:gd name="connsiteY3" fmla="*/ 818683 h 1517683"/>
              <a:gd name="connsiteX4" fmla="*/ 2238917 w 2491326"/>
              <a:gd name="connsiteY4" fmla="*/ 775628 h 1517683"/>
              <a:gd name="connsiteX5" fmla="*/ 2142346 w 2491326"/>
              <a:gd name="connsiteY5" fmla="*/ 395289 h 1517683"/>
              <a:gd name="connsiteX6" fmla="*/ 1691478 w 2491326"/>
              <a:gd name="connsiteY6" fmla="*/ 370953 h 1517683"/>
              <a:gd name="connsiteX7" fmla="*/ 1632181 w 2491326"/>
              <a:gd name="connsiteY7" fmla="*/ 878035 h 1517683"/>
              <a:gd name="connsiteX8" fmla="*/ 1290381 w 2491326"/>
              <a:gd name="connsiteY8" fmla="*/ 17428 h 1517683"/>
              <a:gd name="connsiteX9" fmla="*/ 616254 w 2491326"/>
              <a:gd name="connsiteY9" fmla="*/ 364567 h 1517683"/>
              <a:gd name="connsiteX10" fmla="*/ 1127147 w 2491326"/>
              <a:gd name="connsiteY10" fmla="*/ 794345 h 1517683"/>
              <a:gd name="connsiteX11" fmla="*/ 609565 w 2491326"/>
              <a:gd name="connsiteY11" fmla="*/ 367791 h 1517683"/>
              <a:gd name="connsiteX12" fmla="*/ 26885 w 2491326"/>
              <a:gd name="connsiteY12" fmla="*/ 740674 h 1517683"/>
              <a:gd name="connsiteX13" fmla="*/ 696948 w 2491326"/>
              <a:gd name="connsiteY13" fmla="*/ 1517583 h 1517683"/>
              <a:gd name="connsiteX0" fmla="*/ 696948 w 2491326"/>
              <a:gd name="connsiteY0" fmla="*/ 1517583 h 1517683"/>
              <a:gd name="connsiteX1" fmla="*/ 2055047 w 2491326"/>
              <a:gd name="connsiteY1" fmla="*/ 1510542 h 1517683"/>
              <a:gd name="connsiteX2" fmla="*/ 2479035 w 2491326"/>
              <a:gd name="connsiteY2" fmla="*/ 1040919 h 1517683"/>
              <a:gd name="connsiteX3" fmla="*/ 1941165 w 2491326"/>
              <a:gd name="connsiteY3" fmla="*/ 818683 h 1517683"/>
              <a:gd name="connsiteX4" fmla="*/ 2238917 w 2491326"/>
              <a:gd name="connsiteY4" fmla="*/ 775628 h 1517683"/>
              <a:gd name="connsiteX5" fmla="*/ 2142346 w 2491326"/>
              <a:gd name="connsiteY5" fmla="*/ 395289 h 1517683"/>
              <a:gd name="connsiteX6" fmla="*/ 1691478 w 2491326"/>
              <a:gd name="connsiteY6" fmla="*/ 370953 h 1517683"/>
              <a:gd name="connsiteX7" fmla="*/ 1632181 w 2491326"/>
              <a:gd name="connsiteY7" fmla="*/ 878035 h 1517683"/>
              <a:gd name="connsiteX8" fmla="*/ 1290381 w 2491326"/>
              <a:gd name="connsiteY8" fmla="*/ 17428 h 1517683"/>
              <a:gd name="connsiteX9" fmla="*/ 616254 w 2491326"/>
              <a:gd name="connsiteY9" fmla="*/ 364567 h 1517683"/>
              <a:gd name="connsiteX10" fmla="*/ 1127147 w 2491326"/>
              <a:gd name="connsiteY10" fmla="*/ 794345 h 1517683"/>
              <a:gd name="connsiteX11" fmla="*/ 609565 w 2491326"/>
              <a:gd name="connsiteY11" fmla="*/ 367791 h 1517683"/>
              <a:gd name="connsiteX12" fmla="*/ 26885 w 2491326"/>
              <a:gd name="connsiteY12" fmla="*/ 740674 h 1517683"/>
              <a:gd name="connsiteX13" fmla="*/ 696948 w 2491326"/>
              <a:gd name="connsiteY13" fmla="*/ 1517583 h 1517683"/>
              <a:gd name="connsiteX0" fmla="*/ 696948 w 2491326"/>
              <a:gd name="connsiteY0" fmla="*/ 1517583 h 1517683"/>
              <a:gd name="connsiteX1" fmla="*/ 2055047 w 2491326"/>
              <a:gd name="connsiteY1" fmla="*/ 1510542 h 1517683"/>
              <a:gd name="connsiteX2" fmla="*/ 2479035 w 2491326"/>
              <a:gd name="connsiteY2" fmla="*/ 1040919 h 1517683"/>
              <a:gd name="connsiteX3" fmla="*/ 1941165 w 2491326"/>
              <a:gd name="connsiteY3" fmla="*/ 818683 h 1517683"/>
              <a:gd name="connsiteX4" fmla="*/ 2238917 w 2491326"/>
              <a:gd name="connsiteY4" fmla="*/ 775628 h 1517683"/>
              <a:gd name="connsiteX5" fmla="*/ 2142346 w 2491326"/>
              <a:gd name="connsiteY5" fmla="*/ 395289 h 1517683"/>
              <a:gd name="connsiteX6" fmla="*/ 1691478 w 2491326"/>
              <a:gd name="connsiteY6" fmla="*/ 370953 h 1517683"/>
              <a:gd name="connsiteX7" fmla="*/ 1632181 w 2491326"/>
              <a:gd name="connsiteY7" fmla="*/ 878035 h 1517683"/>
              <a:gd name="connsiteX8" fmla="*/ 1290381 w 2491326"/>
              <a:gd name="connsiteY8" fmla="*/ 17428 h 1517683"/>
              <a:gd name="connsiteX9" fmla="*/ 616254 w 2491326"/>
              <a:gd name="connsiteY9" fmla="*/ 364567 h 1517683"/>
              <a:gd name="connsiteX10" fmla="*/ 1127147 w 2491326"/>
              <a:gd name="connsiteY10" fmla="*/ 794345 h 1517683"/>
              <a:gd name="connsiteX11" fmla="*/ 609565 w 2491326"/>
              <a:gd name="connsiteY11" fmla="*/ 367791 h 1517683"/>
              <a:gd name="connsiteX12" fmla="*/ 26885 w 2491326"/>
              <a:gd name="connsiteY12" fmla="*/ 740674 h 1517683"/>
              <a:gd name="connsiteX13" fmla="*/ 696948 w 2491326"/>
              <a:gd name="connsiteY13" fmla="*/ 1517583 h 1517683"/>
              <a:gd name="connsiteX0" fmla="*/ 696948 w 2491326"/>
              <a:gd name="connsiteY0" fmla="*/ 1517583 h 1517683"/>
              <a:gd name="connsiteX1" fmla="*/ 2055047 w 2491326"/>
              <a:gd name="connsiteY1" fmla="*/ 1510542 h 1517683"/>
              <a:gd name="connsiteX2" fmla="*/ 2479035 w 2491326"/>
              <a:gd name="connsiteY2" fmla="*/ 1040919 h 1517683"/>
              <a:gd name="connsiteX3" fmla="*/ 1941165 w 2491326"/>
              <a:gd name="connsiteY3" fmla="*/ 818683 h 1517683"/>
              <a:gd name="connsiteX4" fmla="*/ 2238917 w 2491326"/>
              <a:gd name="connsiteY4" fmla="*/ 775628 h 1517683"/>
              <a:gd name="connsiteX5" fmla="*/ 2142346 w 2491326"/>
              <a:gd name="connsiteY5" fmla="*/ 395289 h 1517683"/>
              <a:gd name="connsiteX6" fmla="*/ 1691478 w 2491326"/>
              <a:gd name="connsiteY6" fmla="*/ 370953 h 1517683"/>
              <a:gd name="connsiteX7" fmla="*/ 1632181 w 2491326"/>
              <a:gd name="connsiteY7" fmla="*/ 878035 h 1517683"/>
              <a:gd name="connsiteX8" fmla="*/ 1290381 w 2491326"/>
              <a:gd name="connsiteY8" fmla="*/ 17428 h 1517683"/>
              <a:gd name="connsiteX9" fmla="*/ 616254 w 2491326"/>
              <a:gd name="connsiteY9" fmla="*/ 364567 h 1517683"/>
              <a:gd name="connsiteX10" fmla="*/ 1127147 w 2491326"/>
              <a:gd name="connsiteY10" fmla="*/ 794345 h 1517683"/>
              <a:gd name="connsiteX11" fmla="*/ 609565 w 2491326"/>
              <a:gd name="connsiteY11" fmla="*/ 367791 h 1517683"/>
              <a:gd name="connsiteX12" fmla="*/ 26885 w 2491326"/>
              <a:gd name="connsiteY12" fmla="*/ 740674 h 1517683"/>
              <a:gd name="connsiteX13" fmla="*/ 696948 w 2491326"/>
              <a:gd name="connsiteY13" fmla="*/ 1517583 h 1517683"/>
              <a:gd name="connsiteX0" fmla="*/ 696948 w 2491326"/>
              <a:gd name="connsiteY0" fmla="*/ 1517583 h 1517683"/>
              <a:gd name="connsiteX1" fmla="*/ 2055047 w 2491326"/>
              <a:gd name="connsiteY1" fmla="*/ 1510542 h 1517683"/>
              <a:gd name="connsiteX2" fmla="*/ 2479035 w 2491326"/>
              <a:gd name="connsiteY2" fmla="*/ 1040919 h 1517683"/>
              <a:gd name="connsiteX3" fmla="*/ 1941165 w 2491326"/>
              <a:gd name="connsiteY3" fmla="*/ 818683 h 1517683"/>
              <a:gd name="connsiteX4" fmla="*/ 2238917 w 2491326"/>
              <a:gd name="connsiteY4" fmla="*/ 775628 h 1517683"/>
              <a:gd name="connsiteX5" fmla="*/ 2142346 w 2491326"/>
              <a:gd name="connsiteY5" fmla="*/ 395289 h 1517683"/>
              <a:gd name="connsiteX6" fmla="*/ 1691478 w 2491326"/>
              <a:gd name="connsiteY6" fmla="*/ 370953 h 1517683"/>
              <a:gd name="connsiteX7" fmla="*/ 1632181 w 2491326"/>
              <a:gd name="connsiteY7" fmla="*/ 878035 h 1517683"/>
              <a:gd name="connsiteX8" fmla="*/ 1290381 w 2491326"/>
              <a:gd name="connsiteY8" fmla="*/ 17428 h 1517683"/>
              <a:gd name="connsiteX9" fmla="*/ 616254 w 2491326"/>
              <a:gd name="connsiteY9" fmla="*/ 364567 h 1517683"/>
              <a:gd name="connsiteX10" fmla="*/ 1127147 w 2491326"/>
              <a:gd name="connsiteY10" fmla="*/ 794345 h 1517683"/>
              <a:gd name="connsiteX11" fmla="*/ 609565 w 2491326"/>
              <a:gd name="connsiteY11" fmla="*/ 367791 h 1517683"/>
              <a:gd name="connsiteX12" fmla="*/ 26885 w 2491326"/>
              <a:gd name="connsiteY12" fmla="*/ 740674 h 1517683"/>
              <a:gd name="connsiteX13" fmla="*/ 696948 w 2491326"/>
              <a:gd name="connsiteY13" fmla="*/ 1517583 h 1517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491326" h="1517683">
                <a:moveTo>
                  <a:pt x="696948" y="1517583"/>
                </a:moveTo>
                <a:lnTo>
                  <a:pt x="2055047" y="1510542"/>
                </a:lnTo>
                <a:cubicBezTo>
                  <a:pt x="2429615" y="1503751"/>
                  <a:pt x="2529862" y="1262395"/>
                  <a:pt x="2479035" y="1040919"/>
                </a:cubicBezTo>
                <a:cubicBezTo>
                  <a:pt x="2409740" y="752156"/>
                  <a:pt x="2054193" y="705906"/>
                  <a:pt x="1941165" y="818683"/>
                </a:cubicBezTo>
                <a:cubicBezTo>
                  <a:pt x="2001609" y="758477"/>
                  <a:pt x="2155153" y="753674"/>
                  <a:pt x="2238917" y="775628"/>
                </a:cubicBezTo>
                <a:cubicBezTo>
                  <a:pt x="2283019" y="710348"/>
                  <a:pt x="2245581" y="472540"/>
                  <a:pt x="2142346" y="395289"/>
                </a:cubicBezTo>
                <a:cubicBezTo>
                  <a:pt x="2044729" y="314397"/>
                  <a:pt x="1868195" y="252211"/>
                  <a:pt x="1691478" y="370953"/>
                </a:cubicBezTo>
                <a:cubicBezTo>
                  <a:pt x="1726329" y="510029"/>
                  <a:pt x="1729467" y="707246"/>
                  <a:pt x="1632181" y="878035"/>
                </a:cubicBezTo>
                <a:cubicBezTo>
                  <a:pt x="1782525" y="628164"/>
                  <a:pt x="1779588" y="188015"/>
                  <a:pt x="1290381" y="17428"/>
                </a:cubicBezTo>
                <a:cubicBezTo>
                  <a:pt x="1048053" y="-57138"/>
                  <a:pt x="678873" y="116715"/>
                  <a:pt x="616254" y="364567"/>
                </a:cubicBezTo>
                <a:cubicBezTo>
                  <a:pt x="801129" y="403135"/>
                  <a:pt x="1029735" y="461579"/>
                  <a:pt x="1127147" y="794345"/>
                </a:cubicBezTo>
                <a:cubicBezTo>
                  <a:pt x="1070372" y="588809"/>
                  <a:pt x="907572" y="395952"/>
                  <a:pt x="609565" y="367791"/>
                </a:cubicBezTo>
                <a:cubicBezTo>
                  <a:pt x="363240" y="347581"/>
                  <a:pt x="99786" y="553680"/>
                  <a:pt x="26885" y="740674"/>
                </a:cubicBezTo>
                <a:cubicBezTo>
                  <a:pt x="-86365" y="1122891"/>
                  <a:pt x="162167" y="1524982"/>
                  <a:pt x="696948" y="1517583"/>
                </a:cubicBezTo>
                <a:close/>
              </a:path>
            </a:pathLst>
          </a:custGeom>
          <a:solidFill>
            <a:srgbClr val="84C2DD">
              <a:alpha val="20000"/>
            </a:srgbClr>
          </a:solidFill>
          <a:ln w="508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0003" tIns="45002" rIns="90003" bIns="4500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772"/>
          </a:p>
        </p:txBody>
      </p:sp>
      <p:sp>
        <p:nvSpPr>
          <p:cNvPr id="53" name="Freeform 27">
            <a:extLst>
              <a:ext uri="{FF2B5EF4-FFF2-40B4-BE49-F238E27FC236}">
                <a16:creationId xmlns:a16="http://schemas.microsoft.com/office/drawing/2014/main" id="{D62528D9-25B1-4897-B841-8D658228FFFA}"/>
              </a:ext>
            </a:extLst>
          </p:cNvPr>
          <p:cNvSpPr>
            <a:spLocks noChangeAspect="1"/>
          </p:cNvSpPr>
          <p:nvPr/>
        </p:nvSpPr>
        <p:spPr>
          <a:xfrm flipH="1">
            <a:off x="13739992" y="4630798"/>
            <a:ext cx="1409159" cy="759232"/>
          </a:xfrm>
          <a:custGeom>
            <a:avLst/>
            <a:gdLst/>
            <a:ahLst/>
            <a:cxnLst/>
            <a:rect l="l" t="t" r="r" b="b"/>
            <a:pathLst>
              <a:path w="1872168" h="1008693">
                <a:moveTo>
                  <a:pt x="699542" y="162"/>
                </a:moveTo>
                <a:cubicBezTo>
                  <a:pt x="683169" y="534"/>
                  <a:pt x="666273" y="1556"/>
                  <a:pt x="648845" y="3291"/>
                </a:cubicBezTo>
                <a:cubicBezTo>
                  <a:pt x="357120" y="49686"/>
                  <a:pt x="273885" y="284789"/>
                  <a:pt x="274981" y="413694"/>
                </a:cubicBezTo>
                <a:cubicBezTo>
                  <a:pt x="4451" y="471904"/>
                  <a:pt x="-11347" y="662854"/>
                  <a:pt x="4101" y="753457"/>
                </a:cubicBezTo>
                <a:cubicBezTo>
                  <a:pt x="42383" y="946818"/>
                  <a:pt x="296257" y="1004273"/>
                  <a:pt x="384912" y="1005378"/>
                </a:cubicBezTo>
                <a:lnTo>
                  <a:pt x="1507196" y="1008693"/>
                </a:lnTo>
                <a:cubicBezTo>
                  <a:pt x="1646895" y="1000406"/>
                  <a:pt x="1746295" y="947371"/>
                  <a:pt x="1825546" y="854557"/>
                </a:cubicBezTo>
                <a:cubicBezTo>
                  <a:pt x="1897410" y="760086"/>
                  <a:pt x="1873973" y="626012"/>
                  <a:pt x="1836613" y="558208"/>
                </a:cubicBezTo>
                <a:cubicBezTo>
                  <a:pt x="1808089" y="509360"/>
                  <a:pt x="1675919" y="402617"/>
                  <a:pt x="1507617" y="430504"/>
                </a:cubicBezTo>
                <a:cubicBezTo>
                  <a:pt x="1525469" y="335682"/>
                  <a:pt x="1477961" y="244522"/>
                  <a:pt x="1398003" y="206286"/>
                </a:cubicBezTo>
                <a:cubicBezTo>
                  <a:pt x="1299806" y="153261"/>
                  <a:pt x="1182195" y="177294"/>
                  <a:pt x="1108176" y="215068"/>
                </a:cubicBezTo>
                <a:cubicBezTo>
                  <a:pt x="1072916" y="135306"/>
                  <a:pt x="945134" y="-5422"/>
                  <a:pt x="699542" y="162"/>
                </a:cubicBezTo>
                <a:close/>
              </a:path>
            </a:pathLst>
          </a:custGeom>
          <a:solidFill>
            <a:srgbClr val="84C2DD">
              <a:alpha val="2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0003" tIns="45002" rIns="90003" bIns="4500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772">
              <a:solidFill>
                <a:schemeClr val="tx1"/>
              </a:solidFill>
            </a:endParaRPr>
          </a:p>
        </p:txBody>
      </p:sp>
      <p:sp>
        <p:nvSpPr>
          <p:cNvPr id="54" name="Freeform 28">
            <a:extLst>
              <a:ext uri="{FF2B5EF4-FFF2-40B4-BE49-F238E27FC236}">
                <a16:creationId xmlns:a16="http://schemas.microsoft.com/office/drawing/2014/main" id="{418EF4AE-198C-49FB-9439-C6E541A2F534}"/>
              </a:ext>
            </a:extLst>
          </p:cNvPr>
          <p:cNvSpPr>
            <a:spLocks noChangeAspect="1"/>
          </p:cNvSpPr>
          <p:nvPr/>
        </p:nvSpPr>
        <p:spPr>
          <a:xfrm flipH="1">
            <a:off x="9571431" y="1134935"/>
            <a:ext cx="1305281" cy="703263"/>
          </a:xfrm>
          <a:custGeom>
            <a:avLst/>
            <a:gdLst/>
            <a:ahLst/>
            <a:cxnLst/>
            <a:rect l="l" t="t" r="r" b="b"/>
            <a:pathLst>
              <a:path w="1872168" h="1008693">
                <a:moveTo>
                  <a:pt x="699542" y="162"/>
                </a:moveTo>
                <a:cubicBezTo>
                  <a:pt x="683169" y="534"/>
                  <a:pt x="666273" y="1556"/>
                  <a:pt x="648845" y="3291"/>
                </a:cubicBezTo>
                <a:cubicBezTo>
                  <a:pt x="357120" y="49686"/>
                  <a:pt x="273885" y="284789"/>
                  <a:pt x="274981" y="413694"/>
                </a:cubicBezTo>
                <a:cubicBezTo>
                  <a:pt x="4451" y="471904"/>
                  <a:pt x="-11347" y="662854"/>
                  <a:pt x="4101" y="753457"/>
                </a:cubicBezTo>
                <a:cubicBezTo>
                  <a:pt x="42383" y="946818"/>
                  <a:pt x="296257" y="1004273"/>
                  <a:pt x="384912" y="1005378"/>
                </a:cubicBezTo>
                <a:lnTo>
                  <a:pt x="1507196" y="1008693"/>
                </a:lnTo>
                <a:cubicBezTo>
                  <a:pt x="1646895" y="1000406"/>
                  <a:pt x="1746295" y="947371"/>
                  <a:pt x="1825546" y="854557"/>
                </a:cubicBezTo>
                <a:cubicBezTo>
                  <a:pt x="1897410" y="760086"/>
                  <a:pt x="1873973" y="626012"/>
                  <a:pt x="1836613" y="558208"/>
                </a:cubicBezTo>
                <a:cubicBezTo>
                  <a:pt x="1808089" y="509360"/>
                  <a:pt x="1675919" y="402617"/>
                  <a:pt x="1507617" y="430504"/>
                </a:cubicBezTo>
                <a:cubicBezTo>
                  <a:pt x="1525469" y="335682"/>
                  <a:pt x="1477961" y="244522"/>
                  <a:pt x="1398003" y="206286"/>
                </a:cubicBezTo>
                <a:cubicBezTo>
                  <a:pt x="1299806" y="153261"/>
                  <a:pt x="1182195" y="177294"/>
                  <a:pt x="1108176" y="215068"/>
                </a:cubicBezTo>
                <a:cubicBezTo>
                  <a:pt x="1072916" y="135306"/>
                  <a:pt x="945134" y="-5422"/>
                  <a:pt x="699542" y="162"/>
                </a:cubicBezTo>
                <a:close/>
              </a:path>
            </a:pathLst>
          </a:custGeom>
          <a:solidFill>
            <a:srgbClr val="84C2DD">
              <a:alpha val="2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0003" tIns="45002" rIns="90003" bIns="4500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772">
              <a:solidFill>
                <a:schemeClr val="tx1"/>
              </a:solidFill>
            </a:endParaRPr>
          </a:p>
        </p:txBody>
      </p:sp>
      <p:sp>
        <p:nvSpPr>
          <p:cNvPr id="55" name="Freeform 19">
            <a:extLst>
              <a:ext uri="{FF2B5EF4-FFF2-40B4-BE49-F238E27FC236}">
                <a16:creationId xmlns:a16="http://schemas.microsoft.com/office/drawing/2014/main" id="{EF1C04B2-3CD7-4DB5-9273-57F08D03C62C}"/>
              </a:ext>
            </a:extLst>
          </p:cNvPr>
          <p:cNvSpPr>
            <a:spLocks noChangeAspect="1"/>
          </p:cNvSpPr>
          <p:nvPr/>
        </p:nvSpPr>
        <p:spPr>
          <a:xfrm flipH="1">
            <a:off x="3732584" y="5262627"/>
            <a:ext cx="1076985" cy="580262"/>
          </a:xfrm>
          <a:custGeom>
            <a:avLst/>
            <a:gdLst/>
            <a:ahLst/>
            <a:cxnLst/>
            <a:rect l="l" t="t" r="r" b="b"/>
            <a:pathLst>
              <a:path w="1872168" h="1008693">
                <a:moveTo>
                  <a:pt x="699542" y="162"/>
                </a:moveTo>
                <a:cubicBezTo>
                  <a:pt x="683169" y="534"/>
                  <a:pt x="666273" y="1556"/>
                  <a:pt x="648845" y="3291"/>
                </a:cubicBezTo>
                <a:cubicBezTo>
                  <a:pt x="357120" y="49686"/>
                  <a:pt x="273885" y="284789"/>
                  <a:pt x="274981" y="413694"/>
                </a:cubicBezTo>
                <a:cubicBezTo>
                  <a:pt x="4451" y="471904"/>
                  <a:pt x="-11347" y="662854"/>
                  <a:pt x="4101" y="753457"/>
                </a:cubicBezTo>
                <a:cubicBezTo>
                  <a:pt x="42383" y="946818"/>
                  <a:pt x="296257" y="1004273"/>
                  <a:pt x="384912" y="1005378"/>
                </a:cubicBezTo>
                <a:lnTo>
                  <a:pt x="1507196" y="1008693"/>
                </a:lnTo>
                <a:cubicBezTo>
                  <a:pt x="1646895" y="1000406"/>
                  <a:pt x="1746295" y="947371"/>
                  <a:pt x="1825546" y="854557"/>
                </a:cubicBezTo>
                <a:cubicBezTo>
                  <a:pt x="1897410" y="760086"/>
                  <a:pt x="1873973" y="626012"/>
                  <a:pt x="1836613" y="558208"/>
                </a:cubicBezTo>
                <a:cubicBezTo>
                  <a:pt x="1808089" y="509360"/>
                  <a:pt x="1675919" y="402617"/>
                  <a:pt x="1507617" y="430504"/>
                </a:cubicBezTo>
                <a:cubicBezTo>
                  <a:pt x="1525469" y="335682"/>
                  <a:pt x="1477961" y="244522"/>
                  <a:pt x="1398003" y="206286"/>
                </a:cubicBezTo>
                <a:cubicBezTo>
                  <a:pt x="1299806" y="153261"/>
                  <a:pt x="1182195" y="177294"/>
                  <a:pt x="1108176" y="215068"/>
                </a:cubicBezTo>
                <a:cubicBezTo>
                  <a:pt x="1072916" y="135306"/>
                  <a:pt x="945134" y="-5422"/>
                  <a:pt x="699542" y="162"/>
                </a:cubicBezTo>
                <a:close/>
              </a:path>
            </a:pathLst>
          </a:custGeom>
          <a:solidFill>
            <a:srgbClr val="84C2DD">
              <a:alpha val="2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0003" tIns="45002" rIns="90003" bIns="4500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772">
              <a:solidFill>
                <a:schemeClr val="tx1"/>
              </a:solidFill>
            </a:endParaRPr>
          </a:p>
        </p:txBody>
      </p:sp>
      <p:sp>
        <p:nvSpPr>
          <p:cNvPr id="56" name="Freeform 28">
            <a:extLst>
              <a:ext uri="{FF2B5EF4-FFF2-40B4-BE49-F238E27FC236}">
                <a16:creationId xmlns:a16="http://schemas.microsoft.com/office/drawing/2014/main" id="{D877BABB-A1FC-4B62-9920-BEE05C11E3CD}"/>
              </a:ext>
            </a:extLst>
          </p:cNvPr>
          <p:cNvSpPr>
            <a:spLocks noChangeAspect="1"/>
          </p:cNvSpPr>
          <p:nvPr/>
        </p:nvSpPr>
        <p:spPr>
          <a:xfrm flipH="1">
            <a:off x="13873411" y="8499014"/>
            <a:ext cx="1305281" cy="703263"/>
          </a:xfrm>
          <a:custGeom>
            <a:avLst/>
            <a:gdLst/>
            <a:ahLst/>
            <a:cxnLst/>
            <a:rect l="l" t="t" r="r" b="b"/>
            <a:pathLst>
              <a:path w="1872168" h="1008693">
                <a:moveTo>
                  <a:pt x="699542" y="162"/>
                </a:moveTo>
                <a:cubicBezTo>
                  <a:pt x="683169" y="534"/>
                  <a:pt x="666273" y="1556"/>
                  <a:pt x="648845" y="3291"/>
                </a:cubicBezTo>
                <a:cubicBezTo>
                  <a:pt x="357120" y="49686"/>
                  <a:pt x="273885" y="284789"/>
                  <a:pt x="274981" y="413694"/>
                </a:cubicBezTo>
                <a:cubicBezTo>
                  <a:pt x="4451" y="471904"/>
                  <a:pt x="-11347" y="662854"/>
                  <a:pt x="4101" y="753457"/>
                </a:cubicBezTo>
                <a:cubicBezTo>
                  <a:pt x="42383" y="946818"/>
                  <a:pt x="296257" y="1004273"/>
                  <a:pt x="384912" y="1005378"/>
                </a:cubicBezTo>
                <a:lnTo>
                  <a:pt x="1507196" y="1008693"/>
                </a:lnTo>
                <a:cubicBezTo>
                  <a:pt x="1646895" y="1000406"/>
                  <a:pt x="1746295" y="947371"/>
                  <a:pt x="1825546" y="854557"/>
                </a:cubicBezTo>
                <a:cubicBezTo>
                  <a:pt x="1897410" y="760086"/>
                  <a:pt x="1873973" y="626012"/>
                  <a:pt x="1836613" y="558208"/>
                </a:cubicBezTo>
                <a:cubicBezTo>
                  <a:pt x="1808089" y="509360"/>
                  <a:pt x="1675919" y="402617"/>
                  <a:pt x="1507617" y="430504"/>
                </a:cubicBezTo>
                <a:cubicBezTo>
                  <a:pt x="1525469" y="335682"/>
                  <a:pt x="1477961" y="244522"/>
                  <a:pt x="1398003" y="206286"/>
                </a:cubicBezTo>
                <a:cubicBezTo>
                  <a:pt x="1299806" y="153261"/>
                  <a:pt x="1182195" y="177294"/>
                  <a:pt x="1108176" y="215068"/>
                </a:cubicBezTo>
                <a:cubicBezTo>
                  <a:pt x="1072916" y="135306"/>
                  <a:pt x="945134" y="-5422"/>
                  <a:pt x="699542" y="162"/>
                </a:cubicBezTo>
                <a:close/>
              </a:path>
            </a:pathLst>
          </a:custGeom>
          <a:solidFill>
            <a:srgbClr val="84C2DD">
              <a:alpha val="2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0003" tIns="45002" rIns="90003" bIns="4500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772">
              <a:solidFill>
                <a:schemeClr val="tx1"/>
              </a:solidFill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799BF57F-57EF-469E-AF24-B16AB9224705}"/>
              </a:ext>
            </a:extLst>
          </p:cNvPr>
          <p:cNvSpPr/>
          <p:nvPr/>
        </p:nvSpPr>
        <p:spPr>
          <a:xfrm>
            <a:off x="-1" y="9731709"/>
            <a:ext cx="18000663" cy="550678"/>
          </a:xfrm>
          <a:prstGeom prst="rect">
            <a:avLst/>
          </a:prstGeom>
          <a:solidFill>
            <a:srgbClr val="8E90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58"/>
          </a:p>
        </p:txBody>
      </p:sp>
      <p:sp>
        <p:nvSpPr>
          <p:cNvPr id="65" name="Freeform 28">
            <a:extLst>
              <a:ext uri="{FF2B5EF4-FFF2-40B4-BE49-F238E27FC236}">
                <a16:creationId xmlns:a16="http://schemas.microsoft.com/office/drawing/2014/main" id="{FFA930CC-90A6-4CAC-8068-B787A1F9C498}"/>
              </a:ext>
            </a:extLst>
          </p:cNvPr>
          <p:cNvSpPr>
            <a:spLocks noChangeAspect="1"/>
          </p:cNvSpPr>
          <p:nvPr/>
        </p:nvSpPr>
        <p:spPr>
          <a:xfrm flipH="1">
            <a:off x="7331054" y="3216949"/>
            <a:ext cx="1305281" cy="703263"/>
          </a:xfrm>
          <a:custGeom>
            <a:avLst/>
            <a:gdLst/>
            <a:ahLst/>
            <a:cxnLst/>
            <a:rect l="l" t="t" r="r" b="b"/>
            <a:pathLst>
              <a:path w="1872168" h="1008693">
                <a:moveTo>
                  <a:pt x="699542" y="162"/>
                </a:moveTo>
                <a:cubicBezTo>
                  <a:pt x="683169" y="534"/>
                  <a:pt x="666273" y="1556"/>
                  <a:pt x="648845" y="3291"/>
                </a:cubicBezTo>
                <a:cubicBezTo>
                  <a:pt x="357120" y="49686"/>
                  <a:pt x="273885" y="284789"/>
                  <a:pt x="274981" y="413694"/>
                </a:cubicBezTo>
                <a:cubicBezTo>
                  <a:pt x="4451" y="471904"/>
                  <a:pt x="-11347" y="662854"/>
                  <a:pt x="4101" y="753457"/>
                </a:cubicBezTo>
                <a:cubicBezTo>
                  <a:pt x="42383" y="946818"/>
                  <a:pt x="296257" y="1004273"/>
                  <a:pt x="384912" y="1005378"/>
                </a:cubicBezTo>
                <a:lnTo>
                  <a:pt x="1507196" y="1008693"/>
                </a:lnTo>
                <a:cubicBezTo>
                  <a:pt x="1646895" y="1000406"/>
                  <a:pt x="1746295" y="947371"/>
                  <a:pt x="1825546" y="854557"/>
                </a:cubicBezTo>
                <a:cubicBezTo>
                  <a:pt x="1897410" y="760086"/>
                  <a:pt x="1873973" y="626012"/>
                  <a:pt x="1836613" y="558208"/>
                </a:cubicBezTo>
                <a:cubicBezTo>
                  <a:pt x="1808089" y="509360"/>
                  <a:pt x="1675919" y="402617"/>
                  <a:pt x="1507617" y="430504"/>
                </a:cubicBezTo>
                <a:cubicBezTo>
                  <a:pt x="1525469" y="335682"/>
                  <a:pt x="1477961" y="244522"/>
                  <a:pt x="1398003" y="206286"/>
                </a:cubicBezTo>
                <a:cubicBezTo>
                  <a:pt x="1299806" y="153261"/>
                  <a:pt x="1182195" y="177294"/>
                  <a:pt x="1108176" y="215068"/>
                </a:cubicBezTo>
                <a:cubicBezTo>
                  <a:pt x="1072916" y="135306"/>
                  <a:pt x="945134" y="-5422"/>
                  <a:pt x="699542" y="162"/>
                </a:cubicBezTo>
                <a:close/>
              </a:path>
            </a:pathLst>
          </a:custGeom>
          <a:solidFill>
            <a:srgbClr val="84C2DD">
              <a:alpha val="2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0003" tIns="45002" rIns="90003" bIns="4500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772">
              <a:solidFill>
                <a:schemeClr val="tx1"/>
              </a:solidFill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8329CAA6-EBF2-4DE4-9F9A-6D4FCDF2AC46}"/>
              </a:ext>
            </a:extLst>
          </p:cNvPr>
          <p:cNvSpPr txBox="1"/>
          <p:nvPr/>
        </p:nvSpPr>
        <p:spPr>
          <a:xfrm rot="20400000">
            <a:off x="2186229" y="5060708"/>
            <a:ext cx="10558683" cy="769441"/>
          </a:xfrm>
          <a:prstGeom prst="rect">
            <a:avLst/>
          </a:prstGeom>
          <a:noFill/>
        </p:spPr>
        <p:txBody>
          <a:bodyPr wrap="square" lIns="159455" rIns="159455" rtlCol="0">
            <a:spAutoFit/>
          </a:bodyPr>
          <a:lstStyle/>
          <a:p>
            <a:pPr algn="ctr"/>
            <a:r>
              <a:rPr lang="ru-RU" altLang="ko-KR" sz="4400" b="1" dirty="0">
                <a:solidFill>
                  <a:schemeClr val="bg1"/>
                </a:solidFill>
                <a:cs typeface="Arial" pitchFamily="34" charset="0"/>
              </a:rPr>
              <a:t>Индивидуальная ответственность</a:t>
            </a:r>
            <a:endParaRPr lang="ko-KR" altLang="en-US" sz="44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8329CAA6-EBF2-4DE4-9F9A-6D4FCDF2AC46}"/>
              </a:ext>
            </a:extLst>
          </p:cNvPr>
          <p:cNvSpPr txBox="1"/>
          <p:nvPr/>
        </p:nvSpPr>
        <p:spPr>
          <a:xfrm rot="20400000">
            <a:off x="-1413289" y="4796236"/>
            <a:ext cx="7866880" cy="769441"/>
          </a:xfrm>
          <a:prstGeom prst="rect">
            <a:avLst/>
          </a:prstGeom>
          <a:noFill/>
        </p:spPr>
        <p:txBody>
          <a:bodyPr wrap="square" lIns="159455" rIns="159455" rtlCol="0">
            <a:spAutoFit/>
          </a:bodyPr>
          <a:lstStyle/>
          <a:p>
            <a:pPr algn="ctr"/>
            <a:r>
              <a:rPr lang="ru-RU" altLang="ko-KR" sz="4400" b="1" dirty="0">
                <a:solidFill>
                  <a:schemeClr val="bg1"/>
                </a:solidFill>
                <a:cs typeface="Arial" pitchFamily="34" charset="0"/>
              </a:rPr>
              <a:t>Равное участие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8329CAA6-EBF2-4DE4-9F9A-6D4FCDF2AC46}"/>
              </a:ext>
            </a:extLst>
          </p:cNvPr>
          <p:cNvSpPr txBox="1"/>
          <p:nvPr/>
        </p:nvSpPr>
        <p:spPr>
          <a:xfrm rot="20400000">
            <a:off x="7351346" y="7813780"/>
            <a:ext cx="9274924" cy="646331"/>
          </a:xfrm>
          <a:prstGeom prst="rect">
            <a:avLst/>
          </a:prstGeom>
          <a:noFill/>
        </p:spPr>
        <p:txBody>
          <a:bodyPr wrap="square" lIns="159455" rIns="159455" rtlCol="0">
            <a:spAutoFit/>
          </a:bodyPr>
          <a:lstStyle/>
          <a:p>
            <a:pPr algn="ctr"/>
            <a:r>
              <a:rPr lang="ru-RU" altLang="ko-KR" sz="3600" b="1" dirty="0">
                <a:solidFill>
                  <a:schemeClr val="bg1"/>
                </a:solidFill>
                <a:cs typeface="Arial" pitchFamily="34" charset="0"/>
              </a:rPr>
              <a:t>Одновременное взаимодействие</a:t>
            </a:r>
            <a:endParaRPr lang="ko-KR" altLang="en-US" sz="36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69" name="Заголовок 1"/>
          <p:cNvSpPr txBox="1">
            <a:spLocks/>
          </p:cNvSpPr>
          <p:nvPr/>
        </p:nvSpPr>
        <p:spPr>
          <a:xfrm>
            <a:off x="194962" y="363957"/>
            <a:ext cx="15104317" cy="1392095"/>
          </a:xfrm>
          <a:prstGeom prst="rect">
            <a:avLst/>
          </a:prstGeom>
        </p:spPr>
        <p:txBody>
          <a:bodyPr>
            <a:noAutofit/>
          </a:bodyPr>
          <a:lstStyle>
            <a:lvl1pPr algn="l" defTabSz="135002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496" kern="1200">
                <a:solidFill>
                  <a:schemeClr val="tx1"/>
                </a:solidFill>
                <a:latin typeface="Cera Pro" panose="00000500000000000000" pitchFamily="2" charset="0"/>
                <a:ea typeface="+mj-ea"/>
                <a:cs typeface="+mj-cs"/>
              </a:defRPr>
            </a:lvl1pPr>
          </a:lstStyle>
          <a:p>
            <a:r>
              <a:rPr lang="ru-RU" sz="4400" b="1" dirty="0">
                <a:solidFill>
                  <a:srgbClr val="8E90E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4 принципа обучения в сотрудничестве</a:t>
            </a:r>
          </a:p>
          <a:p>
            <a:r>
              <a:rPr lang="ru-RU" sz="4400" b="1" dirty="0">
                <a:solidFill>
                  <a:srgbClr val="8E90E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Технология кооперативного обучения</a:t>
            </a:r>
          </a:p>
        </p:txBody>
      </p:sp>
      <p:pic>
        <p:nvPicPr>
          <p:cNvPr id="71" name="Рисунок 7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44671" y="471158"/>
            <a:ext cx="1106127" cy="704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01831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746449" y="1680649"/>
            <a:ext cx="7539135" cy="54292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0B45F-ECDA-4A22-874D-35AB4A9401B6}" type="slidenum">
              <a:rPr lang="ru-RU" smtClean="0"/>
              <a:pPr/>
              <a:t>65</a:t>
            </a:fld>
            <a:endParaRPr lang="ru-RU" dirty="0"/>
          </a:p>
        </p:txBody>
      </p:sp>
      <p:sp>
        <p:nvSpPr>
          <p:cNvPr id="4" name="object 7"/>
          <p:cNvSpPr txBox="1">
            <a:spLocks/>
          </p:cNvSpPr>
          <p:nvPr/>
        </p:nvSpPr>
        <p:spPr>
          <a:xfrm>
            <a:off x="358069" y="1175381"/>
            <a:ext cx="8203521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135002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496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sz="3200" b="1" spc="-5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Организация пространства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62952" y="1680648"/>
            <a:ext cx="6867677" cy="5429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object 7"/>
          <p:cNvSpPr txBox="1">
            <a:spLocks/>
          </p:cNvSpPr>
          <p:nvPr/>
        </p:nvSpPr>
        <p:spPr>
          <a:xfrm>
            <a:off x="9243922" y="1175381"/>
            <a:ext cx="8203521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135002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496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sz="3200" b="1" spc="-5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Организация работы группы (команды)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7" name="object 7"/>
          <p:cNvSpPr txBox="1">
            <a:spLocks/>
          </p:cNvSpPr>
          <p:nvPr/>
        </p:nvSpPr>
        <p:spPr>
          <a:xfrm>
            <a:off x="5569426" y="7235091"/>
            <a:ext cx="5984329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135002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496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sz="3200" b="1" spc="-5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Организация времени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pic>
        <p:nvPicPr>
          <p:cNvPr id="3074" name="Picture 2" descr="https://cdn.onlinewebfonts.com/svg/download_46107.png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2497" y="7852242"/>
            <a:ext cx="2558186" cy="2555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44671" y="471158"/>
            <a:ext cx="1106127" cy="7042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object 7"/>
          <p:cNvSpPr txBox="1">
            <a:spLocks/>
          </p:cNvSpPr>
          <p:nvPr/>
        </p:nvSpPr>
        <p:spPr>
          <a:xfrm>
            <a:off x="4459829" y="218524"/>
            <a:ext cx="8203521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135002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496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sz="3200" b="1" spc="-5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+Правила и инструкции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476" y="1680648"/>
            <a:ext cx="6924706" cy="5662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04978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0B45F-ECDA-4A22-874D-35AB4A9401B6}" type="slidenum">
              <a:rPr lang="ru-RU" smtClean="0"/>
              <a:pPr/>
              <a:t>66</a:t>
            </a:fld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721290" y="5775"/>
            <a:ext cx="13651624" cy="104336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ra Pro" panose="00000500000000000000" pitchFamily="2" charset="0"/>
              </a:rPr>
              <a:t>координировать свою деятельность с деятельностью партнеров;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ra Pro" panose="00000500000000000000" pitchFamily="2" charset="0"/>
              </a:rPr>
              <a:t>становиться на позицию других и изменять свою позицию;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ra Pro" panose="00000500000000000000" pitchFamily="2" charset="0"/>
              </a:rPr>
              <a:t>предоставлять своим партнерам помощь и пользоваться их помощью;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ra Pro" panose="00000500000000000000" pitchFamily="2" charset="0"/>
              </a:rPr>
              <a:t>рефлексировать свои действия и действия других членов группы;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ra Pro" panose="00000500000000000000" pitchFamily="2" charset="0"/>
              </a:rPr>
              <a:t>с уважением относиться к каждому мнению;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ra Pro" panose="00000500000000000000" pitchFamily="2" charset="0"/>
              </a:rPr>
              <a:t>выстраивать межличностные взаимоотношения с партнерами;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ra Pro" panose="00000500000000000000" pitchFamily="2" charset="0"/>
              </a:rPr>
              <a:t>предоставлять более высокие приоритеты достижению коллективной цели;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ra Pro" panose="00000500000000000000" pitchFamily="2" charset="0"/>
              </a:rPr>
              <a:t>не допускать перерастания разногласий в столкновения позиций и интересов;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ra Pro" panose="00000500000000000000" pitchFamily="2" charset="0"/>
              </a:rPr>
              <a:t>предупреждать возникновение конфликтов.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44671" y="471158"/>
            <a:ext cx="1106127" cy="7042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5" name="Group 13318"/>
          <p:cNvGrpSpPr/>
          <p:nvPr/>
        </p:nvGrpSpPr>
        <p:grpSpPr>
          <a:xfrm rot="19917947">
            <a:off x="2052379" y="4539507"/>
            <a:ext cx="2747727" cy="5400051"/>
            <a:chOff x="1359132" y="345882"/>
            <a:chExt cx="1966239" cy="4200564"/>
          </a:xfrm>
        </p:grpSpPr>
        <p:grpSp>
          <p:nvGrpSpPr>
            <p:cNvPr id="6" name="Group 23"/>
            <p:cNvGrpSpPr/>
            <p:nvPr/>
          </p:nvGrpSpPr>
          <p:grpSpPr>
            <a:xfrm>
              <a:off x="2073901" y="2186669"/>
              <a:ext cx="501313" cy="2359777"/>
              <a:chOff x="2810055" y="1677194"/>
              <a:chExt cx="535258" cy="2519562"/>
            </a:xfrm>
          </p:grpSpPr>
          <p:sp>
            <p:nvSpPr>
              <p:cNvPr id="19" name="Rectangle 8"/>
              <p:cNvSpPr/>
              <p:nvPr/>
            </p:nvSpPr>
            <p:spPr>
              <a:xfrm>
                <a:off x="2810675" y="3399597"/>
                <a:ext cx="534638" cy="779141"/>
              </a:xfrm>
              <a:custGeom>
                <a:avLst/>
                <a:gdLst/>
                <a:ahLst/>
                <a:cxnLst/>
                <a:rect l="l" t="t" r="r" b="b"/>
                <a:pathLst>
                  <a:path w="1802378" h="1800199">
                    <a:moveTo>
                      <a:pt x="0" y="0"/>
                    </a:moveTo>
                    <a:lnTo>
                      <a:pt x="1802378" y="0"/>
                    </a:lnTo>
                    <a:lnTo>
                      <a:pt x="1802378" y="289727"/>
                    </a:lnTo>
                    <a:lnTo>
                      <a:pt x="1801366" y="289727"/>
                    </a:lnTo>
                    <a:lnTo>
                      <a:pt x="901188" y="1800199"/>
                    </a:lnTo>
                    <a:lnTo>
                      <a:pt x="1012" y="289727"/>
                    </a:lnTo>
                    <a:lnTo>
                      <a:pt x="0" y="289727"/>
                    </a:lnTo>
                    <a:lnTo>
                      <a:pt x="0" y="28803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>
                      <a:lumMod val="70000"/>
                      <a:lumOff val="30000"/>
                    </a:schemeClr>
                  </a:gs>
                  <a:gs pos="100000">
                    <a:schemeClr val="accent2">
                      <a:lumMod val="70000"/>
                      <a:lumOff val="30000"/>
                    </a:schemeClr>
                  </a:gs>
                </a:gsLst>
                <a:lin ang="19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0" name="Rectangle 8"/>
              <p:cNvSpPr/>
              <p:nvPr/>
            </p:nvSpPr>
            <p:spPr>
              <a:xfrm>
                <a:off x="2984722" y="3392706"/>
                <a:ext cx="180870" cy="787996"/>
              </a:xfrm>
              <a:custGeom>
                <a:avLst/>
                <a:gdLst>
                  <a:gd name="connsiteX0" fmla="*/ 0 w 1359043"/>
                  <a:gd name="connsiteY0" fmla="*/ 0 h 1813992"/>
                  <a:gd name="connsiteX1" fmla="*/ 1359043 w 1359043"/>
                  <a:gd name="connsiteY1" fmla="*/ 0 h 1813992"/>
                  <a:gd name="connsiteX2" fmla="*/ 1359043 w 1359043"/>
                  <a:gd name="connsiteY2" fmla="*/ 212596 h 1813992"/>
                  <a:gd name="connsiteX3" fmla="*/ 806822 w 1359043"/>
                  <a:gd name="connsiteY3" fmla="*/ 1813992 h 1813992"/>
                  <a:gd name="connsiteX4" fmla="*/ 1012 w 1359043"/>
                  <a:gd name="connsiteY4" fmla="*/ 289727 h 1813992"/>
                  <a:gd name="connsiteX5" fmla="*/ 0 w 1359043"/>
                  <a:gd name="connsiteY5" fmla="*/ 289727 h 1813992"/>
                  <a:gd name="connsiteX6" fmla="*/ 0 w 1359043"/>
                  <a:gd name="connsiteY6" fmla="*/ 288030 h 1813992"/>
                  <a:gd name="connsiteX7" fmla="*/ 0 w 1359043"/>
                  <a:gd name="connsiteY7" fmla="*/ 0 h 1813992"/>
                  <a:gd name="connsiteX0" fmla="*/ 0 w 1359043"/>
                  <a:gd name="connsiteY0" fmla="*/ 0 h 1820658"/>
                  <a:gd name="connsiteX1" fmla="*/ 1359043 w 1359043"/>
                  <a:gd name="connsiteY1" fmla="*/ 0 h 1820658"/>
                  <a:gd name="connsiteX2" fmla="*/ 1359043 w 1359043"/>
                  <a:gd name="connsiteY2" fmla="*/ 212596 h 1820658"/>
                  <a:gd name="connsiteX3" fmla="*/ 720119 w 1359043"/>
                  <a:gd name="connsiteY3" fmla="*/ 1820658 h 1820658"/>
                  <a:gd name="connsiteX4" fmla="*/ 1012 w 1359043"/>
                  <a:gd name="connsiteY4" fmla="*/ 289727 h 1820658"/>
                  <a:gd name="connsiteX5" fmla="*/ 0 w 1359043"/>
                  <a:gd name="connsiteY5" fmla="*/ 289727 h 1820658"/>
                  <a:gd name="connsiteX6" fmla="*/ 0 w 1359043"/>
                  <a:gd name="connsiteY6" fmla="*/ 288030 h 1820658"/>
                  <a:gd name="connsiteX7" fmla="*/ 0 w 1359043"/>
                  <a:gd name="connsiteY7" fmla="*/ 0 h 1820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59043" h="1820658">
                    <a:moveTo>
                      <a:pt x="0" y="0"/>
                    </a:moveTo>
                    <a:lnTo>
                      <a:pt x="1359043" y="0"/>
                    </a:lnTo>
                    <a:lnTo>
                      <a:pt x="1359043" y="212596"/>
                    </a:lnTo>
                    <a:lnTo>
                      <a:pt x="720119" y="1820658"/>
                    </a:lnTo>
                    <a:lnTo>
                      <a:pt x="1012" y="289727"/>
                    </a:lnTo>
                    <a:lnTo>
                      <a:pt x="0" y="289727"/>
                    </a:lnTo>
                    <a:lnTo>
                      <a:pt x="0" y="288030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>
                      <a:lumMod val="50000"/>
                      <a:lumOff val="50000"/>
                    </a:schemeClr>
                  </a:gs>
                  <a:gs pos="100000">
                    <a:schemeClr val="accent2">
                      <a:lumMod val="50000"/>
                      <a:lumOff val="50000"/>
                    </a:schemeClr>
                  </a:gs>
                </a:gsLst>
                <a:lin ang="19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1" name="Rectangle 8"/>
              <p:cNvSpPr/>
              <p:nvPr/>
            </p:nvSpPr>
            <p:spPr>
              <a:xfrm>
                <a:off x="2810055" y="3399597"/>
                <a:ext cx="264192" cy="763141"/>
              </a:xfrm>
              <a:custGeom>
                <a:avLst/>
                <a:gdLst>
                  <a:gd name="connsiteX0" fmla="*/ 0 w 1345558"/>
                  <a:gd name="connsiteY0" fmla="*/ 0 h 1783227"/>
                  <a:gd name="connsiteX1" fmla="*/ 897414 w 1345558"/>
                  <a:gd name="connsiteY1" fmla="*/ 0 h 1783227"/>
                  <a:gd name="connsiteX2" fmla="*/ 901843 w 1345558"/>
                  <a:gd name="connsiteY2" fmla="*/ 212596 h 1783227"/>
                  <a:gd name="connsiteX3" fmla="*/ 1345558 w 1345558"/>
                  <a:gd name="connsiteY3" fmla="*/ 1783227 h 1783227"/>
                  <a:gd name="connsiteX4" fmla="*/ 1012 w 1345558"/>
                  <a:gd name="connsiteY4" fmla="*/ 289727 h 1783227"/>
                  <a:gd name="connsiteX5" fmla="*/ 0 w 1345558"/>
                  <a:gd name="connsiteY5" fmla="*/ 289727 h 1783227"/>
                  <a:gd name="connsiteX6" fmla="*/ 0 w 1345558"/>
                  <a:gd name="connsiteY6" fmla="*/ 288030 h 1783227"/>
                  <a:gd name="connsiteX7" fmla="*/ 0 w 1345558"/>
                  <a:gd name="connsiteY7" fmla="*/ 0 h 1783227"/>
                  <a:gd name="connsiteX0" fmla="*/ 0 w 1331023"/>
                  <a:gd name="connsiteY0" fmla="*/ 0 h 1763232"/>
                  <a:gd name="connsiteX1" fmla="*/ 897414 w 1331023"/>
                  <a:gd name="connsiteY1" fmla="*/ 0 h 1763232"/>
                  <a:gd name="connsiteX2" fmla="*/ 901843 w 1331023"/>
                  <a:gd name="connsiteY2" fmla="*/ 212596 h 1763232"/>
                  <a:gd name="connsiteX3" fmla="*/ 1331023 w 1331023"/>
                  <a:gd name="connsiteY3" fmla="*/ 1763232 h 1763232"/>
                  <a:gd name="connsiteX4" fmla="*/ 1012 w 1331023"/>
                  <a:gd name="connsiteY4" fmla="*/ 289727 h 1763232"/>
                  <a:gd name="connsiteX5" fmla="*/ 0 w 1331023"/>
                  <a:gd name="connsiteY5" fmla="*/ 289727 h 1763232"/>
                  <a:gd name="connsiteX6" fmla="*/ 0 w 1331023"/>
                  <a:gd name="connsiteY6" fmla="*/ 288030 h 1763232"/>
                  <a:gd name="connsiteX7" fmla="*/ 0 w 1331023"/>
                  <a:gd name="connsiteY7" fmla="*/ 0 h 1763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31023" h="1763232">
                    <a:moveTo>
                      <a:pt x="0" y="0"/>
                    </a:moveTo>
                    <a:lnTo>
                      <a:pt x="897414" y="0"/>
                    </a:lnTo>
                    <a:cubicBezTo>
                      <a:pt x="898890" y="70865"/>
                      <a:pt x="900367" y="141731"/>
                      <a:pt x="901843" y="212596"/>
                    </a:cubicBezTo>
                    <a:lnTo>
                      <a:pt x="1331023" y="1763232"/>
                    </a:lnTo>
                    <a:lnTo>
                      <a:pt x="1012" y="289727"/>
                    </a:lnTo>
                    <a:lnTo>
                      <a:pt x="0" y="289727"/>
                    </a:lnTo>
                    <a:lnTo>
                      <a:pt x="0" y="288030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>
                      <a:lumMod val="30000"/>
                      <a:lumOff val="70000"/>
                    </a:schemeClr>
                  </a:gs>
                  <a:gs pos="100000">
                    <a:schemeClr val="accent2">
                      <a:lumMod val="30000"/>
                      <a:lumOff val="70000"/>
                    </a:schemeClr>
                  </a:gs>
                </a:gsLst>
                <a:lin ang="19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2" name="Rectangle 2"/>
              <p:cNvSpPr/>
              <p:nvPr/>
            </p:nvSpPr>
            <p:spPr>
              <a:xfrm>
                <a:off x="2811292" y="1677194"/>
                <a:ext cx="177768" cy="1815900"/>
              </a:xfrm>
              <a:custGeom>
                <a:avLst/>
                <a:gdLst/>
                <a:ahLst/>
                <a:cxnLst/>
                <a:rect l="l" t="t" r="r" b="b"/>
                <a:pathLst>
                  <a:path w="571061" h="4392488">
                    <a:moveTo>
                      <a:pt x="0" y="0"/>
                    </a:moveTo>
                    <a:lnTo>
                      <a:pt x="571061" y="0"/>
                    </a:lnTo>
                    <a:lnTo>
                      <a:pt x="571061" y="4392488"/>
                    </a:lnTo>
                    <a:lnTo>
                      <a:pt x="560315" y="4392488"/>
                    </a:lnTo>
                    <a:cubicBezTo>
                      <a:pt x="531263" y="4268191"/>
                      <a:pt x="419108" y="4176464"/>
                      <a:pt x="285530" y="4176464"/>
                    </a:cubicBezTo>
                    <a:cubicBezTo>
                      <a:pt x="151952" y="4176464"/>
                      <a:pt x="39798" y="4268191"/>
                      <a:pt x="10747" y="4392488"/>
                    </a:cubicBezTo>
                    <a:lnTo>
                      <a:pt x="0" y="4392488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1">
                      <a:lumMod val="30000"/>
                      <a:lumOff val="70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19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3" name="Rectangle 2"/>
              <p:cNvSpPr/>
              <p:nvPr/>
            </p:nvSpPr>
            <p:spPr>
              <a:xfrm>
                <a:off x="2987824" y="1677195"/>
                <a:ext cx="177768" cy="1815900"/>
              </a:xfrm>
              <a:custGeom>
                <a:avLst/>
                <a:gdLst/>
                <a:ahLst/>
                <a:cxnLst/>
                <a:rect l="l" t="t" r="r" b="b"/>
                <a:pathLst>
                  <a:path w="571061" h="4392488">
                    <a:moveTo>
                      <a:pt x="0" y="0"/>
                    </a:moveTo>
                    <a:lnTo>
                      <a:pt x="571061" y="0"/>
                    </a:lnTo>
                    <a:lnTo>
                      <a:pt x="571061" y="4392488"/>
                    </a:lnTo>
                    <a:lnTo>
                      <a:pt x="560315" y="4392488"/>
                    </a:lnTo>
                    <a:cubicBezTo>
                      <a:pt x="531263" y="4268191"/>
                      <a:pt x="419108" y="4176464"/>
                      <a:pt x="285530" y="4176464"/>
                    </a:cubicBezTo>
                    <a:cubicBezTo>
                      <a:pt x="151952" y="4176464"/>
                      <a:pt x="39798" y="4268191"/>
                      <a:pt x="10747" y="4392488"/>
                    </a:cubicBezTo>
                    <a:lnTo>
                      <a:pt x="0" y="4392488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1">
                      <a:lumMod val="50000"/>
                      <a:lumOff val="50000"/>
                    </a:schemeClr>
                  </a:gs>
                  <a:gs pos="100000">
                    <a:schemeClr val="accent1">
                      <a:lumMod val="50000"/>
                      <a:lumOff val="50000"/>
                    </a:schemeClr>
                  </a:gs>
                </a:gsLst>
                <a:lin ang="19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4" name="Rectangle 2"/>
              <p:cNvSpPr/>
              <p:nvPr/>
            </p:nvSpPr>
            <p:spPr>
              <a:xfrm>
                <a:off x="3165590" y="1677196"/>
                <a:ext cx="177768" cy="1815899"/>
              </a:xfrm>
              <a:custGeom>
                <a:avLst/>
                <a:gdLst/>
                <a:ahLst/>
                <a:cxnLst/>
                <a:rect l="l" t="t" r="r" b="b"/>
                <a:pathLst>
                  <a:path w="571061" h="4392488">
                    <a:moveTo>
                      <a:pt x="0" y="0"/>
                    </a:moveTo>
                    <a:lnTo>
                      <a:pt x="571061" y="0"/>
                    </a:lnTo>
                    <a:lnTo>
                      <a:pt x="571061" y="4392488"/>
                    </a:lnTo>
                    <a:lnTo>
                      <a:pt x="560315" y="4392488"/>
                    </a:lnTo>
                    <a:cubicBezTo>
                      <a:pt x="531263" y="4268191"/>
                      <a:pt x="419108" y="4176464"/>
                      <a:pt x="285530" y="4176464"/>
                    </a:cubicBezTo>
                    <a:cubicBezTo>
                      <a:pt x="151952" y="4176464"/>
                      <a:pt x="39798" y="4268191"/>
                      <a:pt x="10747" y="4392488"/>
                    </a:cubicBezTo>
                    <a:lnTo>
                      <a:pt x="0" y="4392488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5" name="Isosceles Triangle 4"/>
              <p:cNvSpPr/>
              <p:nvPr/>
            </p:nvSpPr>
            <p:spPr>
              <a:xfrm rot="10800000">
                <a:off x="2987823" y="3961239"/>
                <a:ext cx="177768" cy="235517"/>
              </a:xfrm>
              <a:prstGeom prst="triangl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7" name="Group 26"/>
            <p:cNvGrpSpPr/>
            <p:nvPr/>
          </p:nvGrpSpPr>
          <p:grpSpPr>
            <a:xfrm>
              <a:off x="1359132" y="345882"/>
              <a:ext cx="1966239" cy="1811155"/>
              <a:chOff x="1888981" y="1110787"/>
              <a:chExt cx="2254374" cy="2076562"/>
            </a:xfrm>
          </p:grpSpPr>
          <p:sp>
            <p:nvSpPr>
              <p:cNvPr id="8" name="Teardrop 30"/>
              <p:cNvSpPr/>
              <p:nvPr/>
            </p:nvSpPr>
            <p:spPr>
              <a:xfrm rot="8100000">
                <a:off x="2322441" y="1563466"/>
                <a:ext cx="1333455" cy="1333457"/>
              </a:xfrm>
              <a:custGeom>
                <a:avLst/>
                <a:gdLst>
                  <a:gd name="connsiteX0" fmla="*/ 293361 w 2192670"/>
                  <a:gd name="connsiteY0" fmla="*/ 1899310 h 2192671"/>
                  <a:gd name="connsiteX1" fmla="*/ 0 w 2192670"/>
                  <a:gd name="connsiteY1" fmla="*/ 1191074 h 2192671"/>
                  <a:gd name="connsiteX2" fmla="*/ 1001597 w 2192670"/>
                  <a:gd name="connsiteY2" fmla="*/ 189477 h 2192671"/>
                  <a:gd name="connsiteX3" fmla="*/ 1341342 w 2192670"/>
                  <a:gd name="connsiteY3" fmla="*/ 189477 h 2192671"/>
                  <a:gd name="connsiteX4" fmla="*/ 1530818 w 2192670"/>
                  <a:gd name="connsiteY4" fmla="*/ 0 h 2192671"/>
                  <a:gd name="connsiteX5" fmla="*/ 1806586 w 2192670"/>
                  <a:gd name="connsiteY5" fmla="*/ 0 h 2192671"/>
                  <a:gd name="connsiteX6" fmla="*/ 1996062 w 2192670"/>
                  <a:gd name="connsiteY6" fmla="*/ 189477 h 2192671"/>
                  <a:gd name="connsiteX7" fmla="*/ 2003194 w 2192670"/>
                  <a:gd name="connsiteY7" fmla="*/ 189477 h 2192671"/>
                  <a:gd name="connsiteX8" fmla="*/ 2003194 w 2192670"/>
                  <a:gd name="connsiteY8" fmla="*/ 196609 h 2192671"/>
                  <a:gd name="connsiteX9" fmla="*/ 2192670 w 2192670"/>
                  <a:gd name="connsiteY9" fmla="*/ 386085 h 2192671"/>
                  <a:gd name="connsiteX10" fmla="*/ 2192670 w 2192670"/>
                  <a:gd name="connsiteY10" fmla="*/ 661852 h 2192671"/>
                  <a:gd name="connsiteX11" fmla="*/ 2003193 w 2192670"/>
                  <a:gd name="connsiteY11" fmla="*/ 851329 h 2192671"/>
                  <a:gd name="connsiteX12" fmla="*/ 2003194 w 2192670"/>
                  <a:gd name="connsiteY12" fmla="*/ 1191074 h 2192671"/>
                  <a:gd name="connsiteX13" fmla="*/ 1001597 w 2192670"/>
                  <a:gd name="connsiteY13" fmla="*/ 2192671 h 2192671"/>
                  <a:gd name="connsiteX14" fmla="*/ 293361 w 2192670"/>
                  <a:gd name="connsiteY14" fmla="*/ 1899310 h 21926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192670" h="2192671">
                    <a:moveTo>
                      <a:pt x="293361" y="1899310"/>
                    </a:moveTo>
                    <a:cubicBezTo>
                      <a:pt x="112107" y="1718057"/>
                      <a:pt x="0" y="1467657"/>
                      <a:pt x="0" y="1191074"/>
                    </a:cubicBezTo>
                    <a:cubicBezTo>
                      <a:pt x="0" y="637907"/>
                      <a:pt x="448430" y="189477"/>
                      <a:pt x="1001597" y="189477"/>
                    </a:cubicBezTo>
                    <a:lnTo>
                      <a:pt x="1341342" y="189477"/>
                    </a:lnTo>
                    <a:lnTo>
                      <a:pt x="1530818" y="0"/>
                    </a:lnTo>
                    <a:cubicBezTo>
                      <a:pt x="1606970" y="-76151"/>
                      <a:pt x="1730435" y="-76151"/>
                      <a:pt x="1806586" y="0"/>
                    </a:cubicBezTo>
                    <a:lnTo>
                      <a:pt x="1996062" y="189477"/>
                    </a:lnTo>
                    <a:lnTo>
                      <a:pt x="2003194" y="189477"/>
                    </a:lnTo>
                    <a:lnTo>
                      <a:pt x="2003194" y="196609"/>
                    </a:lnTo>
                    <a:lnTo>
                      <a:pt x="2192670" y="386085"/>
                    </a:lnTo>
                    <a:cubicBezTo>
                      <a:pt x="2268822" y="462236"/>
                      <a:pt x="2268822" y="585701"/>
                      <a:pt x="2192670" y="661852"/>
                    </a:cubicBezTo>
                    <a:lnTo>
                      <a:pt x="2003193" y="851329"/>
                    </a:lnTo>
                    <a:cubicBezTo>
                      <a:pt x="2003193" y="964577"/>
                      <a:pt x="2003194" y="1077826"/>
                      <a:pt x="2003194" y="1191074"/>
                    </a:cubicBezTo>
                    <a:cubicBezTo>
                      <a:pt x="2003194" y="1744241"/>
                      <a:pt x="1554764" y="2192671"/>
                      <a:pt x="1001597" y="2192671"/>
                    </a:cubicBezTo>
                    <a:cubicBezTo>
                      <a:pt x="725014" y="2192671"/>
                      <a:pt x="474614" y="2080563"/>
                      <a:pt x="293361" y="1899310"/>
                    </a:cubicBezTo>
                    <a:close/>
                  </a:path>
                </a:pathLst>
              </a:custGeom>
              <a:solidFill>
                <a:schemeClr val="bg1"/>
              </a:solidFill>
              <a:ln w="508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9" name="Trapezoid 24"/>
              <p:cNvSpPr/>
              <p:nvPr/>
            </p:nvSpPr>
            <p:spPr>
              <a:xfrm rot="10800000">
                <a:off x="2751763" y="2230194"/>
                <a:ext cx="457200" cy="783671"/>
              </a:xfrm>
              <a:prstGeom prst="trapezoid">
                <a:avLst/>
              </a:prstGeom>
              <a:solidFill>
                <a:schemeClr val="bg1"/>
              </a:solidFill>
              <a:ln w="381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/>
              </a:p>
            </p:txBody>
          </p:sp>
          <p:sp>
            <p:nvSpPr>
              <p:cNvPr id="10" name="Rounded Rectangle 18"/>
              <p:cNvSpPr/>
              <p:nvPr/>
            </p:nvSpPr>
            <p:spPr>
              <a:xfrm rot="2700000">
                <a:off x="3710962" y="1407964"/>
                <a:ext cx="119821" cy="299553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Rounded Rectangle 19"/>
              <p:cNvSpPr/>
              <p:nvPr/>
            </p:nvSpPr>
            <p:spPr>
              <a:xfrm rot="18900000" flipH="1">
                <a:off x="2156327" y="1407964"/>
                <a:ext cx="119821" cy="299553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2" name="Rounded Rectangle 20"/>
              <p:cNvSpPr/>
              <p:nvPr/>
            </p:nvSpPr>
            <p:spPr>
              <a:xfrm>
                <a:off x="2935970" y="1110787"/>
                <a:ext cx="119821" cy="299553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3" name="Rounded Rectangle 21"/>
              <p:cNvSpPr/>
              <p:nvPr/>
            </p:nvSpPr>
            <p:spPr>
              <a:xfrm rot="5400000">
                <a:off x="3933668" y="1996109"/>
                <a:ext cx="119821" cy="299553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4" name="Rounded Rectangle 22"/>
              <p:cNvSpPr/>
              <p:nvPr/>
            </p:nvSpPr>
            <p:spPr>
              <a:xfrm rot="16200000" flipH="1">
                <a:off x="1978847" y="1919902"/>
                <a:ext cx="119821" cy="299553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5" name="Rounded Rectangle 25"/>
              <p:cNvSpPr/>
              <p:nvPr/>
            </p:nvSpPr>
            <p:spPr>
              <a:xfrm>
                <a:off x="2692290" y="3074683"/>
                <a:ext cx="612000" cy="112666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16" name="Rounded Rectangle 27"/>
              <p:cNvSpPr/>
              <p:nvPr/>
            </p:nvSpPr>
            <p:spPr>
              <a:xfrm>
                <a:off x="2833284" y="2139702"/>
                <a:ext cx="71867" cy="179668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7" name="Rounded Rectangle 28"/>
              <p:cNvSpPr/>
              <p:nvPr/>
            </p:nvSpPr>
            <p:spPr>
              <a:xfrm>
                <a:off x="2957504" y="2139702"/>
                <a:ext cx="71867" cy="179668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8" name="Rounded Rectangle 29"/>
              <p:cNvSpPr/>
              <p:nvPr/>
            </p:nvSpPr>
            <p:spPr>
              <a:xfrm>
                <a:off x="3081724" y="2139702"/>
                <a:ext cx="71867" cy="179668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26" name="Freeform 13312"/>
          <p:cNvSpPr/>
          <p:nvPr/>
        </p:nvSpPr>
        <p:spPr>
          <a:xfrm>
            <a:off x="0" y="6363478"/>
            <a:ext cx="4622337" cy="2898232"/>
          </a:xfrm>
          <a:custGeom>
            <a:avLst/>
            <a:gdLst>
              <a:gd name="connsiteX0" fmla="*/ 2514265 w 2896332"/>
              <a:gd name="connsiteY0" fmla="*/ 466772 h 1875813"/>
              <a:gd name="connsiteX1" fmla="*/ 2655476 w 2896332"/>
              <a:gd name="connsiteY1" fmla="*/ 584615 h 1875813"/>
              <a:gd name="connsiteX2" fmla="*/ 2828170 w 2896332"/>
              <a:gd name="connsiteY2" fmla="*/ 1010501 h 1875813"/>
              <a:gd name="connsiteX3" fmla="*/ 2883834 w 2896332"/>
              <a:gd name="connsiteY3" fmla="*/ 1308835 h 1875813"/>
              <a:gd name="connsiteX4" fmla="*/ 2799743 w 2896332"/>
              <a:gd name="connsiteY4" fmla="*/ 1672098 h 1875813"/>
              <a:gd name="connsiteX5" fmla="*/ 2521033 w 2896332"/>
              <a:gd name="connsiteY5" fmla="*/ 1160421 h 1875813"/>
              <a:gd name="connsiteX6" fmla="*/ 2514265 w 2896332"/>
              <a:gd name="connsiteY6" fmla="*/ 466772 h 1875813"/>
              <a:gd name="connsiteX7" fmla="*/ 1898646 w 2896332"/>
              <a:gd name="connsiteY7" fmla="*/ 46 h 1875813"/>
              <a:gd name="connsiteX8" fmla="*/ 1969811 w 2896332"/>
              <a:gd name="connsiteY8" fmla="*/ 83938 h 1875813"/>
              <a:gd name="connsiteX9" fmla="*/ 1970003 w 2896332"/>
              <a:gd name="connsiteY9" fmla="*/ 120627 h 1875813"/>
              <a:gd name="connsiteX10" fmla="*/ 1962950 w 2896332"/>
              <a:gd name="connsiteY10" fmla="*/ 120627 h 1875813"/>
              <a:gd name="connsiteX11" fmla="*/ 1906617 w 2896332"/>
              <a:gd name="connsiteY11" fmla="*/ 176960 h 1875813"/>
              <a:gd name="connsiteX12" fmla="*/ 1962950 w 2896332"/>
              <a:gd name="connsiteY12" fmla="*/ 233293 h 1875813"/>
              <a:gd name="connsiteX13" fmla="*/ 1970591 w 2896332"/>
              <a:gd name="connsiteY13" fmla="*/ 233293 h 1875813"/>
              <a:gd name="connsiteX14" fmla="*/ 1973469 w 2896332"/>
              <a:gd name="connsiteY14" fmla="*/ 784519 h 1875813"/>
              <a:gd name="connsiteX15" fmla="*/ 1866010 w 2896332"/>
              <a:gd name="connsiteY15" fmla="*/ 878218 h 1875813"/>
              <a:gd name="connsiteX16" fmla="*/ 2733769 w 2896332"/>
              <a:gd name="connsiteY16" fmla="*/ 1387129 h 1875813"/>
              <a:gd name="connsiteX17" fmla="*/ 2694623 w 2896332"/>
              <a:gd name="connsiteY17" fmla="*/ 1674208 h 1875813"/>
              <a:gd name="connsiteX18" fmla="*/ 2394496 w 2896332"/>
              <a:gd name="connsiteY18" fmla="*/ 1654634 h 1875813"/>
              <a:gd name="connsiteX19" fmla="*/ 2069239 w 2896332"/>
              <a:gd name="connsiteY19" fmla="*/ 1875813 h 1875813"/>
              <a:gd name="connsiteX20" fmla="*/ 2023060 w 2896332"/>
              <a:gd name="connsiteY20" fmla="*/ 1634793 h 1875813"/>
              <a:gd name="connsiteX21" fmla="*/ 1739085 w 2896332"/>
              <a:gd name="connsiteY21" fmla="*/ 1871397 h 1875813"/>
              <a:gd name="connsiteX22" fmla="*/ 1648664 w 2896332"/>
              <a:gd name="connsiteY22" fmla="*/ 1582137 h 1875813"/>
              <a:gd name="connsiteX23" fmla="*/ 1376671 w 2896332"/>
              <a:gd name="connsiteY23" fmla="*/ 1700306 h 1875813"/>
              <a:gd name="connsiteX24" fmla="*/ 1415819 w 2896332"/>
              <a:gd name="connsiteY24" fmla="*/ 1334933 h 1875813"/>
              <a:gd name="connsiteX25" fmla="*/ 665501 w 2896332"/>
              <a:gd name="connsiteY25" fmla="*/ 1276212 h 1875813"/>
              <a:gd name="connsiteX26" fmla="*/ 0 w 2896332"/>
              <a:gd name="connsiteY26" fmla="*/ 1126148 h 1875813"/>
              <a:gd name="connsiteX27" fmla="*/ 13050 w 2896332"/>
              <a:gd name="connsiteY27" fmla="*/ 284488 h 1875813"/>
              <a:gd name="connsiteX28" fmla="*/ 1898646 w 2896332"/>
              <a:gd name="connsiteY28" fmla="*/ 46 h 1875813"/>
              <a:gd name="connsiteX0" fmla="*/ 2514265 w 2896332"/>
              <a:gd name="connsiteY0" fmla="*/ 466772 h 1875813"/>
              <a:gd name="connsiteX1" fmla="*/ 2655476 w 2896332"/>
              <a:gd name="connsiteY1" fmla="*/ 584615 h 1875813"/>
              <a:gd name="connsiteX2" fmla="*/ 2828170 w 2896332"/>
              <a:gd name="connsiteY2" fmla="*/ 1010501 h 1875813"/>
              <a:gd name="connsiteX3" fmla="*/ 2883834 w 2896332"/>
              <a:gd name="connsiteY3" fmla="*/ 1308835 h 1875813"/>
              <a:gd name="connsiteX4" fmla="*/ 2799743 w 2896332"/>
              <a:gd name="connsiteY4" fmla="*/ 1672098 h 1875813"/>
              <a:gd name="connsiteX5" fmla="*/ 2521033 w 2896332"/>
              <a:gd name="connsiteY5" fmla="*/ 1160421 h 1875813"/>
              <a:gd name="connsiteX6" fmla="*/ 2514265 w 2896332"/>
              <a:gd name="connsiteY6" fmla="*/ 466772 h 1875813"/>
              <a:gd name="connsiteX7" fmla="*/ 1898646 w 2896332"/>
              <a:gd name="connsiteY7" fmla="*/ 46 h 1875813"/>
              <a:gd name="connsiteX8" fmla="*/ 1969811 w 2896332"/>
              <a:gd name="connsiteY8" fmla="*/ 83938 h 1875813"/>
              <a:gd name="connsiteX9" fmla="*/ 1970003 w 2896332"/>
              <a:gd name="connsiteY9" fmla="*/ 120627 h 1875813"/>
              <a:gd name="connsiteX10" fmla="*/ 1962950 w 2896332"/>
              <a:gd name="connsiteY10" fmla="*/ 120627 h 1875813"/>
              <a:gd name="connsiteX11" fmla="*/ 1906617 w 2896332"/>
              <a:gd name="connsiteY11" fmla="*/ 176960 h 1875813"/>
              <a:gd name="connsiteX12" fmla="*/ 1962950 w 2896332"/>
              <a:gd name="connsiteY12" fmla="*/ 233293 h 1875813"/>
              <a:gd name="connsiteX13" fmla="*/ 1970591 w 2896332"/>
              <a:gd name="connsiteY13" fmla="*/ 233293 h 1875813"/>
              <a:gd name="connsiteX14" fmla="*/ 1973469 w 2896332"/>
              <a:gd name="connsiteY14" fmla="*/ 784519 h 1875813"/>
              <a:gd name="connsiteX15" fmla="*/ 1866010 w 2896332"/>
              <a:gd name="connsiteY15" fmla="*/ 878218 h 1875813"/>
              <a:gd name="connsiteX16" fmla="*/ 2733769 w 2896332"/>
              <a:gd name="connsiteY16" fmla="*/ 1387129 h 1875813"/>
              <a:gd name="connsiteX17" fmla="*/ 2694623 w 2896332"/>
              <a:gd name="connsiteY17" fmla="*/ 1674208 h 1875813"/>
              <a:gd name="connsiteX18" fmla="*/ 2394496 w 2896332"/>
              <a:gd name="connsiteY18" fmla="*/ 1654634 h 1875813"/>
              <a:gd name="connsiteX19" fmla="*/ 2069239 w 2896332"/>
              <a:gd name="connsiteY19" fmla="*/ 1875813 h 1875813"/>
              <a:gd name="connsiteX20" fmla="*/ 2023060 w 2896332"/>
              <a:gd name="connsiteY20" fmla="*/ 1634793 h 1875813"/>
              <a:gd name="connsiteX21" fmla="*/ 1739085 w 2896332"/>
              <a:gd name="connsiteY21" fmla="*/ 1871397 h 1875813"/>
              <a:gd name="connsiteX22" fmla="*/ 1648664 w 2896332"/>
              <a:gd name="connsiteY22" fmla="*/ 1582137 h 1875813"/>
              <a:gd name="connsiteX23" fmla="*/ 1376671 w 2896332"/>
              <a:gd name="connsiteY23" fmla="*/ 1700306 h 1875813"/>
              <a:gd name="connsiteX24" fmla="*/ 1415819 w 2896332"/>
              <a:gd name="connsiteY24" fmla="*/ 1334933 h 1875813"/>
              <a:gd name="connsiteX25" fmla="*/ 665501 w 2896332"/>
              <a:gd name="connsiteY25" fmla="*/ 1276212 h 1875813"/>
              <a:gd name="connsiteX26" fmla="*/ 0 w 2896332"/>
              <a:gd name="connsiteY26" fmla="*/ 1126148 h 1875813"/>
              <a:gd name="connsiteX27" fmla="*/ 13050 w 2896332"/>
              <a:gd name="connsiteY27" fmla="*/ 284488 h 1875813"/>
              <a:gd name="connsiteX28" fmla="*/ 1898646 w 2896332"/>
              <a:gd name="connsiteY28" fmla="*/ 46 h 1875813"/>
              <a:gd name="connsiteX0" fmla="*/ 2514265 w 2896332"/>
              <a:gd name="connsiteY0" fmla="*/ 466772 h 1871397"/>
              <a:gd name="connsiteX1" fmla="*/ 2655476 w 2896332"/>
              <a:gd name="connsiteY1" fmla="*/ 584615 h 1871397"/>
              <a:gd name="connsiteX2" fmla="*/ 2828170 w 2896332"/>
              <a:gd name="connsiteY2" fmla="*/ 1010501 h 1871397"/>
              <a:gd name="connsiteX3" fmla="*/ 2883834 w 2896332"/>
              <a:gd name="connsiteY3" fmla="*/ 1308835 h 1871397"/>
              <a:gd name="connsiteX4" fmla="*/ 2799743 w 2896332"/>
              <a:gd name="connsiteY4" fmla="*/ 1672098 h 1871397"/>
              <a:gd name="connsiteX5" fmla="*/ 2521033 w 2896332"/>
              <a:gd name="connsiteY5" fmla="*/ 1160421 h 1871397"/>
              <a:gd name="connsiteX6" fmla="*/ 2514265 w 2896332"/>
              <a:gd name="connsiteY6" fmla="*/ 466772 h 1871397"/>
              <a:gd name="connsiteX7" fmla="*/ 1898646 w 2896332"/>
              <a:gd name="connsiteY7" fmla="*/ 46 h 1871397"/>
              <a:gd name="connsiteX8" fmla="*/ 1969811 w 2896332"/>
              <a:gd name="connsiteY8" fmla="*/ 83938 h 1871397"/>
              <a:gd name="connsiteX9" fmla="*/ 1970003 w 2896332"/>
              <a:gd name="connsiteY9" fmla="*/ 120627 h 1871397"/>
              <a:gd name="connsiteX10" fmla="*/ 1962950 w 2896332"/>
              <a:gd name="connsiteY10" fmla="*/ 120627 h 1871397"/>
              <a:gd name="connsiteX11" fmla="*/ 1906617 w 2896332"/>
              <a:gd name="connsiteY11" fmla="*/ 176960 h 1871397"/>
              <a:gd name="connsiteX12" fmla="*/ 1962950 w 2896332"/>
              <a:gd name="connsiteY12" fmla="*/ 233293 h 1871397"/>
              <a:gd name="connsiteX13" fmla="*/ 1970591 w 2896332"/>
              <a:gd name="connsiteY13" fmla="*/ 233293 h 1871397"/>
              <a:gd name="connsiteX14" fmla="*/ 1973469 w 2896332"/>
              <a:gd name="connsiteY14" fmla="*/ 784519 h 1871397"/>
              <a:gd name="connsiteX15" fmla="*/ 1866010 w 2896332"/>
              <a:gd name="connsiteY15" fmla="*/ 878218 h 1871397"/>
              <a:gd name="connsiteX16" fmla="*/ 2733769 w 2896332"/>
              <a:gd name="connsiteY16" fmla="*/ 1387129 h 1871397"/>
              <a:gd name="connsiteX17" fmla="*/ 2694623 w 2896332"/>
              <a:gd name="connsiteY17" fmla="*/ 1674208 h 1871397"/>
              <a:gd name="connsiteX18" fmla="*/ 2394496 w 2896332"/>
              <a:gd name="connsiteY18" fmla="*/ 1654634 h 1871397"/>
              <a:gd name="connsiteX19" fmla="*/ 2023060 w 2896332"/>
              <a:gd name="connsiteY19" fmla="*/ 1634793 h 1871397"/>
              <a:gd name="connsiteX20" fmla="*/ 1739085 w 2896332"/>
              <a:gd name="connsiteY20" fmla="*/ 1871397 h 1871397"/>
              <a:gd name="connsiteX21" fmla="*/ 1648664 w 2896332"/>
              <a:gd name="connsiteY21" fmla="*/ 1582137 h 1871397"/>
              <a:gd name="connsiteX22" fmla="*/ 1376671 w 2896332"/>
              <a:gd name="connsiteY22" fmla="*/ 1700306 h 1871397"/>
              <a:gd name="connsiteX23" fmla="*/ 1415819 w 2896332"/>
              <a:gd name="connsiteY23" fmla="*/ 1334933 h 1871397"/>
              <a:gd name="connsiteX24" fmla="*/ 665501 w 2896332"/>
              <a:gd name="connsiteY24" fmla="*/ 1276212 h 1871397"/>
              <a:gd name="connsiteX25" fmla="*/ 0 w 2896332"/>
              <a:gd name="connsiteY25" fmla="*/ 1126148 h 1871397"/>
              <a:gd name="connsiteX26" fmla="*/ 13050 w 2896332"/>
              <a:gd name="connsiteY26" fmla="*/ 284488 h 1871397"/>
              <a:gd name="connsiteX27" fmla="*/ 1898646 w 2896332"/>
              <a:gd name="connsiteY27" fmla="*/ 46 h 1871397"/>
              <a:gd name="connsiteX0" fmla="*/ 2514265 w 2896332"/>
              <a:gd name="connsiteY0" fmla="*/ 466772 h 1871397"/>
              <a:gd name="connsiteX1" fmla="*/ 2655476 w 2896332"/>
              <a:gd name="connsiteY1" fmla="*/ 584615 h 1871397"/>
              <a:gd name="connsiteX2" fmla="*/ 2828170 w 2896332"/>
              <a:gd name="connsiteY2" fmla="*/ 1010501 h 1871397"/>
              <a:gd name="connsiteX3" fmla="*/ 2883834 w 2896332"/>
              <a:gd name="connsiteY3" fmla="*/ 1308835 h 1871397"/>
              <a:gd name="connsiteX4" fmla="*/ 2799743 w 2896332"/>
              <a:gd name="connsiteY4" fmla="*/ 1672098 h 1871397"/>
              <a:gd name="connsiteX5" fmla="*/ 2521033 w 2896332"/>
              <a:gd name="connsiteY5" fmla="*/ 1160421 h 1871397"/>
              <a:gd name="connsiteX6" fmla="*/ 2514265 w 2896332"/>
              <a:gd name="connsiteY6" fmla="*/ 466772 h 1871397"/>
              <a:gd name="connsiteX7" fmla="*/ 1898646 w 2896332"/>
              <a:gd name="connsiteY7" fmla="*/ 46 h 1871397"/>
              <a:gd name="connsiteX8" fmla="*/ 1969811 w 2896332"/>
              <a:gd name="connsiteY8" fmla="*/ 83938 h 1871397"/>
              <a:gd name="connsiteX9" fmla="*/ 1970003 w 2896332"/>
              <a:gd name="connsiteY9" fmla="*/ 120627 h 1871397"/>
              <a:gd name="connsiteX10" fmla="*/ 1962950 w 2896332"/>
              <a:gd name="connsiteY10" fmla="*/ 120627 h 1871397"/>
              <a:gd name="connsiteX11" fmla="*/ 1906617 w 2896332"/>
              <a:gd name="connsiteY11" fmla="*/ 176960 h 1871397"/>
              <a:gd name="connsiteX12" fmla="*/ 1962950 w 2896332"/>
              <a:gd name="connsiteY12" fmla="*/ 233293 h 1871397"/>
              <a:gd name="connsiteX13" fmla="*/ 1962971 w 2896332"/>
              <a:gd name="connsiteY13" fmla="*/ 267583 h 1871397"/>
              <a:gd name="connsiteX14" fmla="*/ 1973469 w 2896332"/>
              <a:gd name="connsiteY14" fmla="*/ 784519 h 1871397"/>
              <a:gd name="connsiteX15" fmla="*/ 1866010 w 2896332"/>
              <a:gd name="connsiteY15" fmla="*/ 878218 h 1871397"/>
              <a:gd name="connsiteX16" fmla="*/ 2733769 w 2896332"/>
              <a:gd name="connsiteY16" fmla="*/ 1387129 h 1871397"/>
              <a:gd name="connsiteX17" fmla="*/ 2694623 w 2896332"/>
              <a:gd name="connsiteY17" fmla="*/ 1674208 h 1871397"/>
              <a:gd name="connsiteX18" fmla="*/ 2394496 w 2896332"/>
              <a:gd name="connsiteY18" fmla="*/ 1654634 h 1871397"/>
              <a:gd name="connsiteX19" fmla="*/ 2023060 w 2896332"/>
              <a:gd name="connsiteY19" fmla="*/ 1634793 h 1871397"/>
              <a:gd name="connsiteX20" fmla="*/ 1739085 w 2896332"/>
              <a:gd name="connsiteY20" fmla="*/ 1871397 h 1871397"/>
              <a:gd name="connsiteX21" fmla="*/ 1648664 w 2896332"/>
              <a:gd name="connsiteY21" fmla="*/ 1582137 h 1871397"/>
              <a:gd name="connsiteX22" fmla="*/ 1376671 w 2896332"/>
              <a:gd name="connsiteY22" fmla="*/ 1700306 h 1871397"/>
              <a:gd name="connsiteX23" fmla="*/ 1415819 w 2896332"/>
              <a:gd name="connsiteY23" fmla="*/ 1334933 h 1871397"/>
              <a:gd name="connsiteX24" fmla="*/ 665501 w 2896332"/>
              <a:gd name="connsiteY24" fmla="*/ 1276212 h 1871397"/>
              <a:gd name="connsiteX25" fmla="*/ 0 w 2896332"/>
              <a:gd name="connsiteY25" fmla="*/ 1126148 h 1871397"/>
              <a:gd name="connsiteX26" fmla="*/ 13050 w 2896332"/>
              <a:gd name="connsiteY26" fmla="*/ 284488 h 1871397"/>
              <a:gd name="connsiteX27" fmla="*/ 1898646 w 2896332"/>
              <a:gd name="connsiteY27" fmla="*/ 46 h 1871397"/>
              <a:gd name="connsiteX0" fmla="*/ 2514265 w 2896332"/>
              <a:gd name="connsiteY0" fmla="*/ 466772 h 1871397"/>
              <a:gd name="connsiteX1" fmla="*/ 2655476 w 2896332"/>
              <a:gd name="connsiteY1" fmla="*/ 584615 h 1871397"/>
              <a:gd name="connsiteX2" fmla="*/ 2828170 w 2896332"/>
              <a:gd name="connsiteY2" fmla="*/ 1010501 h 1871397"/>
              <a:gd name="connsiteX3" fmla="*/ 2883834 w 2896332"/>
              <a:gd name="connsiteY3" fmla="*/ 1308835 h 1871397"/>
              <a:gd name="connsiteX4" fmla="*/ 2799743 w 2896332"/>
              <a:gd name="connsiteY4" fmla="*/ 1672098 h 1871397"/>
              <a:gd name="connsiteX5" fmla="*/ 2521033 w 2896332"/>
              <a:gd name="connsiteY5" fmla="*/ 1160421 h 1871397"/>
              <a:gd name="connsiteX6" fmla="*/ 2514265 w 2896332"/>
              <a:gd name="connsiteY6" fmla="*/ 466772 h 1871397"/>
              <a:gd name="connsiteX7" fmla="*/ 1898646 w 2896332"/>
              <a:gd name="connsiteY7" fmla="*/ 46 h 1871397"/>
              <a:gd name="connsiteX8" fmla="*/ 1969811 w 2896332"/>
              <a:gd name="connsiteY8" fmla="*/ 83938 h 1871397"/>
              <a:gd name="connsiteX9" fmla="*/ 1970003 w 2896332"/>
              <a:gd name="connsiteY9" fmla="*/ 120627 h 1871397"/>
              <a:gd name="connsiteX10" fmla="*/ 1962950 w 2896332"/>
              <a:gd name="connsiteY10" fmla="*/ 120627 h 1871397"/>
              <a:gd name="connsiteX11" fmla="*/ 1906617 w 2896332"/>
              <a:gd name="connsiteY11" fmla="*/ 176960 h 1871397"/>
              <a:gd name="connsiteX12" fmla="*/ 1962971 w 2896332"/>
              <a:gd name="connsiteY12" fmla="*/ 267583 h 1871397"/>
              <a:gd name="connsiteX13" fmla="*/ 1973469 w 2896332"/>
              <a:gd name="connsiteY13" fmla="*/ 784519 h 1871397"/>
              <a:gd name="connsiteX14" fmla="*/ 1866010 w 2896332"/>
              <a:gd name="connsiteY14" fmla="*/ 878218 h 1871397"/>
              <a:gd name="connsiteX15" fmla="*/ 2733769 w 2896332"/>
              <a:gd name="connsiteY15" fmla="*/ 1387129 h 1871397"/>
              <a:gd name="connsiteX16" fmla="*/ 2694623 w 2896332"/>
              <a:gd name="connsiteY16" fmla="*/ 1674208 h 1871397"/>
              <a:gd name="connsiteX17" fmla="*/ 2394496 w 2896332"/>
              <a:gd name="connsiteY17" fmla="*/ 1654634 h 1871397"/>
              <a:gd name="connsiteX18" fmla="*/ 2023060 w 2896332"/>
              <a:gd name="connsiteY18" fmla="*/ 1634793 h 1871397"/>
              <a:gd name="connsiteX19" fmla="*/ 1739085 w 2896332"/>
              <a:gd name="connsiteY19" fmla="*/ 1871397 h 1871397"/>
              <a:gd name="connsiteX20" fmla="*/ 1648664 w 2896332"/>
              <a:gd name="connsiteY20" fmla="*/ 1582137 h 1871397"/>
              <a:gd name="connsiteX21" fmla="*/ 1376671 w 2896332"/>
              <a:gd name="connsiteY21" fmla="*/ 1700306 h 1871397"/>
              <a:gd name="connsiteX22" fmla="*/ 1415819 w 2896332"/>
              <a:gd name="connsiteY22" fmla="*/ 1334933 h 1871397"/>
              <a:gd name="connsiteX23" fmla="*/ 665501 w 2896332"/>
              <a:gd name="connsiteY23" fmla="*/ 1276212 h 1871397"/>
              <a:gd name="connsiteX24" fmla="*/ 0 w 2896332"/>
              <a:gd name="connsiteY24" fmla="*/ 1126148 h 1871397"/>
              <a:gd name="connsiteX25" fmla="*/ 13050 w 2896332"/>
              <a:gd name="connsiteY25" fmla="*/ 284488 h 1871397"/>
              <a:gd name="connsiteX26" fmla="*/ 1898646 w 2896332"/>
              <a:gd name="connsiteY26" fmla="*/ 46 h 1871397"/>
              <a:gd name="connsiteX0" fmla="*/ 2514265 w 2896332"/>
              <a:gd name="connsiteY0" fmla="*/ 466772 h 1871397"/>
              <a:gd name="connsiteX1" fmla="*/ 2655476 w 2896332"/>
              <a:gd name="connsiteY1" fmla="*/ 584615 h 1871397"/>
              <a:gd name="connsiteX2" fmla="*/ 2828170 w 2896332"/>
              <a:gd name="connsiteY2" fmla="*/ 1010501 h 1871397"/>
              <a:gd name="connsiteX3" fmla="*/ 2883834 w 2896332"/>
              <a:gd name="connsiteY3" fmla="*/ 1308835 h 1871397"/>
              <a:gd name="connsiteX4" fmla="*/ 2799743 w 2896332"/>
              <a:gd name="connsiteY4" fmla="*/ 1672098 h 1871397"/>
              <a:gd name="connsiteX5" fmla="*/ 2521033 w 2896332"/>
              <a:gd name="connsiteY5" fmla="*/ 1160421 h 1871397"/>
              <a:gd name="connsiteX6" fmla="*/ 2514265 w 2896332"/>
              <a:gd name="connsiteY6" fmla="*/ 466772 h 1871397"/>
              <a:gd name="connsiteX7" fmla="*/ 1898646 w 2896332"/>
              <a:gd name="connsiteY7" fmla="*/ 46 h 1871397"/>
              <a:gd name="connsiteX8" fmla="*/ 1969811 w 2896332"/>
              <a:gd name="connsiteY8" fmla="*/ 83938 h 1871397"/>
              <a:gd name="connsiteX9" fmla="*/ 1970003 w 2896332"/>
              <a:gd name="connsiteY9" fmla="*/ 120627 h 1871397"/>
              <a:gd name="connsiteX10" fmla="*/ 1962950 w 2896332"/>
              <a:gd name="connsiteY10" fmla="*/ 120627 h 1871397"/>
              <a:gd name="connsiteX11" fmla="*/ 1906617 w 2896332"/>
              <a:gd name="connsiteY11" fmla="*/ 176960 h 1871397"/>
              <a:gd name="connsiteX12" fmla="*/ 1962971 w 2896332"/>
              <a:gd name="connsiteY12" fmla="*/ 267583 h 1871397"/>
              <a:gd name="connsiteX13" fmla="*/ 1973469 w 2896332"/>
              <a:gd name="connsiteY13" fmla="*/ 784519 h 1871397"/>
              <a:gd name="connsiteX14" fmla="*/ 1866010 w 2896332"/>
              <a:gd name="connsiteY14" fmla="*/ 878218 h 1871397"/>
              <a:gd name="connsiteX15" fmla="*/ 2733769 w 2896332"/>
              <a:gd name="connsiteY15" fmla="*/ 1387129 h 1871397"/>
              <a:gd name="connsiteX16" fmla="*/ 2694623 w 2896332"/>
              <a:gd name="connsiteY16" fmla="*/ 1674208 h 1871397"/>
              <a:gd name="connsiteX17" fmla="*/ 2394496 w 2896332"/>
              <a:gd name="connsiteY17" fmla="*/ 1654634 h 1871397"/>
              <a:gd name="connsiteX18" fmla="*/ 2023060 w 2896332"/>
              <a:gd name="connsiteY18" fmla="*/ 1634793 h 1871397"/>
              <a:gd name="connsiteX19" fmla="*/ 1739085 w 2896332"/>
              <a:gd name="connsiteY19" fmla="*/ 1871397 h 1871397"/>
              <a:gd name="connsiteX20" fmla="*/ 1648664 w 2896332"/>
              <a:gd name="connsiteY20" fmla="*/ 1582137 h 1871397"/>
              <a:gd name="connsiteX21" fmla="*/ 1376671 w 2896332"/>
              <a:gd name="connsiteY21" fmla="*/ 1700306 h 1871397"/>
              <a:gd name="connsiteX22" fmla="*/ 1415819 w 2896332"/>
              <a:gd name="connsiteY22" fmla="*/ 1334933 h 1871397"/>
              <a:gd name="connsiteX23" fmla="*/ 665501 w 2896332"/>
              <a:gd name="connsiteY23" fmla="*/ 1276212 h 1871397"/>
              <a:gd name="connsiteX24" fmla="*/ 0 w 2896332"/>
              <a:gd name="connsiteY24" fmla="*/ 1126148 h 1871397"/>
              <a:gd name="connsiteX25" fmla="*/ 13050 w 2896332"/>
              <a:gd name="connsiteY25" fmla="*/ 284488 h 1871397"/>
              <a:gd name="connsiteX26" fmla="*/ 1898646 w 2896332"/>
              <a:gd name="connsiteY26" fmla="*/ 46 h 1871397"/>
              <a:gd name="connsiteX0" fmla="*/ 2514265 w 2896332"/>
              <a:gd name="connsiteY0" fmla="*/ 466772 h 1871397"/>
              <a:gd name="connsiteX1" fmla="*/ 2655476 w 2896332"/>
              <a:gd name="connsiteY1" fmla="*/ 584615 h 1871397"/>
              <a:gd name="connsiteX2" fmla="*/ 2828170 w 2896332"/>
              <a:gd name="connsiteY2" fmla="*/ 1010501 h 1871397"/>
              <a:gd name="connsiteX3" fmla="*/ 2883834 w 2896332"/>
              <a:gd name="connsiteY3" fmla="*/ 1308835 h 1871397"/>
              <a:gd name="connsiteX4" fmla="*/ 2799743 w 2896332"/>
              <a:gd name="connsiteY4" fmla="*/ 1672098 h 1871397"/>
              <a:gd name="connsiteX5" fmla="*/ 2521033 w 2896332"/>
              <a:gd name="connsiteY5" fmla="*/ 1160421 h 1871397"/>
              <a:gd name="connsiteX6" fmla="*/ 2514265 w 2896332"/>
              <a:gd name="connsiteY6" fmla="*/ 466772 h 1871397"/>
              <a:gd name="connsiteX7" fmla="*/ 1898646 w 2896332"/>
              <a:gd name="connsiteY7" fmla="*/ 46 h 1871397"/>
              <a:gd name="connsiteX8" fmla="*/ 1969811 w 2896332"/>
              <a:gd name="connsiteY8" fmla="*/ 83938 h 1871397"/>
              <a:gd name="connsiteX9" fmla="*/ 1970003 w 2896332"/>
              <a:gd name="connsiteY9" fmla="*/ 120627 h 1871397"/>
              <a:gd name="connsiteX10" fmla="*/ 1906617 w 2896332"/>
              <a:gd name="connsiteY10" fmla="*/ 176960 h 1871397"/>
              <a:gd name="connsiteX11" fmla="*/ 1962971 w 2896332"/>
              <a:gd name="connsiteY11" fmla="*/ 267583 h 1871397"/>
              <a:gd name="connsiteX12" fmla="*/ 1973469 w 2896332"/>
              <a:gd name="connsiteY12" fmla="*/ 784519 h 1871397"/>
              <a:gd name="connsiteX13" fmla="*/ 1866010 w 2896332"/>
              <a:gd name="connsiteY13" fmla="*/ 878218 h 1871397"/>
              <a:gd name="connsiteX14" fmla="*/ 2733769 w 2896332"/>
              <a:gd name="connsiteY14" fmla="*/ 1387129 h 1871397"/>
              <a:gd name="connsiteX15" fmla="*/ 2694623 w 2896332"/>
              <a:gd name="connsiteY15" fmla="*/ 1674208 h 1871397"/>
              <a:gd name="connsiteX16" fmla="*/ 2394496 w 2896332"/>
              <a:gd name="connsiteY16" fmla="*/ 1654634 h 1871397"/>
              <a:gd name="connsiteX17" fmla="*/ 2023060 w 2896332"/>
              <a:gd name="connsiteY17" fmla="*/ 1634793 h 1871397"/>
              <a:gd name="connsiteX18" fmla="*/ 1739085 w 2896332"/>
              <a:gd name="connsiteY18" fmla="*/ 1871397 h 1871397"/>
              <a:gd name="connsiteX19" fmla="*/ 1648664 w 2896332"/>
              <a:gd name="connsiteY19" fmla="*/ 1582137 h 1871397"/>
              <a:gd name="connsiteX20" fmla="*/ 1376671 w 2896332"/>
              <a:gd name="connsiteY20" fmla="*/ 1700306 h 1871397"/>
              <a:gd name="connsiteX21" fmla="*/ 1415819 w 2896332"/>
              <a:gd name="connsiteY21" fmla="*/ 1334933 h 1871397"/>
              <a:gd name="connsiteX22" fmla="*/ 665501 w 2896332"/>
              <a:gd name="connsiteY22" fmla="*/ 1276212 h 1871397"/>
              <a:gd name="connsiteX23" fmla="*/ 0 w 2896332"/>
              <a:gd name="connsiteY23" fmla="*/ 1126148 h 1871397"/>
              <a:gd name="connsiteX24" fmla="*/ 13050 w 2896332"/>
              <a:gd name="connsiteY24" fmla="*/ 284488 h 1871397"/>
              <a:gd name="connsiteX25" fmla="*/ 1898646 w 2896332"/>
              <a:gd name="connsiteY25" fmla="*/ 46 h 1871397"/>
              <a:gd name="connsiteX0" fmla="*/ 2514265 w 2896332"/>
              <a:gd name="connsiteY0" fmla="*/ 466772 h 1871397"/>
              <a:gd name="connsiteX1" fmla="*/ 2655476 w 2896332"/>
              <a:gd name="connsiteY1" fmla="*/ 584615 h 1871397"/>
              <a:gd name="connsiteX2" fmla="*/ 2828170 w 2896332"/>
              <a:gd name="connsiteY2" fmla="*/ 1010501 h 1871397"/>
              <a:gd name="connsiteX3" fmla="*/ 2883834 w 2896332"/>
              <a:gd name="connsiteY3" fmla="*/ 1308835 h 1871397"/>
              <a:gd name="connsiteX4" fmla="*/ 2799743 w 2896332"/>
              <a:gd name="connsiteY4" fmla="*/ 1672098 h 1871397"/>
              <a:gd name="connsiteX5" fmla="*/ 2521033 w 2896332"/>
              <a:gd name="connsiteY5" fmla="*/ 1160421 h 1871397"/>
              <a:gd name="connsiteX6" fmla="*/ 2514265 w 2896332"/>
              <a:gd name="connsiteY6" fmla="*/ 466772 h 1871397"/>
              <a:gd name="connsiteX7" fmla="*/ 1898646 w 2896332"/>
              <a:gd name="connsiteY7" fmla="*/ 46 h 1871397"/>
              <a:gd name="connsiteX8" fmla="*/ 1969811 w 2896332"/>
              <a:gd name="connsiteY8" fmla="*/ 83938 h 1871397"/>
              <a:gd name="connsiteX9" fmla="*/ 1906617 w 2896332"/>
              <a:gd name="connsiteY9" fmla="*/ 176960 h 1871397"/>
              <a:gd name="connsiteX10" fmla="*/ 1962971 w 2896332"/>
              <a:gd name="connsiteY10" fmla="*/ 267583 h 1871397"/>
              <a:gd name="connsiteX11" fmla="*/ 1973469 w 2896332"/>
              <a:gd name="connsiteY11" fmla="*/ 784519 h 1871397"/>
              <a:gd name="connsiteX12" fmla="*/ 1866010 w 2896332"/>
              <a:gd name="connsiteY12" fmla="*/ 878218 h 1871397"/>
              <a:gd name="connsiteX13" fmla="*/ 2733769 w 2896332"/>
              <a:gd name="connsiteY13" fmla="*/ 1387129 h 1871397"/>
              <a:gd name="connsiteX14" fmla="*/ 2694623 w 2896332"/>
              <a:gd name="connsiteY14" fmla="*/ 1674208 h 1871397"/>
              <a:gd name="connsiteX15" fmla="*/ 2394496 w 2896332"/>
              <a:gd name="connsiteY15" fmla="*/ 1654634 h 1871397"/>
              <a:gd name="connsiteX16" fmla="*/ 2023060 w 2896332"/>
              <a:gd name="connsiteY16" fmla="*/ 1634793 h 1871397"/>
              <a:gd name="connsiteX17" fmla="*/ 1739085 w 2896332"/>
              <a:gd name="connsiteY17" fmla="*/ 1871397 h 1871397"/>
              <a:gd name="connsiteX18" fmla="*/ 1648664 w 2896332"/>
              <a:gd name="connsiteY18" fmla="*/ 1582137 h 1871397"/>
              <a:gd name="connsiteX19" fmla="*/ 1376671 w 2896332"/>
              <a:gd name="connsiteY19" fmla="*/ 1700306 h 1871397"/>
              <a:gd name="connsiteX20" fmla="*/ 1415819 w 2896332"/>
              <a:gd name="connsiteY20" fmla="*/ 1334933 h 1871397"/>
              <a:gd name="connsiteX21" fmla="*/ 665501 w 2896332"/>
              <a:gd name="connsiteY21" fmla="*/ 1276212 h 1871397"/>
              <a:gd name="connsiteX22" fmla="*/ 0 w 2896332"/>
              <a:gd name="connsiteY22" fmla="*/ 1126148 h 1871397"/>
              <a:gd name="connsiteX23" fmla="*/ 13050 w 2896332"/>
              <a:gd name="connsiteY23" fmla="*/ 284488 h 1871397"/>
              <a:gd name="connsiteX24" fmla="*/ 1898646 w 2896332"/>
              <a:gd name="connsiteY24" fmla="*/ 46 h 1871397"/>
              <a:gd name="connsiteX0" fmla="*/ 2514265 w 2896332"/>
              <a:gd name="connsiteY0" fmla="*/ 466772 h 1871397"/>
              <a:gd name="connsiteX1" fmla="*/ 2655476 w 2896332"/>
              <a:gd name="connsiteY1" fmla="*/ 584615 h 1871397"/>
              <a:gd name="connsiteX2" fmla="*/ 2828170 w 2896332"/>
              <a:gd name="connsiteY2" fmla="*/ 1010501 h 1871397"/>
              <a:gd name="connsiteX3" fmla="*/ 2883834 w 2896332"/>
              <a:gd name="connsiteY3" fmla="*/ 1308835 h 1871397"/>
              <a:gd name="connsiteX4" fmla="*/ 2799743 w 2896332"/>
              <a:gd name="connsiteY4" fmla="*/ 1672098 h 1871397"/>
              <a:gd name="connsiteX5" fmla="*/ 2521033 w 2896332"/>
              <a:gd name="connsiteY5" fmla="*/ 1160421 h 1871397"/>
              <a:gd name="connsiteX6" fmla="*/ 2514265 w 2896332"/>
              <a:gd name="connsiteY6" fmla="*/ 466772 h 1871397"/>
              <a:gd name="connsiteX7" fmla="*/ 1898646 w 2896332"/>
              <a:gd name="connsiteY7" fmla="*/ 46 h 1871397"/>
              <a:gd name="connsiteX8" fmla="*/ 1969811 w 2896332"/>
              <a:gd name="connsiteY8" fmla="*/ 83938 h 1871397"/>
              <a:gd name="connsiteX9" fmla="*/ 1906617 w 2896332"/>
              <a:gd name="connsiteY9" fmla="*/ 176960 h 1871397"/>
              <a:gd name="connsiteX10" fmla="*/ 1962971 w 2896332"/>
              <a:gd name="connsiteY10" fmla="*/ 267583 h 1871397"/>
              <a:gd name="connsiteX11" fmla="*/ 1973469 w 2896332"/>
              <a:gd name="connsiteY11" fmla="*/ 784519 h 1871397"/>
              <a:gd name="connsiteX12" fmla="*/ 1866010 w 2896332"/>
              <a:gd name="connsiteY12" fmla="*/ 878218 h 1871397"/>
              <a:gd name="connsiteX13" fmla="*/ 2733769 w 2896332"/>
              <a:gd name="connsiteY13" fmla="*/ 1387129 h 1871397"/>
              <a:gd name="connsiteX14" fmla="*/ 2694623 w 2896332"/>
              <a:gd name="connsiteY14" fmla="*/ 1674208 h 1871397"/>
              <a:gd name="connsiteX15" fmla="*/ 2394496 w 2896332"/>
              <a:gd name="connsiteY15" fmla="*/ 1654634 h 1871397"/>
              <a:gd name="connsiteX16" fmla="*/ 2023060 w 2896332"/>
              <a:gd name="connsiteY16" fmla="*/ 1634793 h 1871397"/>
              <a:gd name="connsiteX17" fmla="*/ 1739085 w 2896332"/>
              <a:gd name="connsiteY17" fmla="*/ 1871397 h 1871397"/>
              <a:gd name="connsiteX18" fmla="*/ 1648664 w 2896332"/>
              <a:gd name="connsiteY18" fmla="*/ 1582137 h 1871397"/>
              <a:gd name="connsiteX19" fmla="*/ 1376671 w 2896332"/>
              <a:gd name="connsiteY19" fmla="*/ 1700306 h 1871397"/>
              <a:gd name="connsiteX20" fmla="*/ 1415819 w 2896332"/>
              <a:gd name="connsiteY20" fmla="*/ 1334933 h 1871397"/>
              <a:gd name="connsiteX21" fmla="*/ 665501 w 2896332"/>
              <a:gd name="connsiteY21" fmla="*/ 1276212 h 1871397"/>
              <a:gd name="connsiteX22" fmla="*/ 0 w 2896332"/>
              <a:gd name="connsiteY22" fmla="*/ 1126148 h 1871397"/>
              <a:gd name="connsiteX23" fmla="*/ 13050 w 2896332"/>
              <a:gd name="connsiteY23" fmla="*/ 284488 h 1871397"/>
              <a:gd name="connsiteX24" fmla="*/ 1898646 w 2896332"/>
              <a:gd name="connsiteY24" fmla="*/ 46 h 1871397"/>
              <a:gd name="connsiteX0" fmla="*/ 2514265 w 2896332"/>
              <a:gd name="connsiteY0" fmla="*/ 466772 h 1871397"/>
              <a:gd name="connsiteX1" fmla="*/ 2655476 w 2896332"/>
              <a:gd name="connsiteY1" fmla="*/ 584615 h 1871397"/>
              <a:gd name="connsiteX2" fmla="*/ 2828170 w 2896332"/>
              <a:gd name="connsiteY2" fmla="*/ 1010501 h 1871397"/>
              <a:gd name="connsiteX3" fmla="*/ 2883834 w 2896332"/>
              <a:gd name="connsiteY3" fmla="*/ 1308835 h 1871397"/>
              <a:gd name="connsiteX4" fmla="*/ 2799743 w 2896332"/>
              <a:gd name="connsiteY4" fmla="*/ 1672098 h 1871397"/>
              <a:gd name="connsiteX5" fmla="*/ 2521033 w 2896332"/>
              <a:gd name="connsiteY5" fmla="*/ 1160421 h 1871397"/>
              <a:gd name="connsiteX6" fmla="*/ 2514265 w 2896332"/>
              <a:gd name="connsiteY6" fmla="*/ 466772 h 1871397"/>
              <a:gd name="connsiteX7" fmla="*/ 1898646 w 2896332"/>
              <a:gd name="connsiteY7" fmla="*/ 46 h 1871397"/>
              <a:gd name="connsiteX8" fmla="*/ 1969811 w 2896332"/>
              <a:gd name="connsiteY8" fmla="*/ 83938 h 1871397"/>
              <a:gd name="connsiteX9" fmla="*/ 1906617 w 2896332"/>
              <a:gd name="connsiteY9" fmla="*/ 176960 h 1871397"/>
              <a:gd name="connsiteX10" fmla="*/ 1962971 w 2896332"/>
              <a:gd name="connsiteY10" fmla="*/ 267583 h 1871397"/>
              <a:gd name="connsiteX11" fmla="*/ 1973469 w 2896332"/>
              <a:gd name="connsiteY11" fmla="*/ 784519 h 1871397"/>
              <a:gd name="connsiteX12" fmla="*/ 1866010 w 2896332"/>
              <a:gd name="connsiteY12" fmla="*/ 878218 h 1871397"/>
              <a:gd name="connsiteX13" fmla="*/ 2733769 w 2896332"/>
              <a:gd name="connsiteY13" fmla="*/ 1387129 h 1871397"/>
              <a:gd name="connsiteX14" fmla="*/ 2694623 w 2896332"/>
              <a:gd name="connsiteY14" fmla="*/ 1674208 h 1871397"/>
              <a:gd name="connsiteX15" fmla="*/ 2394496 w 2896332"/>
              <a:gd name="connsiteY15" fmla="*/ 1654634 h 1871397"/>
              <a:gd name="connsiteX16" fmla="*/ 2023060 w 2896332"/>
              <a:gd name="connsiteY16" fmla="*/ 1634793 h 1871397"/>
              <a:gd name="connsiteX17" fmla="*/ 1739085 w 2896332"/>
              <a:gd name="connsiteY17" fmla="*/ 1871397 h 1871397"/>
              <a:gd name="connsiteX18" fmla="*/ 1648664 w 2896332"/>
              <a:gd name="connsiteY18" fmla="*/ 1582137 h 1871397"/>
              <a:gd name="connsiteX19" fmla="*/ 1376671 w 2896332"/>
              <a:gd name="connsiteY19" fmla="*/ 1700306 h 1871397"/>
              <a:gd name="connsiteX20" fmla="*/ 1415819 w 2896332"/>
              <a:gd name="connsiteY20" fmla="*/ 1334933 h 1871397"/>
              <a:gd name="connsiteX21" fmla="*/ 665501 w 2896332"/>
              <a:gd name="connsiteY21" fmla="*/ 1276212 h 1871397"/>
              <a:gd name="connsiteX22" fmla="*/ 0 w 2896332"/>
              <a:gd name="connsiteY22" fmla="*/ 1126148 h 1871397"/>
              <a:gd name="connsiteX23" fmla="*/ 13050 w 2896332"/>
              <a:gd name="connsiteY23" fmla="*/ 284488 h 1871397"/>
              <a:gd name="connsiteX24" fmla="*/ 1898646 w 2896332"/>
              <a:gd name="connsiteY24" fmla="*/ 46 h 1871397"/>
              <a:gd name="connsiteX0" fmla="*/ 2514265 w 2896332"/>
              <a:gd name="connsiteY0" fmla="*/ 466772 h 1871397"/>
              <a:gd name="connsiteX1" fmla="*/ 2655476 w 2896332"/>
              <a:gd name="connsiteY1" fmla="*/ 584615 h 1871397"/>
              <a:gd name="connsiteX2" fmla="*/ 2828170 w 2896332"/>
              <a:gd name="connsiteY2" fmla="*/ 1010501 h 1871397"/>
              <a:gd name="connsiteX3" fmla="*/ 2883834 w 2896332"/>
              <a:gd name="connsiteY3" fmla="*/ 1308835 h 1871397"/>
              <a:gd name="connsiteX4" fmla="*/ 2799743 w 2896332"/>
              <a:gd name="connsiteY4" fmla="*/ 1672098 h 1871397"/>
              <a:gd name="connsiteX5" fmla="*/ 2521033 w 2896332"/>
              <a:gd name="connsiteY5" fmla="*/ 1160421 h 1871397"/>
              <a:gd name="connsiteX6" fmla="*/ 2514265 w 2896332"/>
              <a:gd name="connsiteY6" fmla="*/ 466772 h 1871397"/>
              <a:gd name="connsiteX7" fmla="*/ 1898646 w 2896332"/>
              <a:gd name="connsiteY7" fmla="*/ 46 h 1871397"/>
              <a:gd name="connsiteX8" fmla="*/ 1969811 w 2896332"/>
              <a:gd name="connsiteY8" fmla="*/ 83938 h 1871397"/>
              <a:gd name="connsiteX9" fmla="*/ 1906617 w 2896332"/>
              <a:gd name="connsiteY9" fmla="*/ 176960 h 1871397"/>
              <a:gd name="connsiteX10" fmla="*/ 1962971 w 2896332"/>
              <a:gd name="connsiteY10" fmla="*/ 267583 h 1871397"/>
              <a:gd name="connsiteX11" fmla="*/ 1973469 w 2896332"/>
              <a:gd name="connsiteY11" fmla="*/ 784519 h 1871397"/>
              <a:gd name="connsiteX12" fmla="*/ 1866010 w 2896332"/>
              <a:gd name="connsiteY12" fmla="*/ 878218 h 1871397"/>
              <a:gd name="connsiteX13" fmla="*/ 2733769 w 2896332"/>
              <a:gd name="connsiteY13" fmla="*/ 1387129 h 1871397"/>
              <a:gd name="connsiteX14" fmla="*/ 2694623 w 2896332"/>
              <a:gd name="connsiteY14" fmla="*/ 1639703 h 1871397"/>
              <a:gd name="connsiteX15" fmla="*/ 2394496 w 2896332"/>
              <a:gd name="connsiteY15" fmla="*/ 1654634 h 1871397"/>
              <a:gd name="connsiteX16" fmla="*/ 2023060 w 2896332"/>
              <a:gd name="connsiteY16" fmla="*/ 1634793 h 1871397"/>
              <a:gd name="connsiteX17" fmla="*/ 1739085 w 2896332"/>
              <a:gd name="connsiteY17" fmla="*/ 1871397 h 1871397"/>
              <a:gd name="connsiteX18" fmla="*/ 1648664 w 2896332"/>
              <a:gd name="connsiteY18" fmla="*/ 1582137 h 1871397"/>
              <a:gd name="connsiteX19" fmla="*/ 1376671 w 2896332"/>
              <a:gd name="connsiteY19" fmla="*/ 1700306 h 1871397"/>
              <a:gd name="connsiteX20" fmla="*/ 1415819 w 2896332"/>
              <a:gd name="connsiteY20" fmla="*/ 1334933 h 1871397"/>
              <a:gd name="connsiteX21" fmla="*/ 665501 w 2896332"/>
              <a:gd name="connsiteY21" fmla="*/ 1276212 h 1871397"/>
              <a:gd name="connsiteX22" fmla="*/ 0 w 2896332"/>
              <a:gd name="connsiteY22" fmla="*/ 1126148 h 1871397"/>
              <a:gd name="connsiteX23" fmla="*/ 13050 w 2896332"/>
              <a:gd name="connsiteY23" fmla="*/ 284488 h 1871397"/>
              <a:gd name="connsiteX24" fmla="*/ 1898646 w 2896332"/>
              <a:gd name="connsiteY24" fmla="*/ 46 h 1871397"/>
              <a:gd name="connsiteX0" fmla="*/ 2514265 w 2896332"/>
              <a:gd name="connsiteY0" fmla="*/ 466772 h 1871397"/>
              <a:gd name="connsiteX1" fmla="*/ 2655476 w 2896332"/>
              <a:gd name="connsiteY1" fmla="*/ 584615 h 1871397"/>
              <a:gd name="connsiteX2" fmla="*/ 2828170 w 2896332"/>
              <a:gd name="connsiteY2" fmla="*/ 1010501 h 1871397"/>
              <a:gd name="connsiteX3" fmla="*/ 2883834 w 2896332"/>
              <a:gd name="connsiteY3" fmla="*/ 1308835 h 1871397"/>
              <a:gd name="connsiteX4" fmla="*/ 2799743 w 2896332"/>
              <a:gd name="connsiteY4" fmla="*/ 1672098 h 1871397"/>
              <a:gd name="connsiteX5" fmla="*/ 2521033 w 2896332"/>
              <a:gd name="connsiteY5" fmla="*/ 1160421 h 1871397"/>
              <a:gd name="connsiteX6" fmla="*/ 2514265 w 2896332"/>
              <a:gd name="connsiteY6" fmla="*/ 466772 h 1871397"/>
              <a:gd name="connsiteX7" fmla="*/ 1898646 w 2896332"/>
              <a:gd name="connsiteY7" fmla="*/ 46 h 1871397"/>
              <a:gd name="connsiteX8" fmla="*/ 1969811 w 2896332"/>
              <a:gd name="connsiteY8" fmla="*/ 83938 h 1871397"/>
              <a:gd name="connsiteX9" fmla="*/ 1906617 w 2896332"/>
              <a:gd name="connsiteY9" fmla="*/ 176960 h 1871397"/>
              <a:gd name="connsiteX10" fmla="*/ 1962971 w 2896332"/>
              <a:gd name="connsiteY10" fmla="*/ 267583 h 1871397"/>
              <a:gd name="connsiteX11" fmla="*/ 1973469 w 2896332"/>
              <a:gd name="connsiteY11" fmla="*/ 784519 h 1871397"/>
              <a:gd name="connsiteX12" fmla="*/ 1866010 w 2896332"/>
              <a:gd name="connsiteY12" fmla="*/ 878218 h 1871397"/>
              <a:gd name="connsiteX13" fmla="*/ 2733769 w 2896332"/>
              <a:gd name="connsiteY13" fmla="*/ 1387129 h 1871397"/>
              <a:gd name="connsiteX14" fmla="*/ 2694623 w 2896332"/>
              <a:gd name="connsiteY14" fmla="*/ 1639703 h 1871397"/>
              <a:gd name="connsiteX15" fmla="*/ 2385869 w 2896332"/>
              <a:gd name="connsiteY15" fmla="*/ 1585623 h 1871397"/>
              <a:gd name="connsiteX16" fmla="*/ 2023060 w 2896332"/>
              <a:gd name="connsiteY16" fmla="*/ 1634793 h 1871397"/>
              <a:gd name="connsiteX17" fmla="*/ 1739085 w 2896332"/>
              <a:gd name="connsiteY17" fmla="*/ 1871397 h 1871397"/>
              <a:gd name="connsiteX18" fmla="*/ 1648664 w 2896332"/>
              <a:gd name="connsiteY18" fmla="*/ 1582137 h 1871397"/>
              <a:gd name="connsiteX19" fmla="*/ 1376671 w 2896332"/>
              <a:gd name="connsiteY19" fmla="*/ 1700306 h 1871397"/>
              <a:gd name="connsiteX20" fmla="*/ 1415819 w 2896332"/>
              <a:gd name="connsiteY20" fmla="*/ 1334933 h 1871397"/>
              <a:gd name="connsiteX21" fmla="*/ 665501 w 2896332"/>
              <a:gd name="connsiteY21" fmla="*/ 1276212 h 1871397"/>
              <a:gd name="connsiteX22" fmla="*/ 0 w 2896332"/>
              <a:gd name="connsiteY22" fmla="*/ 1126148 h 1871397"/>
              <a:gd name="connsiteX23" fmla="*/ 13050 w 2896332"/>
              <a:gd name="connsiteY23" fmla="*/ 284488 h 1871397"/>
              <a:gd name="connsiteX24" fmla="*/ 1898646 w 2896332"/>
              <a:gd name="connsiteY24" fmla="*/ 46 h 1871397"/>
              <a:gd name="connsiteX0" fmla="*/ 2514265 w 2896332"/>
              <a:gd name="connsiteY0" fmla="*/ 466772 h 1871397"/>
              <a:gd name="connsiteX1" fmla="*/ 2655476 w 2896332"/>
              <a:gd name="connsiteY1" fmla="*/ 584615 h 1871397"/>
              <a:gd name="connsiteX2" fmla="*/ 2828170 w 2896332"/>
              <a:gd name="connsiteY2" fmla="*/ 1010501 h 1871397"/>
              <a:gd name="connsiteX3" fmla="*/ 2883834 w 2896332"/>
              <a:gd name="connsiteY3" fmla="*/ 1308835 h 1871397"/>
              <a:gd name="connsiteX4" fmla="*/ 2799743 w 2896332"/>
              <a:gd name="connsiteY4" fmla="*/ 1672098 h 1871397"/>
              <a:gd name="connsiteX5" fmla="*/ 2521033 w 2896332"/>
              <a:gd name="connsiteY5" fmla="*/ 1160421 h 1871397"/>
              <a:gd name="connsiteX6" fmla="*/ 2514265 w 2896332"/>
              <a:gd name="connsiteY6" fmla="*/ 466772 h 1871397"/>
              <a:gd name="connsiteX7" fmla="*/ 1898646 w 2896332"/>
              <a:gd name="connsiteY7" fmla="*/ 46 h 1871397"/>
              <a:gd name="connsiteX8" fmla="*/ 1969811 w 2896332"/>
              <a:gd name="connsiteY8" fmla="*/ 83938 h 1871397"/>
              <a:gd name="connsiteX9" fmla="*/ 1906617 w 2896332"/>
              <a:gd name="connsiteY9" fmla="*/ 176960 h 1871397"/>
              <a:gd name="connsiteX10" fmla="*/ 1962971 w 2896332"/>
              <a:gd name="connsiteY10" fmla="*/ 267583 h 1871397"/>
              <a:gd name="connsiteX11" fmla="*/ 1973469 w 2896332"/>
              <a:gd name="connsiteY11" fmla="*/ 784519 h 1871397"/>
              <a:gd name="connsiteX12" fmla="*/ 1866010 w 2896332"/>
              <a:gd name="connsiteY12" fmla="*/ 878218 h 1871397"/>
              <a:gd name="connsiteX13" fmla="*/ 2733769 w 2896332"/>
              <a:gd name="connsiteY13" fmla="*/ 1387129 h 1871397"/>
              <a:gd name="connsiteX14" fmla="*/ 2694623 w 2896332"/>
              <a:gd name="connsiteY14" fmla="*/ 1639703 h 1871397"/>
              <a:gd name="connsiteX15" fmla="*/ 2385869 w 2896332"/>
              <a:gd name="connsiteY15" fmla="*/ 1585623 h 1871397"/>
              <a:gd name="connsiteX16" fmla="*/ 2074819 w 2896332"/>
              <a:gd name="connsiteY16" fmla="*/ 1565782 h 1871397"/>
              <a:gd name="connsiteX17" fmla="*/ 1739085 w 2896332"/>
              <a:gd name="connsiteY17" fmla="*/ 1871397 h 1871397"/>
              <a:gd name="connsiteX18" fmla="*/ 1648664 w 2896332"/>
              <a:gd name="connsiteY18" fmla="*/ 1582137 h 1871397"/>
              <a:gd name="connsiteX19" fmla="*/ 1376671 w 2896332"/>
              <a:gd name="connsiteY19" fmla="*/ 1700306 h 1871397"/>
              <a:gd name="connsiteX20" fmla="*/ 1415819 w 2896332"/>
              <a:gd name="connsiteY20" fmla="*/ 1334933 h 1871397"/>
              <a:gd name="connsiteX21" fmla="*/ 665501 w 2896332"/>
              <a:gd name="connsiteY21" fmla="*/ 1276212 h 1871397"/>
              <a:gd name="connsiteX22" fmla="*/ 0 w 2896332"/>
              <a:gd name="connsiteY22" fmla="*/ 1126148 h 1871397"/>
              <a:gd name="connsiteX23" fmla="*/ 13050 w 2896332"/>
              <a:gd name="connsiteY23" fmla="*/ 284488 h 1871397"/>
              <a:gd name="connsiteX24" fmla="*/ 1898646 w 2896332"/>
              <a:gd name="connsiteY24" fmla="*/ 46 h 1871397"/>
              <a:gd name="connsiteX0" fmla="*/ 2514265 w 2896332"/>
              <a:gd name="connsiteY0" fmla="*/ 468202 h 1872827"/>
              <a:gd name="connsiteX1" fmla="*/ 2655476 w 2896332"/>
              <a:gd name="connsiteY1" fmla="*/ 586045 h 1872827"/>
              <a:gd name="connsiteX2" fmla="*/ 2828170 w 2896332"/>
              <a:gd name="connsiteY2" fmla="*/ 1011931 h 1872827"/>
              <a:gd name="connsiteX3" fmla="*/ 2883834 w 2896332"/>
              <a:gd name="connsiteY3" fmla="*/ 1310265 h 1872827"/>
              <a:gd name="connsiteX4" fmla="*/ 2799743 w 2896332"/>
              <a:gd name="connsiteY4" fmla="*/ 1673528 h 1872827"/>
              <a:gd name="connsiteX5" fmla="*/ 2521033 w 2896332"/>
              <a:gd name="connsiteY5" fmla="*/ 1161851 h 1872827"/>
              <a:gd name="connsiteX6" fmla="*/ 2514265 w 2896332"/>
              <a:gd name="connsiteY6" fmla="*/ 468202 h 1872827"/>
              <a:gd name="connsiteX7" fmla="*/ 1898646 w 2896332"/>
              <a:gd name="connsiteY7" fmla="*/ 1476 h 1872827"/>
              <a:gd name="connsiteX8" fmla="*/ 1906617 w 2896332"/>
              <a:gd name="connsiteY8" fmla="*/ 178390 h 1872827"/>
              <a:gd name="connsiteX9" fmla="*/ 1962971 w 2896332"/>
              <a:gd name="connsiteY9" fmla="*/ 269013 h 1872827"/>
              <a:gd name="connsiteX10" fmla="*/ 1973469 w 2896332"/>
              <a:gd name="connsiteY10" fmla="*/ 785949 h 1872827"/>
              <a:gd name="connsiteX11" fmla="*/ 1866010 w 2896332"/>
              <a:gd name="connsiteY11" fmla="*/ 879648 h 1872827"/>
              <a:gd name="connsiteX12" fmla="*/ 2733769 w 2896332"/>
              <a:gd name="connsiteY12" fmla="*/ 1388559 h 1872827"/>
              <a:gd name="connsiteX13" fmla="*/ 2694623 w 2896332"/>
              <a:gd name="connsiteY13" fmla="*/ 1641133 h 1872827"/>
              <a:gd name="connsiteX14" fmla="*/ 2385869 w 2896332"/>
              <a:gd name="connsiteY14" fmla="*/ 1587053 h 1872827"/>
              <a:gd name="connsiteX15" fmla="*/ 2074819 w 2896332"/>
              <a:gd name="connsiteY15" fmla="*/ 1567212 h 1872827"/>
              <a:gd name="connsiteX16" fmla="*/ 1739085 w 2896332"/>
              <a:gd name="connsiteY16" fmla="*/ 1872827 h 1872827"/>
              <a:gd name="connsiteX17" fmla="*/ 1648664 w 2896332"/>
              <a:gd name="connsiteY17" fmla="*/ 1583567 h 1872827"/>
              <a:gd name="connsiteX18" fmla="*/ 1376671 w 2896332"/>
              <a:gd name="connsiteY18" fmla="*/ 1701736 h 1872827"/>
              <a:gd name="connsiteX19" fmla="*/ 1415819 w 2896332"/>
              <a:gd name="connsiteY19" fmla="*/ 1336363 h 1872827"/>
              <a:gd name="connsiteX20" fmla="*/ 665501 w 2896332"/>
              <a:gd name="connsiteY20" fmla="*/ 1277642 h 1872827"/>
              <a:gd name="connsiteX21" fmla="*/ 0 w 2896332"/>
              <a:gd name="connsiteY21" fmla="*/ 1127578 h 1872827"/>
              <a:gd name="connsiteX22" fmla="*/ 13050 w 2896332"/>
              <a:gd name="connsiteY22" fmla="*/ 285918 h 1872827"/>
              <a:gd name="connsiteX23" fmla="*/ 1898646 w 2896332"/>
              <a:gd name="connsiteY23" fmla="*/ 1476 h 1872827"/>
              <a:gd name="connsiteX0" fmla="*/ 2514265 w 2896332"/>
              <a:gd name="connsiteY0" fmla="*/ 466772 h 1871397"/>
              <a:gd name="connsiteX1" fmla="*/ 2655476 w 2896332"/>
              <a:gd name="connsiteY1" fmla="*/ 584615 h 1871397"/>
              <a:gd name="connsiteX2" fmla="*/ 2828170 w 2896332"/>
              <a:gd name="connsiteY2" fmla="*/ 1010501 h 1871397"/>
              <a:gd name="connsiteX3" fmla="*/ 2883834 w 2896332"/>
              <a:gd name="connsiteY3" fmla="*/ 1308835 h 1871397"/>
              <a:gd name="connsiteX4" fmla="*/ 2799743 w 2896332"/>
              <a:gd name="connsiteY4" fmla="*/ 1672098 h 1871397"/>
              <a:gd name="connsiteX5" fmla="*/ 2521033 w 2896332"/>
              <a:gd name="connsiteY5" fmla="*/ 1160421 h 1871397"/>
              <a:gd name="connsiteX6" fmla="*/ 2514265 w 2896332"/>
              <a:gd name="connsiteY6" fmla="*/ 466772 h 1871397"/>
              <a:gd name="connsiteX7" fmla="*/ 1898646 w 2896332"/>
              <a:gd name="connsiteY7" fmla="*/ 46 h 1871397"/>
              <a:gd name="connsiteX8" fmla="*/ 1962971 w 2896332"/>
              <a:gd name="connsiteY8" fmla="*/ 267583 h 1871397"/>
              <a:gd name="connsiteX9" fmla="*/ 1973469 w 2896332"/>
              <a:gd name="connsiteY9" fmla="*/ 784519 h 1871397"/>
              <a:gd name="connsiteX10" fmla="*/ 1866010 w 2896332"/>
              <a:gd name="connsiteY10" fmla="*/ 878218 h 1871397"/>
              <a:gd name="connsiteX11" fmla="*/ 2733769 w 2896332"/>
              <a:gd name="connsiteY11" fmla="*/ 1387129 h 1871397"/>
              <a:gd name="connsiteX12" fmla="*/ 2694623 w 2896332"/>
              <a:gd name="connsiteY12" fmla="*/ 1639703 h 1871397"/>
              <a:gd name="connsiteX13" fmla="*/ 2385869 w 2896332"/>
              <a:gd name="connsiteY13" fmla="*/ 1585623 h 1871397"/>
              <a:gd name="connsiteX14" fmla="*/ 2074819 w 2896332"/>
              <a:gd name="connsiteY14" fmla="*/ 1565782 h 1871397"/>
              <a:gd name="connsiteX15" fmla="*/ 1739085 w 2896332"/>
              <a:gd name="connsiteY15" fmla="*/ 1871397 h 1871397"/>
              <a:gd name="connsiteX16" fmla="*/ 1648664 w 2896332"/>
              <a:gd name="connsiteY16" fmla="*/ 1582137 h 1871397"/>
              <a:gd name="connsiteX17" fmla="*/ 1376671 w 2896332"/>
              <a:gd name="connsiteY17" fmla="*/ 1700306 h 1871397"/>
              <a:gd name="connsiteX18" fmla="*/ 1415819 w 2896332"/>
              <a:gd name="connsiteY18" fmla="*/ 1334933 h 1871397"/>
              <a:gd name="connsiteX19" fmla="*/ 665501 w 2896332"/>
              <a:gd name="connsiteY19" fmla="*/ 1276212 h 1871397"/>
              <a:gd name="connsiteX20" fmla="*/ 0 w 2896332"/>
              <a:gd name="connsiteY20" fmla="*/ 1126148 h 1871397"/>
              <a:gd name="connsiteX21" fmla="*/ 13050 w 2896332"/>
              <a:gd name="connsiteY21" fmla="*/ 284488 h 1871397"/>
              <a:gd name="connsiteX22" fmla="*/ 1898646 w 2896332"/>
              <a:gd name="connsiteY22" fmla="*/ 46 h 1871397"/>
              <a:gd name="connsiteX0" fmla="*/ 2514265 w 2896332"/>
              <a:gd name="connsiteY0" fmla="*/ 466772 h 1871397"/>
              <a:gd name="connsiteX1" fmla="*/ 2655476 w 2896332"/>
              <a:gd name="connsiteY1" fmla="*/ 584615 h 1871397"/>
              <a:gd name="connsiteX2" fmla="*/ 2828170 w 2896332"/>
              <a:gd name="connsiteY2" fmla="*/ 1010501 h 1871397"/>
              <a:gd name="connsiteX3" fmla="*/ 2883834 w 2896332"/>
              <a:gd name="connsiteY3" fmla="*/ 1308835 h 1871397"/>
              <a:gd name="connsiteX4" fmla="*/ 2799743 w 2896332"/>
              <a:gd name="connsiteY4" fmla="*/ 1672098 h 1871397"/>
              <a:gd name="connsiteX5" fmla="*/ 2521033 w 2896332"/>
              <a:gd name="connsiteY5" fmla="*/ 1160421 h 1871397"/>
              <a:gd name="connsiteX6" fmla="*/ 2514265 w 2896332"/>
              <a:gd name="connsiteY6" fmla="*/ 466772 h 1871397"/>
              <a:gd name="connsiteX7" fmla="*/ 1898646 w 2896332"/>
              <a:gd name="connsiteY7" fmla="*/ 46 h 1871397"/>
              <a:gd name="connsiteX8" fmla="*/ 1962971 w 2896332"/>
              <a:gd name="connsiteY8" fmla="*/ 267583 h 1871397"/>
              <a:gd name="connsiteX9" fmla="*/ 1973469 w 2896332"/>
              <a:gd name="connsiteY9" fmla="*/ 784519 h 1871397"/>
              <a:gd name="connsiteX10" fmla="*/ 1866010 w 2896332"/>
              <a:gd name="connsiteY10" fmla="*/ 878218 h 1871397"/>
              <a:gd name="connsiteX11" fmla="*/ 2733769 w 2896332"/>
              <a:gd name="connsiteY11" fmla="*/ 1387129 h 1871397"/>
              <a:gd name="connsiteX12" fmla="*/ 2694623 w 2896332"/>
              <a:gd name="connsiteY12" fmla="*/ 1639703 h 1871397"/>
              <a:gd name="connsiteX13" fmla="*/ 2385869 w 2896332"/>
              <a:gd name="connsiteY13" fmla="*/ 1585623 h 1871397"/>
              <a:gd name="connsiteX14" fmla="*/ 2074819 w 2896332"/>
              <a:gd name="connsiteY14" fmla="*/ 1565782 h 1871397"/>
              <a:gd name="connsiteX15" fmla="*/ 1739085 w 2896332"/>
              <a:gd name="connsiteY15" fmla="*/ 1871397 h 1871397"/>
              <a:gd name="connsiteX16" fmla="*/ 1648664 w 2896332"/>
              <a:gd name="connsiteY16" fmla="*/ 1582137 h 1871397"/>
              <a:gd name="connsiteX17" fmla="*/ 1376671 w 2896332"/>
              <a:gd name="connsiteY17" fmla="*/ 1700306 h 1871397"/>
              <a:gd name="connsiteX18" fmla="*/ 1415819 w 2896332"/>
              <a:gd name="connsiteY18" fmla="*/ 1334933 h 1871397"/>
              <a:gd name="connsiteX19" fmla="*/ 665501 w 2896332"/>
              <a:gd name="connsiteY19" fmla="*/ 1276212 h 1871397"/>
              <a:gd name="connsiteX20" fmla="*/ 0 w 2896332"/>
              <a:gd name="connsiteY20" fmla="*/ 1126148 h 1871397"/>
              <a:gd name="connsiteX21" fmla="*/ 13050 w 2896332"/>
              <a:gd name="connsiteY21" fmla="*/ 284488 h 1871397"/>
              <a:gd name="connsiteX22" fmla="*/ 1898646 w 2896332"/>
              <a:gd name="connsiteY22" fmla="*/ 46 h 1871397"/>
              <a:gd name="connsiteX0" fmla="*/ 2514265 w 2896332"/>
              <a:gd name="connsiteY0" fmla="*/ 466772 h 1871397"/>
              <a:gd name="connsiteX1" fmla="*/ 2655476 w 2896332"/>
              <a:gd name="connsiteY1" fmla="*/ 584615 h 1871397"/>
              <a:gd name="connsiteX2" fmla="*/ 2828170 w 2896332"/>
              <a:gd name="connsiteY2" fmla="*/ 1010501 h 1871397"/>
              <a:gd name="connsiteX3" fmla="*/ 2883834 w 2896332"/>
              <a:gd name="connsiteY3" fmla="*/ 1308835 h 1871397"/>
              <a:gd name="connsiteX4" fmla="*/ 2799743 w 2896332"/>
              <a:gd name="connsiteY4" fmla="*/ 1672098 h 1871397"/>
              <a:gd name="connsiteX5" fmla="*/ 2521033 w 2896332"/>
              <a:gd name="connsiteY5" fmla="*/ 1160421 h 1871397"/>
              <a:gd name="connsiteX6" fmla="*/ 2514265 w 2896332"/>
              <a:gd name="connsiteY6" fmla="*/ 466772 h 1871397"/>
              <a:gd name="connsiteX7" fmla="*/ 1898646 w 2896332"/>
              <a:gd name="connsiteY7" fmla="*/ 46 h 1871397"/>
              <a:gd name="connsiteX8" fmla="*/ 1941303 w 2896332"/>
              <a:gd name="connsiteY8" fmla="*/ 293585 h 1871397"/>
              <a:gd name="connsiteX9" fmla="*/ 1973469 w 2896332"/>
              <a:gd name="connsiteY9" fmla="*/ 784519 h 1871397"/>
              <a:gd name="connsiteX10" fmla="*/ 1866010 w 2896332"/>
              <a:gd name="connsiteY10" fmla="*/ 878218 h 1871397"/>
              <a:gd name="connsiteX11" fmla="*/ 2733769 w 2896332"/>
              <a:gd name="connsiteY11" fmla="*/ 1387129 h 1871397"/>
              <a:gd name="connsiteX12" fmla="*/ 2694623 w 2896332"/>
              <a:gd name="connsiteY12" fmla="*/ 1639703 h 1871397"/>
              <a:gd name="connsiteX13" fmla="*/ 2385869 w 2896332"/>
              <a:gd name="connsiteY13" fmla="*/ 1585623 h 1871397"/>
              <a:gd name="connsiteX14" fmla="*/ 2074819 w 2896332"/>
              <a:gd name="connsiteY14" fmla="*/ 1565782 h 1871397"/>
              <a:gd name="connsiteX15" fmla="*/ 1739085 w 2896332"/>
              <a:gd name="connsiteY15" fmla="*/ 1871397 h 1871397"/>
              <a:gd name="connsiteX16" fmla="*/ 1648664 w 2896332"/>
              <a:gd name="connsiteY16" fmla="*/ 1582137 h 1871397"/>
              <a:gd name="connsiteX17" fmla="*/ 1376671 w 2896332"/>
              <a:gd name="connsiteY17" fmla="*/ 1700306 h 1871397"/>
              <a:gd name="connsiteX18" fmla="*/ 1415819 w 2896332"/>
              <a:gd name="connsiteY18" fmla="*/ 1334933 h 1871397"/>
              <a:gd name="connsiteX19" fmla="*/ 665501 w 2896332"/>
              <a:gd name="connsiteY19" fmla="*/ 1276212 h 1871397"/>
              <a:gd name="connsiteX20" fmla="*/ 0 w 2896332"/>
              <a:gd name="connsiteY20" fmla="*/ 1126148 h 1871397"/>
              <a:gd name="connsiteX21" fmla="*/ 13050 w 2896332"/>
              <a:gd name="connsiteY21" fmla="*/ 284488 h 1871397"/>
              <a:gd name="connsiteX22" fmla="*/ 1898646 w 2896332"/>
              <a:gd name="connsiteY22" fmla="*/ 46 h 1871397"/>
              <a:gd name="connsiteX0" fmla="*/ 2514265 w 2896332"/>
              <a:gd name="connsiteY0" fmla="*/ 466772 h 1871397"/>
              <a:gd name="connsiteX1" fmla="*/ 2655476 w 2896332"/>
              <a:gd name="connsiteY1" fmla="*/ 584615 h 1871397"/>
              <a:gd name="connsiteX2" fmla="*/ 2828170 w 2896332"/>
              <a:gd name="connsiteY2" fmla="*/ 1010501 h 1871397"/>
              <a:gd name="connsiteX3" fmla="*/ 2883834 w 2896332"/>
              <a:gd name="connsiteY3" fmla="*/ 1308835 h 1871397"/>
              <a:gd name="connsiteX4" fmla="*/ 2799743 w 2896332"/>
              <a:gd name="connsiteY4" fmla="*/ 1672098 h 1871397"/>
              <a:gd name="connsiteX5" fmla="*/ 2521033 w 2896332"/>
              <a:gd name="connsiteY5" fmla="*/ 1160421 h 1871397"/>
              <a:gd name="connsiteX6" fmla="*/ 2514265 w 2896332"/>
              <a:gd name="connsiteY6" fmla="*/ 466772 h 1871397"/>
              <a:gd name="connsiteX7" fmla="*/ 1898646 w 2896332"/>
              <a:gd name="connsiteY7" fmla="*/ 46 h 1871397"/>
              <a:gd name="connsiteX8" fmla="*/ 1941303 w 2896332"/>
              <a:gd name="connsiteY8" fmla="*/ 293585 h 1871397"/>
              <a:gd name="connsiteX9" fmla="*/ 1973469 w 2896332"/>
              <a:gd name="connsiteY9" fmla="*/ 784519 h 1871397"/>
              <a:gd name="connsiteX10" fmla="*/ 1866010 w 2896332"/>
              <a:gd name="connsiteY10" fmla="*/ 878218 h 1871397"/>
              <a:gd name="connsiteX11" fmla="*/ 2733769 w 2896332"/>
              <a:gd name="connsiteY11" fmla="*/ 1387129 h 1871397"/>
              <a:gd name="connsiteX12" fmla="*/ 2694623 w 2896332"/>
              <a:gd name="connsiteY12" fmla="*/ 1639703 h 1871397"/>
              <a:gd name="connsiteX13" fmla="*/ 2385869 w 2896332"/>
              <a:gd name="connsiteY13" fmla="*/ 1585623 h 1871397"/>
              <a:gd name="connsiteX14" fmla="*/ 2074819 w 2896332"/>
              <a:gd name="connsiteY14" fmla="*/ 1565782 h 1871397"/>
              <a:gd name="connsiteX15" fmla="*/ 1739085 w 2896332"/>
              <a:gd name="connsiteY15" fmla="*/ 1871397 h 1871397"/>
              <a:gd name="connsiteX16" fmla="*/ 1648664 w 2896332"/>
              <a:gd name="connsiteY16" fmla="*/ 1582137 h 1871397"/>
              <a:gd name="connsiteX17" fmla="*/ 1376671 w 2896332"/>
              <a:gd name="connsiteY17" fmla="*/ 1700306 h 1871397"/>
              <a:gd name="connsiteX18" fmla="*/ 1415819 w 2896332"/>
              <a:gd name="connsiteY18" fmla="*/ 1334933 h 1871397"/>
              <a:gd name="connsiteX19" fmla="*/ 665501 w 2896332"/>
              <a:gd name="connsiteY19" fmla="*/ 1276212 h 1871397"/>
              <a:gd name="connsiteX20" fmla="*/ 0 w 2896332"/>
              <a:gd name="connsiteY20" fmla="*/ 1126148 h 1871397"/>
              <a:gd name="connsiteX21" fmla="*/ 13050 w 2896332"/>
              <a:gd name="connsiteY21" fmla="*/ 284488 h 1871397"/>
              <a:gd name="connsiteX22" fmla="*/ 1898646 w 2896332"/>
              <a:gd name="connsiteY22" fmla="*/ 46 h 1871397"/>
              <a:gd name="connsiteX0" fmla="*/ 2514265 w 2896332"/>
              <a:gd name="connsiteY0" fmla="*/ 466772 h 1871397"/>
              <a:gd name="connsiteX1" fmla="*/ 2655476 w 2896332"/>
              <a:gd name="connsiteY1" fmla="*/ 584615 h 1871397"/>
              <a:gd name="connsiteX2" fmla="*/ 2828170 w 2896332"/>
              <a:gd name="connsiteY2" fmla="*/ 1010501 h 1871397"/>
              <a:gd name="connsiteX3" fmla="*/ 2883834 w 2896332"/>
              <a:gd name="connsiteY3" fmla="*/ 1308835 h 1871397"/>
              <a:gd name="connsiteX4" fmla="*/ 2799743 w 2896332"/>
              <a:gd name="connsiteY4" fmla="*/ 1672098 h 1871397"/>
              <a:gd name="connsiteX5" fmla="*/ 2521033 w 2896332"/>
              <a:gd name="connsiteY5" fmla="*/ 1160421 h 1871397"/>
              <a:gd name="connsiteX6" fmla="*/ 2514265 w 2896332"/>
              <a:gd name="connsiteY6" fmla="*/ 466772 h 1871397"/>
              <a:gd name="connsiteX7" fmla="*/ 1898646 w 2896332"/>
              <a:gd name="connsiteY7" fmla="*/ 46 h 1871397"/>
              <a:gd name="connsiteX8" fmla="*/ 1941303 w 2896332"/>
              <a:gd name="connsiteY8" fmla="*/ 293585 h 1871397"/>
              <a:gd name="connsiteX9" fmla="*/ 1973469 w 2896332"/>
              <a:gd name="connsiteY9" fmla="*/ 784519 h 1871397"/>
              <a:gd name="connsiteX10" fmla="*/ 1866010 w 2896332"/>
              <a:gd name="connsiteY10" fmla="*/ 878218 h 1871397"/>
              <a:gd name="connsiteX11" fmla="*/ 2733769 w 2896332"/>
              <a:gd name="connsiteY11" fmla="*/ 1387129 h 1871397"/>
              <a:gd name="connsiteX12" fmla="*/ 2694623 w 2896332"/>
              <a:gd name="connsiteY12" fmla="*/ 1639703 h 1871397"/>
              <a:gd name="connsiteX13" fmla="*/ 2385869 w 2896332"/>
              <a:gd name="connsiteY13" fmla="*/ 1585623 h 1871397"/>
              <a:gd name="connsiteX14" fmla="*/ 2074819 w 2896332"/>
              <a:gd name="connsiteY14" fmla="*/ 1565782 h 1871397"/>
              <a:gd name="connsiteX15" fmla="*/ 1739085 w 2896332"/>
              <a:gd name="connsiteY15" fmla="*/ 1871397 h 1871397"/>
              <a:gd name="connsiteX16" fmla="*/ 1648664 w 2896332"/>
              <a:gd name="connsiteY16" fmla="*/ 1582137 h 1871397"/>
              <a:gd name="connsiteX17" fmla="*/ 1376671 w 2896332"/>
              <a:gd name="connsiteY17" fmla="*/ 1700306 h 1871397"/>
              <a:gd name="connsiteX18" fmla="*/ 1415819 w 2896332"/>
              <a:gd name="connsiteY18" fmla="*/ 1334933 h 1871397"/>
              <a:gd name="connsiteX19" fmla="*/ 665501 w 2896332"/>
              <a:gd name="connsiteY19" fmla="*/ 1276212 h 1871397"/>
              <a:gd name="connsiteX20" fmla="*/ 0 w 2896332"/>
              <a:gd name="connsiteY20" fmla="*/ 1126148 h 1871397"/>
              <a:gd name="connsiteX21" fmla="*/ 13050 w 2896332"/>
              <a:gd name="connsiteY21" fmla="*/ 284488 h 1871397"/>
              <a:gd name="connsiteX22" fmla="*/ 1898646 w 2896332"/>
              <a:gd name="connsiteY22" fmla="*/ 46 h 1871397"/>
              <a:gd name="connsiteX0" fmla="*/ 2514265 w 2896332"/>
              <a:gd name="connsiteY0" fmla="*/ 466772 h 1871397"/>
              <a:gd name="connsiteX1" fmla="*/ 2655476 w 2896332"/>
              <a:gd name="connsiteY1" fmla="*/ 584615 h 1871397"/>
              <a:gd name="connsiteX2" fmla="*/ 2828170 w 2896332"/>
              <a:gd name="connsiteY2" fmla="*/ 1010501 h 1871397"/>
              <a:gd name="connsiteX3" fmla="*/ 2883834 w 2896332"/>
              <a:gd name="connsiteY3" fmla="*/ 1308835 h 1871397"/>
              <a:gd name="connsiteX4" fmla="*/ 2799743 w 2896332"/>
              <a:gd name="connsiteY4" fmla="*/ 1672098 h 1871397"/>
              <a:gd name="connsiteX5" fmla="*/ 2521033 w 2896332"/>
              <a:gd name="connsiteY5" fmla="*/ 1160421 h 1871397"/>
              <a:gd name="connsiteX6" fmla="*/ 2514265 w 2896332"/>
              <a:gd name="connsiteY6" fmla="*/ 466772 h 1871397"/>
              <a:gd name="connsiteX7" fmla="*/ 1898646 w 2896332"/>
              <a:gd name="connsiteY7" fmla="*/ 46 h 1871397"/>
              <a:gd name="connsiteX8" fmla="*/ 1941303 w 2896332"/>
              <a:gd name="connsiteY8" fmla="*/ 293585 h 1871397"/>
              <a:gd name="connsiteX9" fmla="*/ 1973469 w 2896332"/>
              <a:gd name="connsiteY9" fmla="*/ 784519 h 1871397"/>
              <a:gd name="connsiteX10" fmla="*/ 1866010 w 2896332"/>
              <a:gd name="connsiteY10" fmla="*/ 878218 h 1871397"/>
              <a:gd name="connsiteX11" fmla="*/ 2733769 w 2896332"/>
              <a:gd name="connsiteY11" fmla="*/ 1387129 h 1871397"/>
              <a:gd name="connsiteX12" fmla="*/ 2694623 w 2896332"/>
              <a:gd name="connsiteY12" fmla="*/ 1639703 h 1871397"/>
              <a:gd name="connsiteX13" fmla="*/ 2385869 w 2896332"/>
              <a:gd name="connsiteY13" fmla="*/ 1585623 h 1871397"/>
              <a:gd name="connsiteX14" fmla="*/ 2074819 w 2896332"/>
              <a:gd name="connsiteY14" fmla="*/ 1565782 h 1871397"/>
              <a:gd name="connsiteX15" fmla="*/ 1739085 w 2896332"/>
              <a:gd name="connsiteY15" fmla="*/ 1871397 h 1871397"/>
              <a:gd name="connsiteX16" fmla="*/ 1648664 w 2896332"/>
              <a:gd name="connsiteY16" fmla="*/ 1582137 h 1871397"/>
              <a:gd name="connsiteX17" fmla="*/ 1376671 w 2896332"/>
              <a:gd name="connsiteY17" fmla="*/ 1700306 h 1871397"/>
              <a:gd name="connsiteX18" fmla="*/ 1415819 w 2896332"/>
              <a:gd name="connsiteY18" fmla="*/ 1334933 h 1871397"/>
              <a:gd name="connsiteX19" fmla="*/ 665501 w 2896332"/>
              <a:gd name="connsiteY19" fmla="*/ 1276212 h 1871397"/>
              <a:gd name="connsiteX20" fmla="*/ 0 w 2896332"/>
              <a:gd name="connsiteY20" fmla="*/ 1126148 h 1871397"/>
              <a:gd name="connsiteX21" fmla="*/ 13050 w 2896332"/>
              <a:gd name="connsiteY21" fmla="*/ 284488 h 1871397"/>
              <a:gd name="connsiteX22" fmla="*/ 1898646 w 2896332"/>
              <a:gd name="connsiteY22" fmla="*/ 46 h 1871397"/>
              <a:gd name="connsiteX0" fmla="*/ 2514265 w 2896332"/>
              <a:gd name="connsiteY0" fmla="*/ 466772 h 1871397"/>
              <a:gd name="connsiteX1" fmla="*/ 2655476 w 2896332"/>
              <a:gd name="connsiteY1" fmla="*/ 584615 h 1871397"/>
              <a:gd name="connsiteX2" fmla="*/ 2828170 w 2896332"/>
              <a:gd name="connsiteY2" fmla="*/ 1010501 h 1871397"/>
              <a:gd name="connsiteX3" fmla="*/ 2883834 w 2896332"/>
              <a:gd name="connsiteY3" fmla="*/ 1308835 h 1871397"/>
              <a:gd name="connsiteX4" fmla="*/ 2799743 w 2896332"/>
              <a:gd name="connsiteY4" fmla="*/ 1672098 h 1871397"/>
              <a:gd name="connsiteX5" fmla="*/ 2521033 w 2896332"/>
              <a:gd name="connsiteY5" fmla="*/ 1160421 h 1871397"/>
              <a:gd name="connsiteX6" fmla="*/ 2514265 w 2896332"/>
              <a:gd name="connsiteY6" fmla="*/ 466772 h 1871397"/>
              <a:gd name="connsiteX7" fmla="*/ 1898646 w 2896332"/>
              <a:gd name="connsiteY7" fmla="*/ 46 h 1871397"/>
              <a:gd name="connsiteX8" fmla="*/ 1941303 w 2896332"/>
              <a:gd name="connsiteY8" fmla="*/ 293585 h 1871397"/>
              <a:gd name="connsiteX9" fmla="*/ 1974640 w 2896332"/>
              <a:gd name="connsiteY9" fmla="*/ 533402 h 1871397"/>
              <a:gd name="connsiteX10" fmla="*/ 1973469 w 2896332"/>
              <a:gd name="connsiteY10" fmla="*/ 784519 h 1871397"/>
              <a:gd name="connsiteX11" fmla="*/ 1866010 w 2896332"/>
              <a:gd name="connsiteY11" fmla="*/ 878218 h 1871397"/>
              <a:gd name="connsiteX12" fmla="*/ 2733769 w 2896332"/>
              <a:gd name="connsiteY12" fmla="*/ 1387129 h 1871397"/>
              <a:gd name="connsiteX13" fmla="*/ 2694623 w 2896332"/>
              <a:gd name="connsiteY13" fmla="*/ 1639703 h 1871397"/>
              <a:gd name="connsiteX14" fmla="*/ 2385869 w 2896332"/>
              <a:gd name="connsiteY14" fmla="*/ 1585623 h 1871397"/>
              <a:gd name="connsiteX15" fmla="*/ 2074819 w 2896332"/>
              <a:gd name="connsiteY15" fmla="*/ 1565782 h 1871397"/>
              <a:gd name="connsiteX16" fmla="*/ 1739085 w 2896332"/>
              <a:gd name="connsiteY16" fmla="*/ 1871397 h 1871397"/>
              <a:gd name="connsiteX17" fmla="*/ 1648664 w 2896332"/>
              <a:gd name="connsiteY17" fmla="*/ 1582137 h 1871397"/>
              <a:gd name="connsiteX18" fmla="*/ 1376671 w 2896332"/>
              <a:gd name="connsiteY18" fmla="*/ 1700306 h 1871397"/>
              <a:gd name="connsiteX19" fmla="*/ 1415819 w 2896332"/>
              <a:gd name="connsiteY19" fmla="*/ 1334933 h 1871397"/>
              <a:gd name="connsiteX20" fmla="*/ 665501 w 2896332"/>
              <a:gd name="connsiteY20" fmla="*/ 1276212 h 1871397"/>
              <a:gd name="connsiteX21" fmla="*/ 0 w 2896332"/>
              <a:gd name="connsiteY21" fmla="*/ 1126148 h 1871397"/>
              <a:gd name="connsiteX22" fmla="*/ 13050 w 2896332"/>
              <a:gd name="connsiteY22" fmla="*/ 284488 h 1871397"/>
              <a:gd name="connsiteX23" fmla="*/ 1898646 w 2896332"/>
              <a:gd name="connsiteY23" fmla="*/ 46 h 1871397"/>
              <a:gd name="connsiteX0" fmla="*/ 2514265 w 2896332"/>
              <a:gd name="connsiteY0" fmla="*/ 466772 h 1871397"/>
              <a:gd name="connsiteX1" fmla="*/ 2655476 w 2896332"/>
              <a:gd name="connsiteY1" fmla="*/ 584615 h 1871397"/>
              <a:gd name="connsiteX2" fmla="*/ 2828170 w 2896332"/>
              <a:gd name="connsiteY2" fmla="*/ 1010501 h 1871397"/>
              <a:gd name="connsiteX3" fmla="*/ 2883834 w 2896332"/>
              <a:gd name="connsiteY3" fmla="*/ 1308835 h 1871397"/>
              <a:gd name="connsiteX4" fmla="*/ 2799743 w 2896332"/>
              <a:gd name="connsiteY4" fmla="*/ 1672098 h 1871397"/>
              <a:gd name="connsiteX5" fmla="*/ 2521033 w 2896332"/>
              <a:gd name="connsiteY5" fmla="*/ 1160421 h 1871397"/>
              <a:gd name="connsiteX6" fmla="*/ 2514265 w 2896332"/>
              <a:gd name="connsiteY6" fmla="*/ 466772 h 1871397"/>
              <a:gd name="connsiteX7" fmla="*/ 1898646 w 2896332"/>
              <a:gd name="connsiteY7" fmla="*/ 46 h 1871397"/>
              <a:gd name="connsiteX8" fmla="*/ 1941303 w 2896332"/>
              <a:gd name="connsiteY8" fmla="*/ 293585 h 1871397"/>
              <a:gd name="connsiteX9" fmla="*/ 1974640 w 2896332"/>
              <a:gd name="connsiteY9" fmla="*/ 533402 h 1871397"/>
              <a:gd name="connsiteX10" fmla="*/ 1973469 w 2896332"/>
              <a:gd name="connsiteY10" fmla="*/ 784519 h 1871397"/>
              <a:gd name="connsiteX11" fmla="*/ 1866010 w 2896332"/>
              <a:gd name="connsiteY11" fmla="*/ 878218 h 1871397"/>
              <a:gd name="connsiteX12" fmla="*/ 2733769 w 2896332"/>
              <a:gd name="connsiteY12" fmla="*/ 1387129 h 1871397"/>
              <a:gd name="connsiteX13" fmla="*/ 2694623 w 2896332"/>
              <a:gd name="connsiteY13" fmla="*/ 1639703 h 1871397"/>
              <a:gd name="connsiteX14" fmla="*/ 2385869 w 2896332"/>
              <a:gd name="connsiteY14" fmla="*/ 1585623 h 1871397"/>
              <a:gd name="connsiteX15" fmla="*/ 2074819 w 2896332"/>
              <a:gd name="connsiteY15" fmla="*/ 1565782 h 1871397"/>
              <a:gd name="connsiteX16" fmla="*/ 1739085 w 2896332"/>
              <a:gd name="connsiteY16" fmla="*/ 1871397 h 1871397"/>
              <a:gd name="connsiteX17" fmla="*/ 1648664 w 2896332"/>
              <a:gd name="connsiteY17" fmla="*/ 1582137 h 1871397"/>
              <a:gd name="connsiteX18" fmla="*/ 1376671 w 2896332"/>
              <a:gd name="connsiteY18" fmla="*/ 1700306 h 1871397"/>
              <a:gd name="connsiteX19" fmla="*/ 1415819 w 2896332"/>
              <a:gd name="connsiteY19" fmla="*/ 1334933 h 1871397"/>
              <a:gd name="connsiteX20" fmla="*/ 665501 w 2896332"/>
              <a:gd name="connsiteY20" fmla="*/ 1276212 h 1871397"/>
              <a:gd name="connsiteX21" fmla="*/ 0 w 2896332"/>
              <a:gd name="connsiteY21" fmla="*/ 1126148 h 1871397"/>
              <a:gd name="connsiteX22" fmla="*/ 13050 w 2896332"/>
              <a:gd name="connsiteY22" fmla="*/ 284488 h 1871397"/>
              <a:gd name="connsiteX23" fmla="*/ 1898646 w 2896332"/>
              <a:gd name="connsiteY23" fmla="*/ 46 h 1871397"/>
              <a:gd name="connsiteX0" fmla="*/ 2243048 w 2896332"/>
              <a:gd name="connsiteY0" fmla="*/ 269861 h 1871397"/>
              <a:gd name="connsiteX1" fmla="*/ 2655476 w 2896332"/>
              <a:gd name="connsiteY1" fmla="*/ 584615 h 1871397"/>
              <a:gd name="connsiteX2" fmla="*/ 2828170 w 2896332"/>
              <a:gd name="connsiteY2" fmla="*/ 1010501 h 1871397"/>
              <a:gd name="connsiteX3" fmla="*/ 2883834 w 2896332"/>
              <a:gd name="connsiteY3" fmla="*/ 1308835 h 1871397"/>
              <a:gd name="connsiteX4" fmla="*/ 2799743 w 2896332"/>
              <a:gd name="connsiteY4" fmla="*/ 1672098 h 1871397"/>
              <a:gd name="connsiteX5" fmla="*/ 2521033 w 2896332"/>
              <a:gd name="connsiteY5" fmla="*/ 1160421 h 1871397"/>
              <a:gd name="connsiteX6" fmla="*/ 2243048 w 2896332"/>
              <a:gd name="connsiteY6" fmla="*/ 269861 h 1871397"/>
              <a:gd name="connsiteX7" fmla="*/ 1898646 w 2896332"/>
              <a:gd name="connsiteY7" fmla="*/ 46 h 1871397"/>
              <a:gd name="connsiteX8" fmla="*/ 1941303 w 2896332"/>
              <a:gd name="connsiteY8" fmla="*/ 293585 h 1871397"/>
              <a:gd name="connsiteX9" fmla="*/ 1974640 w 2896332"/>
              <a:gd name="connsiteY9" fmla="*/ 533402 h 1871397"/>
              <a:gd name="connsiteX10" fmla="*/ 1973469 w 2896332"/>
              <a:gd name="connsiteY10" fmla="*/ 784519 h 1871397"/>
              <a:gd name="connsiteX11" fmla="*/ 1866010 w 2896332"/>
              <a:gd name="connsiteY11" fmla="*/ 878218 h 1871397"/>
              <a:gd name="connsiteX12" fmla="*/ 2733769 w 2896332"/>
              <a:gd name="connsiteY12" fmla="*/ 1387129 h 1871397"/>
              <a:gd name="connsiteX13" fmla="*/ 2694623 w 2896332"/>
              <a:gd name="connsiteY13" fmla="*/ 1639703 h 1871397"/>
              <a:gd name="connsiteX14" fmla="*/ 2385869 w 2896332"/>
              <a:gd name="connsiteY14" fmla="*/ 1585623 h 1871397"/>
              <a:gd name="connsiteX15" fmla="*/ 2074819 w 2896332"/>
              <a:gd name="connsiteY15" fmla="*/ 1565782 h 1871397"/>
              <a:gd name="connsiteX16" fmla="*/ 1739085 w 2896332"/>
              <a:gd name="connsiteY16" fmla="*/ 1871397 h 1871397"/>
              <a:gd name="connsiteX17" fmla="*/ 1648664 w 2896332"/>
              <a:gd name="connsiteY17" fmla="*/ 1582137 h 1871397"/>
              <a:gd name="connsiteX18" fmla="*/ 1376671 w 2896332"/>
              <a:gd name="connsiteY18" fmla="*/ 1700306 h 1871397"/>
              <a:gd name="connsiteX19" fmla="*/ 1415819 w 2896332"/>
              <a:gd name="connsiteY19" fmla="*/ 1334933 h 1871397"/>
              <a:gd name="connsiteX20" fmla="*/ 665501 w 2896332"/>
              <a:gd name="connsiteY20" fmla="*/ 1276212 h 1871397"/>
              <a:gd name="connsiteX21" fmla="*/ 0 w 2896332"/>
              <a:gd name="connsiteY21" fmla="*/ 1126148 h 1871397"/>
              <a:gd name="connsiteX22" fmla="*/ 13050 w 2896332"/>
              <a:gd name="connsiteY22" fmla="*/ 284488 h 1871397"/>
              <a:gd name="connsiteX23" fmla="*/ 1898646 w 2896332"/>
              <a:gd name="connsiteY23" fmla="*/ 46 h 1871397"/>
              <a:gd name="connsiteX0" fmla="*/ 2243048 w 2896332"/>
              <a:gd name="connsiteY0" fmla="*/ 269861 h 1871397"/>
              <a:gd name="connsiteX1" fmla="*/ 2655476 w 2896332"/>
              <a:gd name="connsiteY1" fmla="*/ 584615 h 1871397"/>
              <a:gd name="connsiteX2" fmla="*/ 2828170 w 2896332"/>
              <a:gd name="connsiteY2" fmla="*/ 1010501 h 1871397"/>
              <a:gd name="connsiteX3" fmla="*/ 2883834 w 2896332"/>
              <a:gd name="connsiteY3" fmla="*/ 1308835 h 1871397"/>
              <a:gd name="connsiteX4" fmla="*/ 2799743 w 2896332"/>
              <a:gd name="connsiteY4" fmla="*/ 1672098 h 1871397"/>
              <a:gd name="connsiteX5" fmla="*/ 2521033 w 2896332"/>
              <a:gd name="connsiteY5" fmla="*/ 1160421 h 1871397"/>
              <a:gd name="connsiteX6" fmla="*/ 2243048 w 2896332"/>
              <a:gd name="connsiteY6" fmla="*/ 269861 h 1871397"/>
              <a:gd name="connsiteX7" fmla="*/ 1898646 w 2896332"/>
              <a:gd name="connsiteY7" fmla="*/ 46 h 1871397"/>
              <a:gd name="connsiteX8" fmla="*/ 1941303 w 2896332"/>
              <a:gd name="connsiteY8" fmla="*/ 293585 h 1871397"/>
              <a:gd name="connsiteX9" fmla="*/ 1974640 w 2896332"/>
              <a:gd name="connsiteY9" fmla="*/ 533402 h 1871397"/>
              <a:gd name="connsiteX10" fmla="*/ 1973469 w 2896332"/>
              <a:gd name="connsiteY10" fmla="*/ 784519 h 1871397"/>
              <a:gd name="connsiteX11" fmla="*/ 1866010 w 2896332"/>
              <a:gd name="connsiteY11" fmla="*/ 878218 h 1871397"/>
              <a:gd name="connsiteX12" fmla="*/ 2733769 w 2896332"/>
              <a:gd name="connsiteY12" fmla="*/ 1387129 h 1871397"/>
              <a:gd name="connsiteX13" fmla="*/ 2694623 w 2896332"/>
              <a:gd name="connsiteY13" fmla="*/ 1639703 h 1871397"/>
              <a:gd name="connsiteX14" fmla="*/ 2385869 w 2896332"/>
              <a:gd name="connsiteY14" fmla="*/ 1585623 h 1871397"/>
              <a:gd name="connsiteX15" fmla="*/ 2074819 w 2896332"/>
              <a:gd name="connsiteY15" fmla="*/ 1565782 h 1871397"/>
              <a:gd name="connsiteX16" fmla="*/ 1739085 w 2896332"/>
              <a:gd name="connsiteY16" fmla="*/ 1871397 h 1871397"/>
              <a:gd name="connsiteX17" fmla="*/ 1648664 w 2896332"/>
              <a:gd name="connsiteY17" fmla="*/ 1582137 h 1871397"/>
              <a:gd name="connsiteX18" fmla="*/ 1376671 w 2896332"/>
              <a:gd name="connsiteY18" fmla="*/ 1700306 h 1871397"/>
              <a:gd name="connsiteX19" fmla="*/ 1415819 w 2896332"/>
              <a:gd name="connsiteY19" fmla="*/ 1334933 h 1871397"/>
              <a:gd name="connsiteX20" fmla="*/ 665501 w 2896332"/>
              <a:gd name="connsiteY20" fmla="*/ 1276212 h 1871397"/>
              <a:gd name="connsiteX21" fmla="*/ 0 w 2896332"/>
              <a:gd name="connsiteY21" fmla="*/ 1126148 h 1871397"/>
              <a:gd name="connsiteX22" fmla="*/ 13050 w 2896332"/>
              <a:gd name="connsiteY22" fmla="*/ 284488 h 1871397"/>
              <a:gd name="connsiteX23" fmla="*/ 1898646 w 2896332"/>
              <a:gd name="connsiteY23" fmla="*/ 46 h 1871397"/>
              <a:gd name="connsiteX0" fmla="*/ 2243048 w 2896332"/>
              <a:gd name="connsiteY0" fmla="*/ 269861 h 1871397"/>
              <a:gd name="connsiteX1" fmla="*/ 2655476 w 2896332"/>
              <a:gd name="connsiteY1" fmla="*/ 584615 h 1871397"/>
              <a:gd name="connsiteX2" fmla="*/ 2828170 w 2896332"/>
              <a:gd name="connsiteY2" fmla="*/ 1010501 h 1871397"/>
              <a:gd name="connsiteX3" fmla="*/ 2883834 w 2896332"/>
              <a:gd name="connsiteY3" fmla="*/ 1308835 h 1871397"/>
              <a:gd name="connsiteX4" fmla="*/ 2799743 w 2896332"/>
              <a:gd name="connsiteY4" fmla="*/ 1672098 h 1871397"/>
              <a:gd name="connsiteX5" fmla="*/ 2587909 w 2896332"/>
              <a:gd name="connsiteY5" fmla="*/ 1152990 h 1871397"/>
              <a:gd name="connsiteX6" fmla="*/ 2243048 w 2896332"/>
              <a:gd name="connsiteY6" fmla="*/ 269861 h 1871397"/>
              <a:gd name="connsiteX7" fmla="*/ 1898646 w 2896332"/>
              <a:gd name="connsiteY7" fmla="*/ 46 h 1871397"/>
              <a:gd name="connsiteX8" fmla="*/ 1941303 w 2896332"/>
              <a:gd name="connsiteY8" fmla="*/ 293585 h 1871397"/>
              <a:gd name="connsiteX9" fmla="*/ 1974640 w 2896332"/>
              <a:gd name="connsiteY9" fmla="*/ 533402 h 1871397"/>
              <a:gd name="connsiteX10" fmla="*/ 1973469 w 2896332"/>
              <a:gd name="connsiteY10" fmla="*/ 784519 h 1871397"/>
              <a:gd name="connsiteX11" fmla="*/ 1866010 w 2896332"/>
              <a:gd name="connsiteY11" fmla="*/ 878218 h 1871397"/>
              <a:gd name="connsiteX12" fmla="*/ 2733769 w 2896332"/>
              <a:gd name="connsiteY12" fmla="*/ 1387129 h 1871397"/>
              <a:gd name="connsiteX13" fmla="*/ 2694623 w 2896332"/>
              <a:gd name="connsiteY13" fmla="*/ 1639703 h 1871397"/>
              <a:gd name="connsiteX14" fmla="*/ 2385869 w 2896332"/>
              <a:gd name="connsiteY14" fmla="*/ 1585623 h 1871397"/>
              <a:gd name="connsiteX15" fmla="*/ 2074819 w 2896332"/>
              <a:gd name="connsiteY15" fmla="*/ 1565782 h 1871397"/>
              <a:gd name="connsiteX16" fmla="*/ 1739085 w 2896332"/>
              <a:gd name="connsiteY16" fmla="*/ 1871397 h 1871397"/>
              <a:gd name="connsiteX17" fmla="*/ 1648664 w 2896332"/>
              <a:gd name="connsiteY17" fmla="*/ 1582137 h 1871397"/>
              <a:gd name="connsiteX18" fmla="*/ 1376671 w 2896332"/>
              <a:gd name="connsiteY18" fmla="*/ 1700306 h 1871397"/>
              <a:gd name="connsiteX19" fmla="*/ 1415819 w 2896332"/>
              <a:gd name="connsiteY19" fmla="*/ 1334933 h 1871397"/>
              <a:gd name="connsiteX20" fmla="*/ 665501 w 2896332"/>
              <a:gd name="connsiteY20" fmla="*/ 1276212 h 1871397"/>
              <a:gd name="connsiteX21" fmla="*/ 0 w 2896332"/>
              <a:gd name="connsiteY21" fmla="*/ 1126148 h 1871397"/>
              <a:gd name="connsiteX22" fmla="*/ 13050 w 2896332"/>
              <a:gd name="connsiteY22" fmla="*/ 284488 h 1871397"/>
              <a:gd name="connsiteX23" fmla="*/ 1898646 w 2896332"/>
              <a:gd name="connsiteY23" fmla="*/ 46 h 1871397"/>
              <a:gd name="connsiteX0" fmla="*/ 2243048 w 2896332"/>
              <a:gd name="connsiteY0" fmla="*/ 269861 h 1871397"/>
              <a:gd name="connsiteX1" fmla="*/ 2655476 w 2896332"/>
              <a:gd name="connsiteY1" fmla="*/ 584615 h 1871397"/>
              <a:gd name="connsiteX2" fmla="*/ 2828170 w 2896332"/>
              <a:gd name="connsiteY2" fmla="*/ 1010501 h 1871397"/>
              <a:gd name="connsiteX3" fmla="*/ 2883834 w 2896332"/>
              <a:gd name="connsiteY3" fmla="*/ 1308835 h 1871397"/>
              <a:gd name="connsiteX4" fmla="*/ 2799743 w 2896332"/>
              <a:gd name="connsiteY4" fmla="*/ 1672098 h 1871397"/>
              <a:gd name="connsiteX5" fmla="*/ 2639923 w 2896332"/>
              <a:gd name="connsiteY5" fmla="*/ 1156706 h 1871397"/>
              <a:gd name="connsiteX6" fmla="*/ 2243048 w 2896332"/>
              <a:gd name="connsiteY6" fmla="*/ 269861 h 1871397"/>
              <a:gd name="connsiteX7" fmla="*/ 1898646 w 2896332"/>
              <a:gd name="connsiteY7" fmla="*/ 46 h 1871397"/>
              <a:gd name="connsiteX8" fmla="*/ 1941303 w 2896332"/>
              <a:gd name="connsiteY8" fmla="*/ 293585 h 1871397"/>
              <a:gd name="connsiteX9" fmla="*/ 1974640 w 2896332"/>
              <a:gd name="connsiteY9" fmla="*/ 533402 h 1871397"/>
              <a:gd name="connsiteX10" fmla="*/ 1973469 w 2896332"/>
              <a:gd name="connsiteY10" fmla="*/ 784519 h 1871397"/>
              <a:gd name="connsiteX11" fmla="*/ 1866010 w 2896332"/>
              <a:gd name="connsiteY11" fmla="*/ 878218 h 1871397"/>
              <a:gd name="connsiteX12" fmla="*/ 2733769 w 2896332"/>
              <a:gd name="connsiteY12" fmla="*/ 1387129 h 1871397"/>
              <a:gd name="connsiteX13" fmla="*/ 2694623 w 2896332"/>
              <a:gd name="connsiteY13" fmla="*/ 1639703 h 1871397"/>
              <a:gd name="connsiteX14" fmla="*/ 2385869 w 2896332"/>
              <a:gd name="connsiteY14" fmla="*/ 1585623 h 1871397"/>
              <a:gd name="connsiteX15" fmla="*/ 2074819 w 2896332"/>
              <a:gd name="connsiteY15" fmla="*/ 1565782 h 1871397"/>
              <a:gd name="connsiteX16" fmla="*/ 1739085 w 2896332"/>
              <a:gd name="connsiteY16" fmla="*/ 1871397 h 1871397"/>
              <a:gd name="connsiteX17" fmla="*/ 1648664 w 2896332"/>
              <a:gd name="connsiteY17" fmla="*/ 1582137 h 1871397"/>
              <a:gd name="connsiteX18" fmla="*/ 1376671 w 2896332"/>
              <a:gd name="connsiteY18" fmla="*/ 1700306 h 1871397"/>
              <a:gd name="connsiteX19" fmla="*/ 1415819 w 2896332"/>
              <a:gd name="connsiteY19" fmla="*/ 1334933 h 1871397"/>
              <a:gd name="connsiteX20" fmla="*/ 665501 w 2896332"/>
              <a:gd name="connsiteY20" fmla="*/ 1276212 h 1871397"/>
              <a:gd name="connsiteX21" fmla="*/ 0 w 2896332"/>
              <a:gd name="connsiteY21" fmla="*/ 1126148 h 1871397"/>
              <a:gd name="connsiteX22" fmla="*/ 13050 w 2896332"/>
              <a:gd name="connsiteY22" fmla="*/ 284488 h 1871397"/>
              <a:gd name="connsiteX23" fmla="*/ 1898646 w 2896332"/>
              <a:gd name="connsiteY23" fmla="*/ 46 h 1871397"/>
              <a:gd name="connsiteX0" fmla="*/ 2243048 w 2896332"/>
              <a:gd name="connsiteY0" fmla="*/ 269861 h 1871397"/>
              <a:gd name="connsiteX1" fmla="*/ 2655476 w 2896332"/>
              <a:gd name="connsiteY1" fmla="*/ 584615 h 1871397"/>
              <a:gd name="connsiteX2" fmla="*/ 2828170 w 2896332"/>
              <a:gd name="connsiteY2" fmla="*/ 1010501 h 1871397"/>
              <a:gd name="connsiteX3" fmla="*/ 2883834 w 2896332"/>
              <a:gd name="connsiteY3" fmla="*/ 1308835 h 1871397"/>
              <a:gd name="connsiteX4" fmla="*/ 2799743 w 2896332"/>
              <a:gd name="connsiteY4" fmla="*/ 1672098 h 1871397"/>
              <a:gd name="connsiteX5" fmla="*/ 2639923 w 2896332"/>
              <a:gd name="connsiteY5" fmla="*/ 1156706 h 1871397"/>
              <a:gd name="connsiteX6" fmla="*/ 2243048 w 2896332"/>
              <a:gd name="connsiteY6" fmla="*/ 269861 h 1871397"/>
              <a:gd name="connsiteX7" fmla="*/ 1898646 w 2896332"/>
              <a:gd name="connsiteY7" fmla="*/ 46 h 1871397"/>
              <a:gd name="connsiteX8" fmla="*/ 1941303 w 2896332"/>
              <a:gd name="connsiteY8" fmla="*/ 293585 h 1871397"/>
              <a:gd name="connsiteX9" fmla="*/ 1974640 w 2896332"/>
              <a:gd name="connsiteY9" fmla="*/ 533402 h 1871397"/>
              <a:gd name="connsiteX10" fmla="*/ 1973469 w 2896332"/>
              <a:gd name="connsiteY10" fmla="*/ 784519 h 1871397"/>
              <a:gd name="connsiteX11" fmla="*/ 1866010 w 2896332"/>
              <a:gd name="connsiteY11" fmla="*/ 878218 h 1871397"/>
              <a:gd name="connsiteX12" fmla="*/ 2733769 w 2896332"/>
              <a:gd name="connsiteY12" fmla="*/ 1387129 h 1871397"/>
              <a:gd name="connsiteX13" fmla="*/ 2694623 w 2896332"/>
              <a:gd name="connsiteY13" fmla="*/ 1639703 h 1871397"/>
              <a:gd name="connsiteX14" fmla="*/ 2385869 w 2896332"/>
              <a:gd name="connsiteY14" fmla="*/ 1585623 h 1871397"/>
              <a:gd name="connsiteX15" fmla="*/ 2074819 w 2896332"/>
              <a:gd name="connsiteY15" fmla="*/ 1565782 h 1871397"/>
              <a:gd name="connsiteX16" fmla="*/ 1739085 w 2896332"/>
              <a:gd name="connsiteY16" fmla="*/ 1871397 h 1871397"/>
              <a:gd name="connsiteX17" fmla="*/ 1648664 w 2896332"/>
              <a:gd name="connsiteY17" fmla="*/ 1582137 h 1871397"/>
              <a:gd name="connsiteX18" fmla="*/ 1376671 w 2896332"/>
              <a:gd name="connsiteY18" fmla="*/ 1700306 h 1871397"/>
              <a:gd name="connsiteX19" fmla="*/ 1415819 w 2896332"/>
              <a:gd name="connsiteY19" fmla="*/ 1334933 h 1871397"/>
              <a:gd name="connsiteX20" fmla="*/ 665501 w 2896332"/>
              <a:gd name="connsiteY20" fmla="*/ 1276212 h 1871397"/>
              <a:gd name="connsiteX21" fmla="*/ 0 w 2896332"/>
              <a:gd name="connsiteY21" fmla="*/ 1126148 h 1871397"/>
              <a:gd name="connsiteX22" fmla="*/ 13050 w 2896332"/>
              <a:gd name="connsiteY22" fmla="*/ 284488 h 1871397"/>
              <a:gd name="connsiteX23" fmla="*/ 1898646 w 2896332"/>
              <a:gd name="connsiteY23" fmla="*/ 46 h 1871397"/>
              <a:gd name="connsiteX0" fmla="*/ 2243048 w 2896332"/>
              <a:gd name="connsiteY0" fmla="*/ 269861 h 1871397"/>
              <a:gd name="connsiteX1" fmla="*/ 2655476 w 2896332"/>
              <a:gd name="connsiteY1" fmla="*/ 584615 h 1871397"/>
              <a:gd name="connsiteX2" fmla="*/ 2828170 w 2896332"/>
              <a:gd name="connsiteY2" fmla="*/ 1010501 h 1871397"/>
              <a:gd name="connsiteX3" fmla="*/ 2883834 w 2896332"/>
              <a:gd name="connsiteY3" fmla="*/ 1308835 h 1871397"/>
              <a:gd name="connsiteX4" fmla="*/ 2799743 w 2896332"/>
              <a:gd name="connsiteY4" fmla="*/ 1672098 h 1871397"/>
              <a:gd name="connsiteX5" fmla="*/ 2639923 w 2896332"/>
              <a:gd name="connsiteY5" fmla="*/ 1156706 h 1871397"/>
              <a:gd name="connsiteX6" fmla="*/ 2243048 w 2896332"/>
              <a:gd name="connsiteY6" fmla="*/ 269861 h 1871397"/>
              <a:gd name="connsiteX7" fmla="*/ 1898646 w 2896332"/>
              <a:gd name="connsiteY7" fmla="*/ 46 h 1871397"/>
              <a:gd name="connsiteX8" fmla="*/ 1941303 w 2896332"/>
              <a:gd name="connsiteY8" fmla="*/ 293585 h 1871397"/>
              <a:gd name="connsiteX9" fmla="*/ 1974640 w 2896332"/>
              <a:gd name="connsiteY9" fmla="*/ 533402 h 1871397"/>
              <a:gd name="connsiteX10" fmla="*/ 1973469 w 2896332"/>
              <a:gd name="connsiteY10" fmla="*/ 784519 h 1871397"/>
              <a:gd name="connsiteX11" fmla="*/ 1866010 w 2896332"/>
              <a:gd name="connsiteY11" fmla="*/ 878218 h 1871397"/>
              <a:gd name="connsiteX12" fmla="*/ 2733769 w 2896332"/>
              <a:gd name="connsiteY12" fmla="*/ 1387129 h 1871397"/>
              <a:gd name="connsiteX13" fmla="*/ 2694623 w 2896332"/>
              <a:gd name="connsiteY13" fmla="*/ 1639703 h 1871397"/>
              <a:gd name="connsiteX14" fmla="*/ 2385869 w 2896332"/>
              <a:gd name="connsiteY14" fmla="*/ 1585623 h 1871397"/>
              <a:gd name="connsiteX15" fmla="*/ 2074819 w 2896332"/>
              <a:gd name="connsiteY15" fmla="*/ 1565782 h 1871397"/>
              <a:gd name="connsiteX16" fmla="*/ 1739085 w 2896332"/>
              <a:gd name="connsiteY16" fmla="*/ 1871397 h 1871397"/>
              <a:gd name="connsiteX17" fmla="*/ 1648664 w 2896332"/>
              <a:gd name="connsiteY17" fmla="*/ 1582137 h 1871397"/>
              <a:gd name="connsiteX18" fmla="*/ 1376671 w 2896332"/>
              <a:gd name="connsiteY18" fmla="*/ 1700306 h 1871397"/>
              <a:gd name="connsiteX19" fmla="*/ 1415819 w 2896332"/>
              <a:gd name="connsiteY19" fmla="*/ 1334933 h 1871397"/>
              <a:gd name="connsiteX20" fmla="*/ 665501 w 2896332"/>
              <a:gd name="connsiteY20" fmla="*/ 1276212 h 1871397"/>
              <a:gd name="connsiteX21" fmla="*/ 0 w 2896332"/>
              <a:gd name="connsiteY21" fmla="*/ 1126148 h 1871397"/>
              <a:gd name="connsiteX22" fmla="*/ 13050 w 2896332"/>
              <a:gd name="connsiteY22" fmla="*/ 284488 h 1871397"/>
              <a:gd name="connsiteX23" fmla="*/ 1898646 w 2896332"/>
              <a:gd name="connsiteY23" fmla="*/ 46 h 1871397"/>
              <a:gd name="connsiteX0" fmla="*/ 2228186 w 2896332"/>
              <a:gd name="connsiteY0" fmla="*/ 269861 h 1871397"/>
              <a:gd name="connsiteX1" fmla="*/ 2655476 w 2896332"/>
              <a:gd name="connsiteY1" fmla="*/ 584615 h 1871397"/>
              <a:gd name="connsiteX2" fmla="*/ 2828170 w 2896332"/>
              <a:gd name="connsiteY2" fmla="*/ 1010501 h 1871397"/>
              <a:gd name="connsiteX3" fmla="*/ 2883834 w 2896332"/>
              <a:gd name="connsiteY3" fmla="*/ 1308835 h 1871397"/>
              <a:gd name="connsiteX4" fmla="*/ 2799743 w 2896332"/>
              <a:gd name="connsiteY4" fmla="*/ 1672098 h 1871397"/>
              <a:gd name="connsiteX5" fmla="*/ 2639923 w 2896332"/>
              <a:gd name="connsiteY5" fmla="*/ 1156706 h 1871397"/>
              <a:gd name="connsiteX6" fmla="*/ 2228186 w 2896332"/>
              <a:gd name="connsiteY6" fmla="*/ 269861 h 1871397"/>
              <a:gd name="connsiteX7" fmla="*/ 1898646 w 2896332"/>
              <a:gd name="connsiteY7" fmla="*/ 46 h 1871397"/>
              <a:gd name="connsiteX8" fmla="*/ 1941303 w 2896332"/>
              <a:gd name="connsiteY8" fmla="*/ 293585 h 1871397"/>
              <a:gd name="connsiteX9" fmla="*/ 1974640 w 2896332"/>
              <a:gd name="connsiteY9" fmla="*/ 533402 h 1871397"/>
              <a:gd name="connsiteX10" fmla="*/ 1973469 w 2896332"/>
              <a:gd name="connsiteY10" fmla="*/ 784519 h 1871397"/>
              <a:gd name="connsiteX11" fmla="*/ 1866010 w 2896332"/>
              <a:gd name="connsiteY11" fmla="*/ 878218 h 1871397"/>
              <a:gd name="connsiteX12" fmla="*/ 2733769 w 2896332"/>
              <a:gd name="connsiteY12" fmla="*/ 1387129 h 1871397"/>
              <a:gd name="connsiteX13" fmla="*/ 2694623 w 2896332"/>
              <a:gd name="connsiteY13" fmla="*/ 1639703 h 1871397"/>
              <a:gd name="connsiteX14" fmla="*/ 2385869 w 2896332"/>
              <a:gd name="connsiteY14" fmla="*/ 1585623 h 1871397"/>
              <a:gd name="connsiteX15" fmla="*/ 2074819 w 2896332"/>
              <a:gd name="connsiteY15" fmla="*/ 1565782 h 1871397"/>
              <a:gd name="connsiteX16" fmla="*/ 1739085 w 2896332"/>
              <a:gd name="connsiteY16" fmla="*/ 1871397 h 1871397"/>
              <a:gd name="connsiteX17" fmla="*/ 1648664 w 2896332"/>
              <a:gd name="connsiteY17" fmla="*/ 1582137 h 1871397"/>
              <a:gd name="connsiteX18" fmla="*/ 1376671 w 2896332"/>
              <a:gd name="connsiteY18" fmla="*/ 1700306 h 1871397"/>
              <a:gd name="connsiteX19" fmla="*/ 1415819 w 2896332"/>
              <a:gd name="connsiteY19" fmla="*/ 1334933 h 1871397"/>
              <a:gd name="connsiteX20" fmla="*/ 665501 w 2896332"/>
              <a:gd name="connsiteY20" fmla="*/ 1276212 h 1871397"/>
              <a:gd name="connsiteX21" fmla="*/ 0 w 2896332"/>
              <a:gd name="connsiteY21" fmla="*/ 1126148 h 1871397"/>
              <a:gd name="connsiteX22" fmla="*/ 13050 w 2896332"/>
              <a:gd name="connsiteY22" fmla="*/ 284488 h 1871397"/>
              <a:gd name="connsiteX23" fmla="*/ 1898646 w 2896332"/>
              <a:gd name="connsiteY23" fmla="*/ 46 h 1871397"/>
              <a:gd name="connsiteX0" fmla="*/ 2228186 w 2896332"/>
              <a:gd name="connsiteY0" fmla="*/ 269861 h 1871397"/>
              <a:gd name="connsiteX1" fmla="*/ 2655476 w 2896332"/>
              <a:gd name="connsiteY1" fmla="*/ 584615 h 1871397"/>
              <a:gd name="connsiteX2" fmla="*/ 2828170 w 2896332"/>
              <a:gd name="connsiteY2" fmla="*/ 1010501 h 1871397"/>
              <a:gd name="connsiteX3" fmla="*/ 2883834 w 2896332"/>
              <a:gd name="connsiteY3" fmla="*/ 1308835 h 1871397"/>
              <a:gd name="connsiteX4" fmla="*/ 2799743 w 2896332"/>
              <a:gd name="connsiteY4" fmla="*/ 1672098 h 1871397"/>
              <a:gd name="connsiteX5" fmla="*/ 2639923 w 2896332"/>
              <a:gd name="connsiteY5" fmla="*/ 1156706 h 1871397"/>
              <a:gd name="connsiteX6" fmla="*/ 2228186 w 2896332"/>
              <a:gd name="connsiteY6" fmla="*/ 269861 h 1871397"/>
              <a:gd name="connsiteX7" fmla="*/ 1898646 w 2896332"/>
              <a:gd name="connsiteY7" fmla="*/ 46 h 1871397"/>
              <a:gd name="connsiteX8" fmla="*/ 1941303 w 2896332"/>
              <a:gd name="connsiteY8" fmla="*/ 293585 h 1871397"/>
              <a:gd name="connsiteX9" fmla="*/ 1974640 w 2896332"/>
              <a:gd name="connsiteY9" fmla="*/ 533402 h 1871397"/>
              <a:gd name="connsiteX10" fmla="*/ 1973469 w 2896332"/>
              <a:gd name="connsiteY10" fmla="*/ 784519 h 1871397"/>
              <a:gd name="connsiteX11" fmla="*/ 1866010 w 2896332"/>
              <a:gd name="connsiteY11" fmla="*/ 878218 h 1871397"/>
              <a:gd name="connsiteX12" fmla="*/ 2733769 w 2896332"/>
              <a:gd name="connsiteY12" fmla="*/ 1387129 h 1871397"/>
              <a:gd name="connsiteX13" fmla="*/ 2694623 w 2896332"/>
              <a:gd name="connsiteY13" fmla="*/ 1639703 h 1871397"/>
              <a:gd name="connsiteX14" fmla="*/ 2385869 w 2896332"/>
              <a:gd name="connsiteY14" fmla="*/ 1585623 h 1871397"/>
              <a:gd name="connsiteX15" fmla="*/ 2074819 w 2896332"/>
              <a:gd name="connsiteY15" fmla="*/ 1565782 h 1871397"/>
              <a:gd name="connsiteX16" fmla="*/ 1739085 w 2896332"/>
              <a:gd name="connsiteY16" fmla="*/ 1871397 h 1871397"/>
              <a:gd name="connsiteX17" fmla="*/ 1648664 w 2896332"/>
              <a:gd name="connsiteY17" fmla="*/ 1582137 h 1871397"/>
              <a:gd name="connsiteX18" fmla="*/ 1376671 w 2896332"/>
              <a:gd name="connsiteY18" fmla="*/ 1700306 h 1871397"/>
              <a:gd name="connsiteX19" fmla="*/ 1415819 w 2896332"/>
              <a:gd name="connsiteY19" fmla="*/ 1334933 h 1871397"/>
              <a:gd name="connsiteX20" fmla="*/ 665501 w 2896332"/>
              <a:gd name="connsiteY20" fmla="*/ 1276212 h 1871397"/>
              <a:gd name="connsiteX21" fmla="*/ 0 w 2896332"/>
              <a:gd name="connsiteY21" fmla="*/ 1126148 h 1871397"/>
              <a:gd name="connsiteX22" fmla="*/ 13050 w 2896332"/>
              <a:gd name="connsiteY22" fmla="*/ 284488 h 1871397"/>
              <a:gd name="connsiteX23" fmla="*/ 1898646 w 2896332"/>
              <a:gd name="connsiteY23" fmla="*/ 46 h 1871397"/>
              <a:gd name="connsiteX0" fmla="*/ 2228186 w 2896332"/>
              <a:gd name="connsiteY0" fmla="*/ 269861 h 1871397"/>
              <a:gd name="connsiteX1" fmla="*/ 2655476 w 2896332"/>
              <a:gd name="connsiteY1" fmla="*/ 584615 h 1871397"/>
              <a:gd name="connsiteX2" fmla="*/ 2828170 w 2896332"/>
              <a:gd name="connsiteY2" fmla="*/ 1010501 h 1871397"/>
              <a:gd name="connsiteX3" fmla="*/ 2883834 w 2896332"/>
              <a:gd name="connsiteY3" fmla="*/ 1308835 h 1871397"/>
              <a:gd name="connsiteX4" fmla="*/ 2799743 w 2896332"/>
              <a:gd name="connsiteY4" fmla="*/ 1672098 h 1871397"/>
              <a:gd name="connsiteX5" fmla="*/ 2651069 w 2896332"/>
              <a:gd name="connsiteY5" fmla="*/ 1156706 h 1871397"/>
              <a:gd name="connsiteX6" fmla="*/ 2228186 w 2896332"/>
              <a:gd name="connsiteY6" fmla="*/ 269861 h 1871397"/>
              <a:gd name="connsiteX7" fmla="*/ 1898646 w 2896332"/>
              <a:gd name="connsiteY7" fmla="*/ 46 h 1871397"/>
              <a:gd name="connsiteX8" fmla="*/ 1941303 w 2896332"/>
              <a:gd name="connsiteY8" fmla="*/ 293585 h 1871397"/>
              <a:gd name="connsiteX9" fmla="*/ 1974640 w 2896332"/>
              <a:gd name="connsiteY9" fmla="*/ 533402 h 1871397"/>
              <a:gd name="connsiteX10" fmla="*/ 1973469 w 2896332"/>
              <a:gd name="connsiteY10" fmla="*/ 784519 h 1871397"/>
              <a:gd name="connsiteX11" fmla="*/ 1866010 w 2896332"/>
              <a:gd name="connsiteY11" fmla="*/ 878218 h 1871397"/>
              <a:gd name="connsiteX12" fmla="*/ 2733769 w 2896332"/>
              <a:gd name="connsiteY12" fmla="*/ 1387129 h 1871397"/>
              <a:gd name="connsiteX13" fmla="*/ 2694623 w 2896332"/>
              <a:gd name="connsiteY13" fmla="*/ 1639703 h 1871397"/>
              <a:gd name="connsiteX14" fmla="*/ 2385869 w 2896332"/>
              <a:gd name="connsiteY14" fmla="*/ 1585623 h 1871397"/>
              <a:gd name="connsiteX15" fmla="*/ 2074819 w 2896332"/>
              <a:gd name="connsiteY15" fmla="*/ 1565782 h 1871397"/>
              <a:gd name="connsiteX16" fmla="*/ 1739085 w 2896332"/>
              <a:gd name="connsiteY16" fmla="*/ 1871397 h 1871397"/>
              <a:gd name="connsiteX17" fmla="*/ 1648664 w 2896332"/>
              <a:gd name="connsiteY17" fmla="*/ 1582137 h 1871397"/>
              <a:gd name="connsiteX18" fmla="*/ 1376671 w 2896332"/>
              <a:gd name="connsiteY18" fmla="*/ 1700306 h 1871397"/>
              <a:gd name="connsiteX19" fmla="*/ 1415819 w 2896332"/>
              <a:gd name="connsiteY19" fmla="*/ 1334933 h 1871397"/>
              <a:gd name="connsiteX20" fmla="*/ 665501 w 2896332"/>
              <a:gd name="connsiteY20" fmla="*/ 1276212 h 1871397"/>
              <a:gd name="connsiteX21" fmla="*/ 0 w 2896332"/>
              <a:gd name="connsiteY21" fmla="*/ 1126148 h 1871397"/>
              <a:gd name="connsiteX22" fmla="*/ 13050 w 2896332"/>
              <a:gd name="connsiteY22" fmla="*/ 284488 h 1871397"/>
              <a:gd name="connsiteX23" fmla="*/ 1898646 w 2896332"/>
              <a:gd name="connsiteY23" fmla="*/ 46 h 1871397"/>
              <a:gd name="connsiteX0" fmla="*/ 2228186 w 2896332"/>
              <a:gd name="connsiteY0" fmla="*/ 269861 h 1871397"/>
              <a:gd name="connsiteX1" fmla="*/ 2655476 w 2896332"/>
              <a:gd name="connsiteY1" fmla="*/ 584615 h 1871397"/>
              <a:gd name="connsiteX2" fmla="*/ 2828170 w 2896332"/>
              <a:gd name="connsiteY2" fmla="*/ 1010501 h 1871397"/>
              <a:gd name="connsiteX3" fmla="*/ 2883834 w 2896332"/>
              <a:gd name="connsiteY3" fmla="*/ 1308835 h 1871397"/>
              <a:gd name="connsiteX4" fmla="*/ 2799743 w 2896332"/>
              <a:gd name="connsiteY4" fmla="*/ 1672098 h 1871397"/>
              <a:gd name="connsiteX5" fmla="*/ 2651069 w 2896332"/>
              <a:gd name="connsiteY5" fmla="*/ 1156706 h 1871397"/>
              <a:gd name="connsiteX6" fmla="*/ 2228186 w 2896332"/>
              <a:gd name="connsiteY6" fmla="*/ 269861 h 1871397"/>
              <a:gd name="connsiteX7" fmla="*/ 1898646 w 2896332"/>
              <a:gd name="connsiteY7" fmla="*/ 46 h 1871397"/>
              <a:gd name="connsiteX8" fmla="*/ 1941303 w 2896332"/>
              <a:gd name="connsiteY8" fmla="*/ 293585 h 1871397"/>
              <a:gd name="connsiteX9" fmla="*/ 1974640 w 2896332"/>
              <a:gd name="connsiteY9" fmla="*/ 533402 h 1871397"/>
              <a:gd name="connsiteX10" fmla="*/ 1973469 w 2896332"/>
              <a:gd name="connsiteY10" fmla="*/ 784519 h 1871397"/>
              <a:gd name="connsiteX11" fmla="*/ 1866010 w 2896332"/>
              <a:gd name="connsiteY11" fmla="*/ 878218 h 1871397"/>
              <a:gd name="connsiteX12" fmla="*/ 2733769 w 2896332"/>
              <a:gd name="connsiteY12" fmla="*/ 1387129 h 1871397"/>
              <a:gd name="connsiteX13" fmla="*/ 2694623 w 2896332"/>
              <a:gd name="connsiteY13" fmla="*/ 1639703 h 1871397"/>
              <a:gd name="connsiteX14" fmla="*/ 2385869 w 2896332"/>
              <a:gd name="connsiteY14" fmla="*/ 1585623 h 1871397"/>
              <a:gd name="connsiteX15" fmla="*/ 2074819 w 2896332"/>
              <a:gd name="connsiteY15" fmla="*/ 1565782 h 1871397"/>
              <a:gd name="connsiteX16" fmla="*/ 1739085 w 2896332"/>
              <a:gd name="connsiteY16" fmla="*/ 1871397 h 1871397"/>
              <a:gd name="connsiteX17" fmla="*/ 1648664 w 2896332"/>
              <a:gd name="connsiteY17" fmla="*/ 1582137 h 1871397"/>
              <a:gd name="connsiteX18" fmla="*/ 1376671 w 2896332"/>
              <a:gd name="connsiteY18" fmla="*/ 1700306 h 1871397"/>
              <a:gd name="connsiteX19" fmla="*/ 1415819 w 2896332"/>
              <a:gd name="connsiteY19" fmla="*/ 1334933 h 1871397"/>
              <a:gd name="connsiteX20" fmla="*/ 665501 w 2896332"/>
              <a:gd name="connsiteY20" fmla="*/ 1276212 h 1871397"/>
              <a:gd name="connsiteX21" fmla="*/ 0 w 2896332"/>
              <a:gd name="connsiteY21" fmla="*/ 1126148 h 1871397"/>
              <a:gd name="connsiteX22" fmla="*/ 13050 w 2896332"/>
              <a:gd name="connsiteY22" fmla="*/ 284488 h 1871397"/>
              <a:gd name="connsiteX23" fmla="*/ 1898646 w 2896332"/>
              <a:gd name="connsiteY23" fmla="*/ 46 h 1871397"/>
              <a:gd name="connsiteX0" fmla="*/ 2209609 w 2896332"/>
              <a:gd name="connsiteY0" fmla="*/ 251285 h 1871397"/>
              <a:gd name="connsiteX1" fmla="*/ 2655476 w 2896332"/>
              <a:gd name="connsiteY1" fmla="*/ 584615 h 1871397"/>
              <a:gd name="connsiteX2" fmla="*/ 2828170 w 2896332"/>
              <a:gd name="connsiteY2" fmla="*/ 1010501 h 1871397"/>
              <a:gd name="connsiteX3" fmla="*/ 2883834 w 2896332"/>
              <a:gd name="connsiteY3" fmla="*/ 1308835 h 1871397"/>
              <a:gd name="connsiteX4" fmla="*/ 2799743 w 2896332"/>
              <a:gd name="connsiteY4" fmla="*/ 1672098 h 1871397"/>
              <a:gd name="connsiteX5" fmla="*/ 2651069 w 2896332"/>
              <a:gd name="connsiteY5" fmla="*/ 1156706 h 1871397"/>
              <a:gd name="connsiteX6" fmla="*/ 2209609 w 2896332"/>
              <a:gd name="connsiteY6" fmla="*/ 251285 h 1871397"/>
              <a:gd name="connsiteX7" fmla="*/ 1898646 w 2896332"/>
              <a:gd name="connsiteY7" fmla="*/ 46 h 1871397"/>
              <a:gd name="connsiteX8" fmla="*/ 1941303 w 2896332"/>
              <a:gd name="connsiteY8" fmla="*/ 293585 h 1871397"/>
              <a:gd name="connsiteX9" fmla="*/ 1974640 w 2896332"/>
              <a:gd name="connsiteY9" fmla="*/ 533402 h 1871397"/>
              <a:gd name="connsiteX10" fmla="*/ 1973469 w 2896332"/>
              <a:gd name="connsiteY10" fmla="*/ 784519 h 1871397"/>
              <a:gd name="connsiteX11" fmla="*/ 1866010 w 2896332"/>
              <a:gd name="connsiteY11" fmla="*/ 878218 h 1871397"/>
              <a:gd name="connsiteX12" fmla="*/ 2733769 w 2896332"/>
              <a:gd name="connsiteY12" fmla="*/ 1387129 h 1871397"/>
              <a:gd name="connsiteX13" fmla="*/ 2694623 w 2896332"/>
              <a:gd name="connsiteY13" fmla="*/ 1639703 h 1871397"/>
              <a:gd name="connsiteX14" fmla="*/ 2385869 w 2896332"/>
              <a:gd name="connsiteY14" fmla="*/ 1585623 h 1871397"/>
              <a:gd name="connsiteX15" fmla="*/ 2074819 w 2896332"/>
              <a:gd name="connsiteY15" fmla="*/ 1565782 h 1871397"/>
              <a:gd name="connsiteX16" fmla="*/ 1739085 w 2896332"/>
              <a:gd name="connsiteY16" fmla="*/ 1871397 h 1871397"/>
              <a:gd name="connsiteX17" fmla="*/ 1648664 w 2896332"/>
              <a:gd name="connsiteY17" fmla="*/ 1582137 h 1871397"/>
              <a:gd name="connsiteX18" fmla="*/ 1376671 w 2896332"/>
              <a:gd name="connsiteY18" fmla="*/ 1700306 h 1871397"/>
              <a:gd name="connsiteX19" fmla="*/ 1415819 w 2896332"/>
              <a:gd name="connsiteY19" fmla="*/ 1334933 h 1871397"/>
              <a:gd name="connsiteX20" fmla="*/ 665501 w 2896332"/>
              <a:gd name="connsiteY20" fmla="*/ 1276212 h 1871397"/>
              <a:gd name="connsiteX21" fmla="*/ 0 w 2896332"/>
              <a:gd name="connsiteY21" fmla="*/ 1126148 h 1871397"/>
              <a:gd name="connsiteX22" fmla="*/ 13050 w 2896332"/>
              <a:gd name="connsiteY22" fmla="*/ 284488 h 1871397"/>
              <a:gd name="connsiteX23" fmla="*/ 1898646 w 2896332"/>
              <a:gd name="connsiteY23" fmla="*/ 46 h 1871397"/>
              <a:gd name="connsiteX0" fmla="*/ 2209609 w 2894163"/>
              <a:gd name="connsiteY0" fmla="*/ 251285 h 1871397"/>
              <a:gd name="connsiteX1" fmla="*/ 2655476 w 2894163"/>
              <a:gd name="connsiteY1" fmla="*/ 584615 h 1871397"/>
              <a:gd name="connsiteX2" fmla="*/ 2828170 w 2894163"/>
              <a:gd name="connsiteY2" fmla="*/ 1010501 h 1871397"/>
              <a:gd name="connsiteX3" fmla="*/ 2883834 w 2894163"/>
              <a:gd name="connsiteY3" fmla="*/ 1308835 h 1871397"/>
              <a:gd name="connsiteX4" fmla="*/ 2792313 w 2894163"/>
              <a:gd name="connsiteY4" fmla="*/ 1690675 h 1871397"/>
              <a:gd name="connsiteX5" fmla="*/ 2651069 w 2894163"/>
              <a:gd name="connsiteY5" fmla="*/ 1156706 h 1871397"/>
              <a:gd name="connsiteX6" fmla="*/ 2209609 w 2894163"/>
              <a:gd name="connsiteY6" fmla="*/ 251285 h 1871397"/>
              <a:gd name="connsiteX7" fmla="*/ 1898646 w 2894163"/>
              <a:gd name="connsiteY7" fmla="*/ 46 h 1871397"/>
              <a:gd name="connsiteX8" fmla="*/ 1941303 w 2894163"/>
              <a:gd name="connsiteY8" fmla="*/ 293585 h 1871397"/>
              <a:gd name="connsiteX9" fmla="*/ 1974640 w 2894163"/>
              <a:gd name="connsiteY9" fmla="*/ 533402 h 1871397"/>
              <a:gd name="connsiteX10" fmla="*/ 1973469 w 2894163"/>
              <a:gd name="connsiteY10" fmla="*/ 784519 h 1871397"/>
              <a:gd name="connsiteX11" fmla="*/ 1866010 w 2894163"/>
              <a:gd name="connsiteY11" fmla="*/ 878218 h 1871397"/>
              <a:gd name="connsiteX12" fmla="*/ 2733769 w 2894163"/>
              <a:gd name="connsiteY12" fmla="*/ 1387129 h 1871397"/>
              <a:gd name="connsiteX13" fmla="*/ 2694623 w 2894163"/>
              <a:gd name="connsiteY13" fmla="*/ 1639703 h 1871397"/>
              <a:gd name="connsiteX14" fmla="*/ 2385869 w 2894163"/>
              <a:gd name="connsiteY14" fmla="*/ 1585623 h 1871397"/>
              <a:gd name="connsiteX15" fmla="*/ 2074819 w 2894163"/>
              <a:gd name="connsiteY15" fmla="*/ 1565782 h 1871397"/>
              <a:gd name="connsiteX16" fmla="*/ 1739085 w 2894163"/>
              <a:gd name="connsiteY16" fmla="*/ 1871397 h 1871397"/>
              <a:gd name="connsiteX17" fmla="*/ 1648664 w 2894163"/>
              <a:gd name="connsiteY17" fmla="*/ 1582137 h 1871397"/>
              <a:gd name="connsiteX18" fmla="*/ 1376671 w 2894163"/>
              <a:gd name="connsiteY18" fmla="*/ 1700306 h 1871397"/>
              <a:gd name="connsiteX19" fmla="*/ 1415819 w 2894163"/>
              <a:gd name="connsiteY19" fmla="*/ 1334933 h 1871397"/>
              <a:gd name="connsiteX20" fmla="*/ 665501 w 2894163"/>
              <a:gd name="connsiteY20" fmla="*/ 1276212 h 1871397"/>
              <a:gd name="connsiteX21" fmla="*/ 0 w 2894163"/>
              <a:gd name="connsiteY21" fmla="*/ 1126148 h 1871397"/>
              <a:gd name="connsiteX22" fmla="*/ 13050 w 2894163"/>
              <a:gd name="connsiteY22" fmla="*/ 284488 h 1871397"/>
              <a:gd name="connsiteX23" fmla="*/ 1898646 w 2894163"/>
              <a:gd name="connsiteY23" fmla="*/ 46 h 1871397"/>
              <a:gd name="connsiteX0" fmla="*/ 2209609 w 2914477"/>
              <a:gd name="connsiteY0" fmla="*/ 251285 h 1871397"/>
              <a:gd name="connsiteX1" fmla="*/ 2655476 w 2914477"/>
              <a:gd name="connsiteY1" fmla="*/ 584615 h 1871397"/>
              <a:gd name="connsiteX2" fmla="*/ 2828170 w 2914477"/>
              <a:gd name="connsiteY2" fmla="*/ 1010501 h 1871397"/>
              <a:gd name="connsiteX3" fmla="*/ 2883834 w 2914477"/>
              <a:gd name="connsiteY3" fmla="*/ 1308835 h 1871397"/>
              <a:gd name="connsiteX4" fmla="*/ 2840612 w 2914477"/>
              <a:gd name="connsiteY4" fmla="*/ 1564355 h 1871397"/>
              <a:gd name="connsiteX5" fmla="*/ 2651069 w 2914477"/>
              <a:gd name="connsiteY5" fmla="*/ 1156706 h 1871397"/>
              <a:gd name="connsiteX6" fmla="*/ 2209609 w 2914477"/>
              <a:gd name="connsiteY6" fmla="*/ 251285 h 1871397"/>
              <a:gd name="connsiteX7" fmla="*/ 1898646 w 2914477"/>
              <a:gd name="connsiteY7" fmla="*/ 46 h 1871397"/>
              <a:gd name="connsiteX8" fmla="*/ 1941303 w 2914477"/>
              <a:gd name="connsiteY8" fmla="*/ 293585 h 1871397"/>
              <a:gd name="connsiteX9" fmla="*/ 1974640 w 2914477"/>
              <a:gd name="connsiteY9" fmla="*/ 533402 h 1871397"/>
              <a:gd name="connsiteX10" fmla="*/ 1973469 w 2914477"/>
              <a:gd name="connsiteY10" fmla="*/ 784519 h 1871397"/>
              <a:gd name="connsiteX11" fmla="*/ 1866010 w 2914477"/>
              <a:gd name="connsiteY11" fmla="*/ 878218 h 1871397"/>
              <a:gd name="connsiteX12" fmla="*/ 2733769 w 2914477"/>
              <a:gd name="connsiteY12" fmla="*/ 1387129 h 1871397"/>
              <a:gd name="connsiteX13" fmla="*/ 2694623 w 2914477"/>
              <a:gd name="connsiteY13" fmla="*/ 1639703 h 1871397"/>
              <a:gd name="connsiteX14" fmla="*/ 2385869 w 2914477"/>
              <a:gd name="connsiteY14" fmla="*/ 1585623 h 1871397"/>
              <a:gd name="connsiteX15" fmla="*/ 2074819 w 2914477"/>
              <a:gd name="connsiteY15" fmla="*/ 1565782 h 1871397"/>
              <a:gd name="connsiteX16" fmla="*/ 1739085 w 2914477"/>
              <a:gd name="connsiteY16" fmla="*/ 1871397 h 1871397"/>
              <a:gd name="connsiteX17" fmla="*/ 1648664 w 2914477"/>
              <a:gd name="connsiteY17" fmla="*/ 1582137 h 1871397"/>
              <a:gd name="connsiteX18" fmla="*/ 1376671 w 2914477"/>
              <a:gd name="connsiteY18" fmla="*/ 1700306 h 1871397"/>
              <a:gd name="connsiteX19" fmla="*/ 1415819 w 2914477"/>
              <a:gd name="connsiteY19" fmla="*/ 1334933 h 1871397"/>
              <a:gd name="connsiteX20" fmla="*/ 665501 w 2914477"/>
              <a:gd name="connsiteY20" fmla="*/ 1276212 h 1871397"/>
              <a:gd name="connsiteX21" fmla="*/ 0 w 2914477"/>
              <a:gd name="connsiteY21" fmla="*/ 1126148 h 1871397"/>
              <a:gd name="connsiteX22" fmla="*/ 13050 w 2914477"/>
              <a:gd name="connsiteY22" fmla="*/ 284488 h 1871397"/>
              <a:gd name="connsiteX23" fmla="*/ 1898646 w 2914477"/>
              <a:gd name="connsiteY23" fmla="*/ 46 h 1871397"/>
              <a:gd name="connsiteX0" fmla="*/ 2209609 w 2914477"/>
              <a:gd name="connsiteY0" fmla="*/ 251285 h 1871397"/>
              <a:gd name="connsiteX1" fmla="*/ 2655476 w 2914477"/>
              <a:gd name="connsiteY1" fmla="*/ 584615 h 1871397"/>
              <a:gd name="connsiteX2" fmla="*/ 2828170 w 2914477"/>
              <a:gd name="connsiteY2" fmla="*/ 1010501 h 1871397"/>
              <a:gd name="connsiteX3" fmla="*/ 2883834 w 2914477"/>
              <a:gd name="connsiteY3" fmla="*/ 1308835 h 1871397"/>
              <a:gd name="connsiteX4" fmla="*/ 2840612 w 2914477"/>
              <a:gd name="connsiteY4" fmla="*/ 1564355 h 1871397"/>
              <a:gd name="connsiteX5" fmla="*/ 2651069 w 2914477"/>
              <a:gd name="connsiteY5" fmla="*/ 1156706 h 1871397"/>
              <a:gd name="connsiteX6" fmla="*/ 2209609 w 2914477"/>
              <a:gd name="connsiteY6" fmla="*/ 251285 h 1871397"/>
              <a:gd name="connsiteX7" fmla="*/ 1898646 w 2914477"/>
              <a:gd name="connsiteY7" fmla="*/ 46 h 1871397"/>
              <a:gd name="connsiteX8" fmla="*/ 1941303 w 2914477"/>
              <a:gd name="connsiteY8" fmla="*/ 293585 h 1871397"/>
              <a:gd name="connsiteX9" fmla="*/ 1974640 w 2914477"/>
              <a:gd name="connsiteY9" fmla="*/ 533402 h 1871397"/>
              <a:gd name="connsiteX10" fmla="*/ 1973469 w 2914477"/>
              <a:gd name="connsiteY10" fmla="*/ 784519 h 1871397"/>
              <a:gd name="connsiteX11" fmla="*/ 1866010 w 2914477"/>
              <a:gd name="connsiteY11" fmla="*/ 878218 h 1871397"/>
              <a:gd name="connsiteX12" fmla="*/ 2733769 w 2914477"/>
              <a:gd name="connsiteY12" fmla="*/ 1387129 h 1871397"/>
              <a:gd name="connsiteX13" fmla="*/ 2694623 w 2914477"/>
              <a:gd name="connsiteY13" fmla="*/ 1639703 h 1871397"/>
              <a:gd name="connsiteX14" fmla="*/ 2385869 w 2914477"/>
              <a:gd name="connsiteY14" fmla="*/ 1585623 h 1871397"/>
              <a:gd name="connsiteX15" fmla="*/ 2074819 w 2914477"/>
              <a:gd name="connsiteY15" fmla="*/ 1565782 h 1871397"/>
              <a:gd name="connsiteX16" fmla="*/ 1739085 w 2914477"/>
              <a:gd name="connsiteY16" fmla="*/ 1871397 h 1871397"/>
              <a:gd name="connsiteX17" fmla="*/ 1648664 w 2914477"/>
              <a:gd name="connsiteY17" fmla="*/ 1582137 h 1871397"/>
              <a:gd name="connsiteX18" fmla="*/ 1376671 w 2914477"/>
              <a:gd name="connsiteY18" fmla="*/ 1700306 h 1871397"/>
              <a:gd name="connsiteX19" fmla="*/ 1415819 w 2914477"/>
              <a:gd name="connsiteY19" fmla="*/ 1334933 h 1871397"/>
              <a:gd name="connsiteX20" fmla="*/ 665501 w 2914477"/>
              <a:gd name="connsiteY20" fmla="*/ 1276212 h 1871397"/>
              <a:gd name="connsiteX21" fmla="*/ 0 w 2914477"/>
              <a:gd name="connsiteY21" fmla="*/ 1126148 h 1871397"/>
              <a:gd name="connsiteX22" fmla="*/ 13050 w 2914477"/>
              <a:gd name="connsiteY22" fmla="*/ 284488 h 1871397"/>
              <a:gd name="connsiteX23" fmla="*/ 1898646 w 2914477"/>
              <a:gd name="connsiteY23" fmla="*/ 46 h 1871397"/>
              <a:gd name="connsiteX0" fmla="*/ 2209609 w 2889213"/>
              <a:gd name="connsiteY0" fmla="*/ 251285 h 1871397"/>
              <a:gd name="connsiteX1" fmla="*/ 2655476 w 2889213"/>
              <a:gd name="connsiteY1" fmla="*/ 584615 h 1871397"/>
              <a:gd name="connsiteX2" fmla="*/ 2828170 w 2889213"/>
              <a:gd name="connsiteY2" fmla="*/ 1010501 h 1871397"/>
              <a:gd name="connsiteX3" fmla="*/ 2883834 w 2889213"/>
              <a:gd name="connsiteY3" fmla="*/ 1308835 h 1871397"/>
              <a:gd name="connsiteX4" fmla="*/ 2840612 w 2889213"/>
              <a:gd name="connsiteY4" fmla="*/ 1564355 h 1871397"/>
              <a:gd name="connsiteX5" fmla="*/ 2651069 w 2889213"/>
              <a:gd name="connsiteY5" fmla="*/ 1156706 h 1871397"/>
              <a:gd name="connsiteX6" fmla="*/ 2209609 w 2889213"/>
              <a:gd name="connsiteY6" fmla="*/ 251285 h 1871397"/>
              <a:gd name="connsiteX7" fmla="*/ 1898646 w 2889213"/>
              <a:gd name="connsiteY7" fmla="*/ 46 h 1871397"/>
              <a:gd name="connsiteX8" fmla="*/ 1941303 w 2889213"/>
              <a:gd name="connsiteY8" fmla="*/ 293585 h 1871397"/>
              <a:gd name="connsiteX9" fmla="*/ 1974640 w 2889213"/>
              <a:gd name="connsiteY9" fmla="*/ 533402 h 1871397"/>
              <a:gd name="connsiteX10" fmla="*/ 1973469 w 2889213"/>
              <a:gd name="connsiteY10" fmla="*/ 784519 h 1871397"/>
              <a:gd name="connsiteX11" fmla="*/ 1866010 w 2889213"/>
              <a:gd name="connsiteY11" fmla="*/ 878218 h 1871397"/>
              <a:gd name="connsiteX12" fmla="*/ 2733769 w 2889213"/>
              <a:gd name="connsiteY12" fmla="*/ 1387129 h 1871397"/>
              <a:gd name="connsiteX13" fmla="*/ 2694623 w 2889213"/>
              <a:gd name="connsiteY13" fmla="*/ 1639703 h 1871397"/>
              <a:gd name="connsiteX14" fmla="*/ 2385869 w 2889213"/>
              <a:gd name="connsiteY14" fmla="*/ 1585623 h 1871397"/>
              <a:gd name="connsiteX15" fmla="*/ 2074819 w 2889213"/>
              <a:gd name="connsiteY15" fmla="*/ 1565782 h 1871397"/>
              <a:gd name="connsiteX16" fmla="*/ 1739085 w 2889213"/>
              <a:gd name="connsiteY16" fmla="*/ 1871397 h 1871397"/>
              <a:gd name="connsiteX17" fmla="*/ 1648664 w 2889213"/>
              <a:gd name="connsiteY17" fmla="*/ 1582137 h 1871397"/>
              <a:gd name="connsiteX18" fmla="*/ 1376671 w 2889213"/>
              <a:gd name="connsiteY18" fmla="*/ 1700306 h 1871397"/>
              <a:gd name="connsiteX19" fmla="*/ 1415819 w 2889213"/>
              <a:gd name="connsiteY19" fmla="*/ 1334933 h 1871397"/>
              <a:gd name="connsiteX20" fmla="*/ 665501 w 2889213"/>
              <a:gd name="connsiteY20" fmla="*/ 1276212 h 1871397"/>
              <a:gd name="connsiteX21" fmla="*/ 0 w 2889213"/>
              <a:gd name="connsiteY21" fmla="*/ 1126148 h 1871397"/>
              <a:gd name="connsiteX22" fmla="*/ 13050 w 2889213"/>
              <a:gd name="connsiteY22" fmla="*/ 284488 h 1871397"/>
              <a:gd name="connsiteX23" fmla="*/ 1898646 w 2889213"/>
              <a:gd name="connsiteY23" fmla="*/ 46 h 1871397"/>
              <a:gd name="connsiteX0" fmla="*/ 2209609 w 2889213"/>
              <a:gd name="connsiteY0" fmla="*/ 251285 h 1871397"/>
              <a:gd name="connsiteX1" fmla="*/ 2655476 w 2889213"/>
              <a:gd name="connsiteY1" fmla="*/ 584615 h 1871397"/>
              <a:gd name="connsiteX2" fmla="*/ 2828170 w 2889213"/>
              <a:gd name="connsiteY2" fmla="*/ 1010501 h 1871397"/>
              <a:gd name="connsiteX3" fmla="*/ 2883834 w 2889213"/>
              <a:gd name="connsiteY3" fmla="*/ 1308835 h 1871397"/>
              <a:gd name="connsiteX4" fmla="*/ 2840612 w 2889213"/>
              <a:gd name="connsiteY4" fmla="*/ 1564355 h 1871397"/>
              <a:gd name="connsiteX5" fmla="*/ 2632493 w 2889213"/>
              <a:gd name="connsiteY5" fmla="*/ 1175282 h 1871397"/>
              <a:gd name="connsiteX6" fmla="*/ 2209609 w 2889213"/>
              <a:gd name="connsiteY6" fmla="*/ 251285 h 1871397"/>
              <a:gd name="connsiteX7" fmla="*/ 1898646 w 2889213"/>
              <a:gd name="connsiteY7" fmla="*/ 46 h 1871397"/>
              <a:gd name="connsiteX8" fmla="*/ 1941303 w 2889213"/>
              <a:gd name="connsiteY8" fmla="*/ 293585 h 1871397"/>
              <a:gd name="connsiteX9" fmla="*/ 1974640 w 2889213"/>
              <a:gd name="connsiteY9" fmla="*/ 533402 h 1871397"/>
              <a:gd name="connsiteX10" fmla="*/ 1973469 w 2889213"/>
              <a:gd name="connsiteY10" fmla="*/ 784519 h 1871397"/>
              <a:gd name="connsiteX11" fmla="*/ 1866010 w 2889213"/>
              <a:gd name="connsiteY11" fmla="*/ 878218 h 1871397"/>
              <a:gd name="connsiteX12" fmla="*/ 2733769 w 2889213"/>
              <a:gd name="connsiteY12" fmla="*/ 1387129 h 1871397"/>
              <a:gd name="connsiteX13" fmla="*/ 2694623 w 2889213"/>
              <a:gd name="connsiteY13" fmla="*/ 1639703 h 1871397"/>
              <a:gd name="connsiteX14" fmla="*/ 2385869 w 2889213"/>
              <a:gd name="connsiteY14" fmla="*/ 1585623 h 1871397"/>
              <a:gd name="connsiteX15" fmla="*/ 2074819 w 2889213"/>
              <a:gd name="connsiteY15" fmla="*/ 1565782 h 1871397"/>
              <a:gd name="connsiteX16" fmla="*/ 1739085 w 2889213"/>
              <a:gd name="connsiteY16" fmla="*/ 1871397 h 1871397"/>
              <a:gd name="connsiteX17" fmla="*/ 1648664 w 2889213"/>
              <a:gd name="connsiteY17" fmla="*/ 1582137 h 1871397"/>
              <a:gd name="connsiteX18" fmla="*/ 1376671 w 2889213"/>
              <a:gd name="connsiteY18" fmla="*/ 1700306 h 1871397"/>
              <a:gd name="connsiteX19" fmla="*/ 1415819 w 2889213"/>
              <a:gd name="connsiteY19" fmla="*/ 1334933 h 1871397"/>
              <a:gd name="connsiteX20" fmla="*/ 665501 w 2889213"/>
              <a:gd name="connsiteY20" fmla="*/ 1276212 h 1871397"/>
              <a:gd name="connsiteX21" fmla="*/ 0 w 2889213"/>
              <a:gd name="connsiteY21" fmla="*/ 1126148 h 1871397"/>
              <a:gd name="connsiteX22" fmla="*/ 13050 w 2889213"/>
              <a:gd name="connsiteY22" fmla="*/ 284488 h 1871397"/>
              <a:gd name="connsiteX23" fmla="*/ 1898646 w 2889213"/>
              <a:gd name="connsiteY23" fmla="*/ 46 h 1871397"/>
              <a:gd name="connsiteX0" fmla="*/ 2209609 w 2889213"/>
              <a:gd name="connsiteY0" fmla="*/ 251285 h 1871397"/>
              <a:gd name="connsiteX1" fmla="*/ 2655476 w 2889213"/>
              <a:gd name="connsiteY1" fmla="*/ 584615 h 1871397"/>
              <a:gd name="connsiteX2" fmla="*/ 2828170 w 2889213"/>
              <a:gd name="connsiteY2" fmla="*/ 1010501 h 1871397"/>
              <a:gd name="connsiteX3" fmla="*/ 2883834 w 2889213"/>
              <a:gd name="connsiteY3" fmla="*/ 1308835 h 1871397"/>
              <a:gd name="connsiteX4" fmla="*/ 2840612 w 2889213"/>
              <a:gd name="connsiteY4" fmla="*/ 1564355 h 1871397"/>
              <a:gd name="connsiteX5" fmla="*/ 2632493 w 2889213"/>
              <a:gd name="connsiteY5" fmla="*/ 1175282 h 1871397"/>
              <a:gd name="connsiteX6" fmla="*/ 2209609 w 2889213"/>
              <a:gd name="connsiteY6" fmla="*/ 251285 h 1871397"/>
              <a:gd name="connsiteX7" fmla="*/ 1898646 w 2889213"/>
              <a:gd name="connsiteY7" fmla="*/ 46 h 1871397"/>
              <a:gd name="connsiteX8" fmla="*/ 1941303 w 2889213"/>
              <a:gd name="connsiteY8" fmla="*/ 293585 h 1871397"/>
              <a:gd name="connsiteX9" fmla="*/ 1974640 w 2889213"/>
              <a:gd name="connsiteY9" fmla="*/ 533402 h 1871397"/>
              <a:gd name="connsiteX10" fmla="*/ 1973469 w 2889213"/>
              <a:gd name="connsiteY10" fmla="*/ 784519 h 1871397"/>
              <a:gd name="connsiteX11" fmla="*/ 1866010 w 2889213"/>
              <a:gd name="connsiteY11" fmla="*/ 878218 h 1871397"/>
              <a:gd name="connsiteX12" fmla="*/ 2733769 w 2889213"/>
              <a:gd name="connsiteY12" fmla="*/ 1387129 h 1871397"/>
              <a:gd name="connsiteX13" fmla="*/ 2694623 w 2889213"/>
              <a:gd name="connsiteY13" fmla="*/ 1639703 h 1871397"/>
              <a:gd name="connsiteX14" fmla="*/ 2385869 w 2889213"/>
              <a:gd name="connsiteY14" fmla="*/ 1585623 h 1871397"/>
              <a:gd name="connsiteX15" fmla="*/ 2074819 w 2889213"/>
              <a:gd name="connsiteY15" fmla="*/ 1565782 h 1871397"/>
              <a:gd name="connsiteX16" fmla="*/ 1739085 w 2889213"/>
              <a:gd name="connsiteY16" fmla="*/ 1871397 h 1871397"/>
              <a:gd name="connsiteX17" fmla="*/ 1648664 w 2889213"/>
              <a:gd name="connsiteY17" fmla="*/ 1582137 h 1871397"/>
              <a:gd name="connsiteX18" fmla="*/ 1376671 w 2889213"/>
              <a:gd name="connsiteY18" fmla="*/ 1700306 h 1871397"/>
              <a:gd name="connsiteX19" fmla="*/ 1415819 w 2889213"/>
              <a:gd name="connsiteY19" fmla="*/ 1334933 h 1871397"/>
              <a:gd name="connsiteX20" fmla="*/ 665501 w 2889213"/>
              <a:gd name="connsiteY20" fmla="*/ 1276212 h 1871397"/>
              <a:gd name="connsiteX21" fmla="*/ 0 w 2889213"/>
              <a:gd name="connsiteY21" fmla="*/ 1126148 h 1871397"/>
              <a:gd name="connsiteX22" fmla="*/ 13050 w 2889213"/>
              <a:gd name="connsiteY22" fmla="*/ 284488 h 1871397"/>
              <a:gd name="connsiteX23" fmla="*/ 1898646 w 2889213"/>
              <a:gd name="connsiteY23" fmla="*/ 46 h 1871397"/>
              <a:gd name="connsiteX0" fmla="*/ 2209609 w 2889213"/>
              <a:gd name="connsiteY0" fmla="*/ 251285 h 1871397"/>
              <a:gd name="connsiteX1" fmla="*/ 2655476 w 2889213"/>
              <a:gd name="connsiteY1" fmla="*/ 584615 h 1871397"/>
              <a:gd name="connsiteX2" fmla="*/ 2828170 w 2889213"/>
              <a:gd name="connsiteY2" fmla="*/ 1010501 h 1871397"/>
              <a:gd name="connsiteX3" fmla="*/ 2883834 w 2889213"/>
              <a:gd name="connsiteY3" fmla="*/ 1308835 h 1871397"/>
              <a:gd name="connsiteX4" fmla="*/ 2840612 w 2889213"/>
              <a:gd name="connsiteY4" fmla="*/ 1564355 h 1871397"/>
              <a:gd name="connsiteX5" fmla="*/ 2632493 w 2889213"/>
              <a:gd name="connsiteY5" fmla="*/ 1175282 h 1871397"/>
              <a:gd name="connsiteX6" fmla="*/ 2209609 w 2889213"/>
              <a:gd name="connsiteY6" fmla="*/ 251285 h 1871397"/>
              <a:gd name="connsiteX7" fmla="*/ 1898646 w 2889213"/>
              <a:gd name="connsiteY7" fmla="*/ 46 h 1871397"/>
              <a:gd name="connsiteX8" fmla="*/ 1941303 w 2889213"/>
              <a:gd name="connsiteY8" fmla="*/ 293585 h 1871397"/>
              <a:gd name="connsiteX9" fmla="*/ 1974640 w 2889213"/>
              <a:gd name="connsiteY9" fmla="*/ 533402 h 1871397"/>
              <a:gd name="connsiteX10" fmla="*/ 1973469 w 2889213"/>
              <a:gd name="connsiteY10" fmla="*/ 784519 h 1871397"/>
              <a:gd name="connsiteX11" fmla="*/ 1866010 w 2889213"/>
              <a:gd name="connsiteY11" fmla="*/ 878218 h 1871397"/>
              <a:gd name="connsiteX12" fmla="*/ 2733769 w 2889213"/>
              <a:gd name="connsiteY12" fmla="*/ 1387129 h 1871397"/>
              <a:gd name="connsiteX13" fmla="*/ 2694623 w 2889213"/>
              <a:gd name="connsiteY13" fmla="*/ 1639703 h 1871397"/>
              <a:gd name="connsiteX14" fmla="*/ 2385869 w 2889213"/>
              <a:gd name="connsiteY14" fmla="*/ 1585623 h 1871397"/>
              <a:gd name="connsiteX15" fmla="*/ 2074819 w 2889213"/>
              <a:gd name="connsiteY15" fmla="*/ 1565782 h 1871397"/>
              <a:gd name="connsiteX16" fmla="*/ 1739085 w 2889213"/>
              <a:gd name="connsiteY16" fmla="*/ 1871397 h 1871397"/>
              <a:gd name="connsiteX17" fmla="*/ 1648664 w 2889213"/>
              <a:gd name="connsiteY17" fmla="*/ 1582137 h 1871397"/>
              <a:gd name="connsiteX18" fmla="*/ 1376671 w 2889213"/>
              <a:gd name="connsiteY18" fmla="*/ 1700306 h 1871397"/>
              <a:gd name="connsiteX19" fmla="*/ 1415819 w 2889213"/>
              <a:gd name="connsiteY19" fmla="*/ 1334933 h 1871397"/>
              <a:gd name="connsiteX20" fmla="*/ 665501 w 2889213"/>
              <a:gd name="connsiteY20" fmla="*/ 1276212 h 1871397"/>
              <a:gd name="connsiteX21" fmla="*/ 0 w 2889213"/>
              <a:gd name="connsiteY21" fmla="*/ 1126148 h 1871397"/>
              <a:gd name="connsiteX22" fmla="*/ 13050 w 2889213"/>
              <a:gd name="connsiteY22" fmla="*/ 284488 h 1871397"/>
              <a:gd name="connsiteX23" fmla="*/ 1898646 w 2889213"/>
              <a:gd name="connsiteY23" fmla="*/ 46 h 1871397"/>
              <a:gd name="connsiteX0" fmla="*/ 2150164 w 2889213"/>
              <a:gd name="connsiteY0" fmla="*/ 228993 h 1871397"/>
              <a:gd name="connsiteX1" fmla="*/ 2655476 w 2889213"/>
              <a:gd name="connsiteY1" fmla="*/ 584615 h 1871397"/>
              <a:gd name="connsiteX2" fmla="*/ 2828170 w 2889213"/>
              <a:gd name="connsiteY2" fmla="*/ 1010501 h 1871397"/>
              <a:gd name="connsiteX3" fmla="*/ 2883834 w 2889213"/>
              <a:gd name="connsiteY3" fmla="*/ 1308835 h 1871397"/>
              <a:gd name="connsiteX4" fmla="*/ 2840612 w 2889213"/>
              <a:gd name="connsiteY4" fmla="*/ 1564355 h 1871397"/>
              <a:gd name="connsiteX5" fmla="*/ 2632493 w 2889213"/>
              <a:gd name="connsiteY5" fmla="*/ 1175282 h 1871397"/>
              <a:gd name="connsiteX6" fmla="*/ 2150164 w 2889213"/>
              <a:gd name="connsiteY6" fmla="*/ 228993 h 1871397"/>
              <a:gd name="connsiteX7" fmla="*/ 1898646 w 2889213"/>
              <a:gd name="connsiteY7" fmla="*/ 46 h 1871397"/>
              <a:gd name="connsiteX8" fmla="*/ 1941303 w 2889213"/>
              <a:gd name="connsiteY8" fmla="*/ 293585 h 1871397"/>
              <a:gd name="connsiteX9" fmla="*/ 1974640 w 2889213"/>
              <a:gd name="connsiteY9" fmla="*/ 533402 h 1871397"/>
              <a:gd name="connsiteX10" fmla="*/ 1973469 w 2889213"/>
              <a:gd name="connsiteY10" fmla="*/ 784519 h 1871397"/>
              <a:gd name="connsiteX11" fmla="*/ 1866010 w 2889213"/>
              <a:gd name="connsiteY11" fmla="*/ 878218 h 1871397"/>
              <a:gd name="connsiteX12" fmla="*/ 2733769 w 2889213"/>
              <a:gd name="connsiteY12" fmla="*/ 1387129 h 1871397"/>
              <a:gd name="connsiteX13" fmla="*/ 2694623 w 2889213"/>
              <a:gd name="connsiteY13" fmla="*/ 1639703 h 1871397"/>
              <a:gd name="connsiteX14" fmla="*/ 2385869 w 2889213"/>
              <a:gd name="connsiteY14" fmla="*/ 1585623 h 1871397"/>
              <a:gd name="connsiteX15" fmla="*/ 2074819 w 2889213"/>
              <a:gd name="connsiteY15" fmla="*/ 1565782 h 1871397"/>
              <a:gd name="connsiteX16" fmla="*/ 1739085 w 2889213"/>
              <a:gd name="connsiteY16" fmla="*/ 1871397 h 1871397"/>
              <a:gd name="connsiteX17" fmla="*/ 1648664 w 2889213"/>
              <a:gd name="connsiteY17" fmla="*/ 1582137 h 1871397"/>
              <a:gd name="connsiteX18" fmla="*/ 1376671 w 2889213"/>
              <a:gd name="connsiteY18" fmla="*/ 1700306 h 1871397"/>
              <a:gd name="connsiteX19" fmla="*/ 1415819 w 2889213"/>
              <a:gd name="connsiteY19" fmla="*/ 1334933 h 1871397"/>
              <a:gd name="connsiteX20" fmla="*/ 665501 w 2889213"/>
              <a:gd name="connsiteY20" fmla="*/ 1276212 h 1871397"/>
              <a:gd name="connsiteX21" fmla="*/ 0 w 2889213"/>
              <a:gd name="connsiteY21" fmla="*/ 1126148 h 1871397"/>
              <a:gd name="connsiteX22" fmla="*/ 13050 w 2889213"/>
              <a:gd name="connsiteY22" fmla="*/ 284488 h 1871397"/>
              <a:gd name="connsiteX23" fmla="*/ 1898646 w 2889213"/>
              <a:gd name="connsiteY23" fmla="*/ 46 h 1871397"/>
              <a:gd name="connsiteX0" fmla="*/ 2150164 w 2889213"/>
              <a:gd name="connsiteY0" fmla="*/ 113841 h 1756245"/>
              <a:gd name="connsiteX1" fmla="*/ 2655476 w 2889213"/>
              <a:gd name="connsiteY1" fmla="*/ 469463 h 1756245"/>
              <a:gd name="connsiteX2" fmla="*/ 2828170 w 2889213"/>
              <a:gd name="connsiteY2" fmla="*/ 895349 h 1756245"/>
              <a:gd name="connsiteX3" fmla="*/ 2883834 w 2889213"/>
              <a:gd name="connsiteY3" fmla="*/ 1193683 h 1756245"/>
              <a:gd name="connsiteX4" fmla="*/ 2840612 w 2889213"/>
              <a:gd name="connsiteY4" fmla="*/ 1449203 h 1756245"/>
              <a:gd name="connsiteX5" fmla="*/ 2632493 w 2889213"/>
              <a:gd name="connsiteY5" fmla="*/ 1060130 h 1756245"/>
              <a:gd name="connsiteX6" fmla="*/ 2150164 w 2889213"/>
              <a:gd name="connsiteY6" fmla="*/ 113841 h 1756245"/>
              <a:gd name="connsiteX7" fmla="*/ 1397081 w 2889213"/>
              <a:gd name="connsiteY7" fmla="*/ 68 h 1756245"/>
              <a:gd name="connsiteX8" fmla="*/ 1941303 w 2889213"/>
              <a:gd name="connsiteY8" fmla="*/ 178433 h 1756245"/>
              <a:gd name="connsiteX9" fmla="*/ 1974640 w 2889213"/>
              <a:gd name="connsiteY9" fmla="*/ 418250 h 1756245"/>
              <a:gd name="connsiteX10" fmla="*/ 1973469 w 2889213"/>
              <a:gd name="connsiteY10" fmla="*/ 669367 h 1756245"/>
              <a:gd name="connsiteX11" fmla="*/ 1866010 w 2889213"/>
              <a:gd name="connsiteY11" fmla="*/ 763066 h 1756245"/>
              <a:gd name="connsiteX12" fmla="*/ 2733769 w 2889213"/>
              <a:gd name="connsiteY12" fmla="*/ 1271977 h 1756245"/>
              <a:gd name="connsiteX13" fmla="*/ 2694623 w 2889213"/>
              <a:gd name="connsiteY13" fmla="*/ 1524551 h 1756245"/>
              <a:gd name="connsiteX14" fmla="*/ 2385869 w 2889213"/>
              <a:gd name="connsiteY14" fmla="*/ 1470471 h 1756245"/>
              <a:gd name="connsiteX15" fmla="*/ 2074819 w 2889213"/>
              <a:gd name="connsiteY15" fmla="*/ 1450630 h 1756245"/>
              <a:gd name="connsiteX16" fmla="*/ 1739085 w 2889213"/>
              <a:gd name="connsiteY16" fmla="*/ 1756245 h 1756245"/>
              <a:gd name="connsiteX17" fmla="*/ 1648664 w 2889213"/>
              <a:gd name="connsiteY17" fmla="*/ 1466985 h 1756245"/>
              <a:gd name="connsiteX18" fmla="*/ 1376671 w 2889213"/>
              <a:gd name="connsiteY18" fmla="*/ 1585154 h 1756245"/>
              <a:gd name="connsiteX19" fmla="*/ 1415819 w 2889213"/>
              <a:gd name="connsiteY19" fmla="*/ 1219781 h 1756245"/>
              <a:gd name="connsiteX20" fmla="*/ 665501 w 2889213"/>
              <a:gd name="connsiteY20" fmla="*/ 1161060 h 1756245"/>
              <a:gd name="connsiteX21" fmla="*/ 0 w 2889213"/>
              <a:gd name="connsiteY21" fmla="*/ 1010996 h 1756245"/>
              <a:gd name="connsiteX22" fmla="*/ 13050 w 2889213"/>
              <a:gd name="connsiteY22" fmla="*/ 169336 h 1756245"/>
              <a:gd name="connsiteX23" fmla="*/ 1397081 w 2889213"/>
              <a:gd name="connsiteY23" fmla="*/ 68 h 1756245"/>
              <a:gd name="connsiteX0" fmla="*/ 2150164 w 2889213"/>
              <a:gd name="connsiteY0" fmla="*/ 113841 h 1756245"/>
              <a:gd name="connsiteX1" fmla="*/ 2655476 w 2889213"/>
              <a:gd name="connsiteY1" fmla="*/ 469463 h 1756245"/>
              <a:gd name="connsiteX2" fmla="*/ 2828170 w 2889213"/>
              <a:gd name="connsiteY2" fmla="*/ 895349 h 1756245"/>
              <a:gd name="connsiteX3" fmla="*/ 2883834 w 2889213"/>
              <a:gd name="connsiteY3" fmla="*/ 1193683 h 1756245"/>
              <a:gd name="connsiteX4" fmla="*/ 2840612 w 2889213"/>
              <a:gd name="connsiteY4" fmla="*/ 1449203 h 1756245"/>
              <a:gd name="connsiteX5" fmla="*/ 2632493 w 2889213"/>
              <a:gd name="connsiteY5" fmla="*/ 1060130 h 1756245"/>
              <a:gd name="connsiteX6" fmla="*/ 2150164 w 2889213"/>
              <a:gd name="connsiteY6" fmla="*/ 113841 h 1756245"/>
              <a:gd name="connsiteX7" fmla="*/ 1397081 w 2889213"/>
              <a:gd name="connsiteY7" fmla="*/ 68 h 1756245"/>
              <a:gd name="connsiteX8" fmla="*/ 1826128 w 2889213"/>
              <a:gd name="connsiteY8" fmla="*/ 230447 h 1756245"/>
              <a:gd name="connsiteX9" fmla="*/ 1974640 w 2889213"/>
              <a:gd name="connsiteY9" fmla="*/ 418250 h 1756245"/>
              <a:gd name="connsiteX10" fmla="*/ 1973469 w 2889213"/>
              <a:gd name="connsiteY10" fmla="*/ 669367 h 1756245"/>
              <a:gd name="connsiteX11" fmla="*/ 1866010 w 2889213"/>
              <a:gd name="connsiteY11" fmla="*/ 763066 h 1756245"/>
              <a:gd name="connsiteX12" fmla="*/ 2733769 w 2889213"/>
              <a:gd name="connsiteY12" fmla="*/ 1271977 h 1756245"/>
              <a:gd name="connsiteX13" fmla="*/ 2694623 w 2889213"/>
              <a:gd name="connsiteY13" fmla="*/ 1524551 h 1756245"/>
              <a:gd name="connsiteX14" fmla="*/ 2385869 w 2889213"/>
              <a:gd name="connsiteY14" fmla="*/ 1470471 h 1756245"/>
              <a:gd name="connsiteX15" fmla="*/ 2074819 w 2889213"/>
              <a:gd name="connsiteY15" fmla="*/ 1450630 h 1756245"/>
              <a:gd name="connsiteX16" fmla="*/ 1739085 w 2889213"/>
              <a:gd name="connsiteY16" fmla="*/ 1756245 h 1756245"/>
              <a:gd name="connsiteX17" fmla="*/ 1648664 w 2889213"/>
              <a:gd name="connsiteY17" fmla="*/ 1466985 h 1756245"/>
              <a:gd name="connsiteX18" fmla="*/ 1376671 w 2889213"/>
              <a:gd name="connsiteY18" fmla="*/ 1585154 h 1756245"/>
              <a:gd name="connsiteX19" fmla="*/ 1415819 w 2889213"/>
              <a:gd name="connsiteY19" fmla="*/ 1219781 h 1756245"/>
              <a:gd name="connsiteX20" fmla="*/ 665501 w 2889213"/>
              <a:gd name="connsiteY20" fmla="*/ 1161060 h 1756245"/>
              <a:gd name="connsiteX21" fmla="*/ 0 w 2889213"/>
              <a:gd name="connsiteY21" fmla="*/ 1010996 h 1756245"/>
              <a:gd name="connsiteX22" fmla="*/ 13050 w 2889213"/>
              <a:gd name="connsiteY22" fmla="*/ 169336 h 1756245"/>
              <a:gd name="connsiteX23" fmla="*/ 1397081 w 2889213"/>
              <a:gd name="connsiteY23" fmla="*/ 68 h 1756245"/>
              <a:gd name="connsiteX0" fmla="*/ 2150164 w 2889213"/>
              <a:gd name="connsiteY0" fmla="*/ 113841 h 1756245"/>
              <a:gd name="connsiteX1" fmla="*/ 2655476 w 2889213"/>
              <a:gd name="connsiteY1" fmla="*/ 469463 h 1756245"/>
              <a:gd name="connsiteX2" fmla="*/ 2828170 w 2889213"/>
              <a:gd name="connsiteY2" fmla="*/ 895349 h 1756245"/>
              <a:gd name="connsiteX3" fmla="*/ 2883834 w 2889213"/>
              <a:gd name="connsiteY3" fmla="*/ 1193683 h 1756245"/>
              <a:gd name="connsiteX4" fmla="*/ 2840612 w 2889213"/>
              <a:gd name="connsiteY4" fmla="*/ 1449203 h 1756245"/>
              <a:gd name="connsiteX5" fmla="*/ 2632493 w 2889213"/>
              <a:gd name="connsiteY5" fmla="*/ 1060130 h 1756245"/>
              <a:gd name="connsiteX6" fmla="*/ 2150164 w 2889213"/>
              <a:gd name="connsiteY6" fmla="*/ 113841 h 1756245"/>
              <a:gd name="connsiteX7" fmla="*/ 1397081 w 2889213"/>
              <a:gd name="connsiteY7" fmla="*/ 68 h 1756245"/>
              <a:gd name="connsiteX8" fmla="*/ 1826128 w 2889213"/>
              <a:gd name="connsiteY8" fmla="*/ 230447 h 1756245"/>
              <a:gd name="connsiteX9" fmla="*/ 1892904 w 2889213"/>
              <a:gd name="connsiteY9" fmla="*/ 459118 h 1756245"/>
              <a:gd name="connsiteX10" fmla="*/ 1973469 w 2889213"/>
              <a:gd name="connsiteY10" fmla="*/ 669367 h 1756245"/>
              <a:gd name="connsiteX11" fmla="*/ 1866010 w 2889213"/>
              <a:gd name="connsiteY11" fmla="*/ 763066 h 1756245"/>
              <a:gd name="connsiteX12" fmla="*/ 2733769 w 2889213"/>
              <a:gd name="connsiteY12" fmla="*/ 1271977 h 1756245"/>
              <a:gd name="connsiteX13" fmla="*/ 2694623 w 2889213"/>
              <a:gd name="connsiteY13" fmla="*/ 1524551 h 1756245"/>
              <a:gd name="connsiteX14" fmla="*/ 2385869 w 2889213"/>
              <a:gd name="connsiteY14" fmla="*/ 1470471 h 1756245"/>
              <a:gd name="connsiteX15" fmla="*/ 2074819 w 2889213"/>
              <a:gd name="connsiteY15" fmla="*/ 1450630 h 1756245"/>
              <a:gd name="connsiteX16" fmla="*/ 1739085 w 2889213"/>
              <a:gd name="connsiteY16" fmla="*/ 1756245 h 1756245"/>
              <a:gd name="connsiteX17" fmla="*/ 1648664 w 2889213"/>
              <a:gd name="connsiteY17" fmla="*/ 1466985 h 1756245"/>
              <a:gd name="connsiteX18" fmla="*/ 1376671 w 2889213"/>
              <a:gd name="connsiteY18" fmla="*/ 1585154 h 1756245"/>
              <a:gd name="connsiteX19" fmla="*/ 1415819 w 2889213"/>
              <a:gd name="connsiteY19" fmla="*/ 1219781 h 1756245"/>
              <a:gd name="connsiteX20" fmla="*/ 665501 w 2889213"/>
              <a:gd name="connsiteY20" fmla="*/ 1161060 h 1756245"/>
              <a:gd name="connsiteX21" fmla="*/ 0 w 2889213"/>
              <a:gd name="connsiteY21" fmla="*/ 1010996 h 1756245"/>
              <a:gd name="connsiteX22" fmla="*/ 13050 w 2889213"/>
              <a:gd name="connsiteY22" fmla="*/ 169336 h 1756245"/>
              <a:gd name="connsiteX23" fmla="*/ 1397081 w 2889213"/>
              <a:gd name="connsiteY23" fmla="*/ 68 h 1756245"/>
              <a:gd name="connsiteX0" fmla="*/ 2150164 w 2889213"/>
              <a:gd name="connsiteY0" fmla="*/ 113841 h 1756245"/>
              <a:gd name="connsiteX1" fmla="*/ 2655476 w 2889213"/>
              <a:gd name="connsiteY1" fmla="*/ 469463 h 1756245"/>
              <a:gd name="connsiteX2" fmla="*/ 2828170 w 2889213"/>
              <a:gd name="connsiteY2" fmla="*/ 895349 h 1756245"/>
              <a:gd name="connsiteX3" fmla="*/ 2883834 w 2889213"/>
              <a:gd name="connsiteY3" fmla="*/ 1193683 h 1756245"/>
              <a:gd name="connsiteX4" fmla="*/ 2840612 w 2889213"/>
              <a:gd name="connsiteY4" fmla="*/ 1449203 h 1756245"/>
              <a:gd name="connsiteX5" fmla="*/ 2632493 w 2889213"/>
              <a:gd name="connsiteY5" fmla="*/ 1060130 h 1756245"/>
              <a:gd name="connsiteX6" fmla="*/ 2150164 w 2889213"/>
              <a:gd name="connsiteY6" fmla="*/ 113841 h 1756245"/>
              <a:gd name="connsiteX7" fmla="*/ 1397081 w 2889213"/>
              <a:gd name="connsiteY7" fmla="*/ 68 h 1756245"/>
              <a:gd name="connsiteX8" fmla="*/ 1729530 w 2889213"/>
              <a:gd name="connsiteY8" fmla="*/ 204440 h 1756245"/>
              <a:gd name="connsiteX9" fmla="*/ 1892904 w 2889213"/>
              <a:gd name="connsiteY9" fmla="*/ 459118 h 1756245"/>
              <a:gd name="connsiteX10" fmla="*/ 1973469 w 2889213"/>
              <a:gd name="connsiteY10" fmla="*/ 669367 h 1756245"/>
              <a:gd name="connsiteX11" fmla="*/ 1866010 w 2889213"/>
              <a:gd name="connsiteY11" fmla="*/ 763066 h 1756245"/>
              <a:gd name="connsiteX12" fmla="*/ 2733769 w 2889213"/>
              <a:gd name="connsiteY12" fmla="*/ 1271977 h 1756245"/>
              <a:gd name="connsiteX13" fmla="*/ 2694623 w 2889213"/>
              <a:gd name="connsiteY13" fmla="*/ 1524551 h 1756245"/>
              <a:gd name="connsiteX14" fmla="*/ 2385869 w 2889213"/>
              <a:gd name="connsiteY14" fmla="*/ 1470471 h 1756245"/>
              <a:gd name="connsiteX15" fmla="*/ 2074819 w 2889213"/>
              <a:gd name="connsiteY15" fmla="*/ 1450630 h 1756245"/>
              <a:gd name="connsiteX16" fmla="*/ 1739085 w 2889213"/>
              <a:gd name="connsiteY16" fmla="*/ 1756245 h 1756245"/>
              <a:gd name="connsiteX17" fmla="*/ 1648664 w 2889213"/>
              <a:gd name="connsiteY17" fmla="*/ 1466985 h 1756245"/>
              <a:gd name="connsiteX18" fmla="*/ 1376671 w 2889213"/>
              <a:gd name="connsiteY18" fmla="*/ 1585154 h 1756245"/>
              <a:gd name="connsiteX19" fmla="*/ 1415819 w 2889213"/>
              <a:gd name="connsiteY19" fmla="*/ 1219781 h 1756245"/>
              <a:gd name="connsiteX20" fmla="*/ 665501 w 2889213"/>
              <a:gd name="connsiteY20" fmla="*/ 1161060 h 1756245"/>
              <a:gd name="connsiteX21" fmla="*/ 0 w 2889213"/>
              <a:gd name="connsiteY21" fmla="*/ 1010996 h 1756245"/>
              <a:gd name="connsiteX22" fmla="*/ 13050 w 2889213"/>
              <a:gd name="connsiteY22" fmla="*/ 169336 h 1756245"/>
              <a:gd name="connsiteX23" fmla="*/ 1397081 w 2889213"/>
              <a:gd name="connsiteY23" fmla="*/ 68 h 1756245"/>
              <a:gd name="connsiteX0" fmla="*/ 2150164 w 2889213"/>
              <a:gd name="connsiteY0" fmla="*/ 113841 h 1756245"/>
              <a:gd name="connsiteX1" fmla="*/ 2655476 w 2889213"/>
              <a:gd name="connsiteY1" fmla="*/ 469463 h 1756245"/>
              <a:gd name="connsiteX2" fmla="*/ 2828170 w 2889213"/>
              <a:gd name="connsiteY2" fmla="*/ 895349 h 1756245"/>
              <a:gd name="connsiteX3" fmla="*/ 2883834 w 2889213"/>
              <a:gd name="connsiteY3" fmla="*/ 1193683 h 1756245"/>
              <a:gd name="connsiteX4" fmla="*/ 2840612 w 2889213"/>
              <a:gd name="connsiteY4" fmla="*/ 1449203 h 1756245"/>
              <a:gd name="connsiteX5" fmla="*/ 2632493 w 2889213"/>
              <a:gd name="connsiteY5" fmla="*/ 1060130 h 1756245"/>
              <a:gd name="connsiteX6" fmla="*/ 2150164 w 2889213"/>
              <a:gd name="connsiteY6" fmla="*/ 113841 h 1756245"/>
              <a:gd name="connsiteX7" fmla="*/ 1397081 w 2889213"/>
              <a:gd name="connsiteY7" fmla="*/ 68 h 1756245"/>
              <a:gd name="connsiteX8" fmla="*/ 1729530 w 2889213"/>
              <a:gd name="connsiteY8" fmla="*/ 204440 h 1756245"/>
              <a:gd name="connsiteX9" fmla="*/ 1892904 w 2889213"/>
              <a:gd name="connsiteY9" fmla="*/ 459118 h 1756245"/>
              <a:gd name="connsiteX10" fmla="*/ 1973469 w 2889213"/>
              <a:gd name="connsiteY10" fmla="*/ 669367 h 1756245"/>
              <a:gd name="connsiteX11" fmla="*/ 1866010 w 2889213"/>
              <a:gd name="connsiteY11" fmla="*/ 763066 h 1756245"/>
              <a:gd name="connsiteX12" fmla="*/ 2733769 w 2889213"/>
              <a:gd name="connsiteY12" fmla="*/ 1271977 h 1756245"/>
              <a:gd name="connsiteX13" fmla="*/ 2694623 w 2889213"/>
              <a:gd name="connsiteY13" fmla="*/ 1524551 h 1756245"/>
              <a:gd name="connsiteX14" fmla="*/ 2385869 w 2889213"/>
              <a:gd name="connsiteY14" fmla="*/ 1470471 h 1756245"/>
              <a:gd name="connsiteX15" fmla="*/ 2074819 w 2889213"/>
              <a:gd name="connsiteY15" fmla="*/ 1450630 h 1756245"/>
              <a:gd name="connsiteX16" fmla="*/ 1739085 w 2889213"/>
              <a:gd name="connsiteY16" fmla="*/ 1756245 h 1756245"/>
              <a:gd name="connsiteX17" fmla="*/ 1648664 w 2889213"/>
              <a:gd name="connsiteY17" fmla="*/ 1466985 h 1756245"/>
              <a:gd name="connsiteX18" fmla="*/ 1376671 w 2889213"/>
              <a:gd name="connsiteY18" fmla="*/ 1585154 h 1756245"/>
              <a:gd name="connsiteX19" fmla="*/ 1415819 w 2889213"/>
              <a:gd name="connsiteY19" fmla="*/ 1219781 h 1756245"/>
              <a:gd name="connsiteX20" fmla="*/ 665501 w 2889213"/>
              <a:gd name="connsiteY20" fmla="*/ 1161060 h 1756245"/>
              <a:gd name="connsiteX21" fmla="*/ 0 w 2889213"/>
              <a:gd name="connsiteY21" fmla="*/ 1010996 h 1756245"/>
              <a:gd name="connsiteX22" fmla="*/ 13050 w 2889213"/>
              <a:gd name="connsiteY22" fmla="*/ 169336 h 1756245"/>
              <a:gd name="connsiteX23" fmla="*/ 1397081 w 2889213"/>
              <a:gd name="connsiteY23" fmla="*/ 68 h 1756245"/>
              <a:gd name="connsiteX0" fmla="*/ 2150164 w 2889213"/>
              <a:gd name="connsiteY0" fmla="*/ 113841 h 1756245"/>
              <a:gd name="connsiteX1" fmla="*/ 2655476 w 2889213"/>
              <a:gd name="connsiteY1" fmla="*/ 469463 h 1756245"/>
              <a:gd name="connsiteX2" fmla="*/ 2828170 w 2889213"/>
              <a:gd name="connsiteY2" fmla="*/ 895349 h 1756245"/>
              <a:gd name="connsiteX3" fmla="*/ 2883834 w 2889213"/>
              <a:gd name="connsiteY3" fmla="*/ 1193683 h 1756245"/>
              <a:gd name="connsiteX4" fmla="*/ 2840612 w 2889213"/>
              <a:gd name="connsiteY4" fmla="*/ 1449203 h 1756245"/>
              <a:gd name="connsiteX5" fmla="*/ 2632493 w 2889213"/>
              <a:gd name="connsiteY5" fmla="*/ 1060130 h 1756245"/>
              <a:gd name="connsiteX6" fmla="*/ 2150164 w 2889213"/>
              <a:gd name="connsiteY6" fmla="*/ 113841 h 1756245"/>
              <a:gd name="connsiteX7" fmla="*/ 1348782 w 2889213"/>
              <a:gd name="connsiteY7" fmla="*/ 68 h 1756245"/>
              <a:gd name="connsiteX8" fmla="*/ 1729530 w 2889213"/>
              <a:gd name="connsiteY8" fmla="*/ 204440 h 1756245"/>
              <a:gd name="connsiteX9" fmla="*/ 1892904 w 2889213"/>
              <a:gd name="connsiteY9" fmla="*/ 459118 h 1756245"/>
              <a:gd name="connsiteX10" fmla="*/ 1973469 w 2889213"/>
              <a:gd name="connsiteY10" fmla="*/ 669367 h 1756245"/>
              <a:gd name="connsiteX11" fmla="*/ 1866010 w 2889213"/>
              <a:gd name="connsiteY11" fmla="*/ 763066 h 1756245"/>
              <a:gd name="connsiteX12" fmla="*/ 2733769 w 2889213"/>
              <a:gd name="connsiteY12" fmla="*/ 1271977 h 1756245"/>
              <a:gd name="connsiteX13" fmla="*/ 2694623 w 2889213"/>
              <a:gd name="connsiteY13" fmla="*/ 1524551 h 1756245"/>
              <a:gd name="connsiteX14" fmla="*/ 2385869 w 2889213"/>
              <a:gd name="connsiteY14" fmla="*/ 1470471 h 1756245"/>
              <a:gd name="connsiteX15" fmla="*/ 2074819 w 2889213"/>
              <a:gd name="connsiteY15" fmla="*/ 1450630 h 1756245"/>
              <a:gd name="connsiteX16" fmla="*/ 1739085 w 2889213"/>
              <a:gd name="connsiteY16" fmla="*/ 1756245 h 1756245"/>
              <a:gd name="connsiteX17" fmla="*/ 1648664 w 2889213"/>
              <a:gd name="connsiteY17" fmla="*/ 1466985 h 1756245"/>
              <a:gd name="connsiteX18" fmla="*/ 1376671 w 2889213"/>
              <a:gd name="connsiteY18" fmla="*/ 1585154 h 1756245"/>
              <a:gd name="connsiteX19" fmla="*/ 1415819 w 2889213"/>
              <a:gd name="connsiteY19" fmla="*/ 1219781 h 1756245"/>
              <a:gd name="connsiteX20" fmla="*/ 665501 w 2889213"/>
              <a:gd name="connsiteY20" fmla="*/ 1161060 h 1756245"/>
              <a:gd name="connsiteX21" fmla="*/ 0 w 2889213"/>
              <a:gd name="connsiteY21" fmla="*/ 1010996 h 1756245"/>
              <a:gd name="connsiteX22" fmla="*/ 13050 w 2889213"/>
              <a:gd name="connsiteY22" fmla="*/ 169336 h 1756245"/>
              <a:gd name="connsiteX23" fmla="*/ 1348782 w 2889213"/>
              <a:gd name="connsiteY23" fmla="*/ 68 h 1756245"/>
              <a:gd name="connsiteX0" fmla="*/ 2150164 w 2889213"/>
              <a:gd name="connsiteY0" fmla="*/ 113841 h 1756245"/>
              <a:gd name="connsiteX1" fmla="*/ 2655476 w 2889213"/>
              <a:gd name="connsiteY1" fmla="*/ 469463 h 1756245"/>
              <a:gd name="connsiteX2" fmla="*/ 2828170 w 2889213"/>
              <a:gd name="connsiteY2" fmla="*/ 895349 h 1756245"/>
              <a:gd name="connsiteX3" fmla="*/ 2883834 w 2889213"/>
              <a:gd name="connsiteY3" fmla="*/ 1193683 h 1756245"/>
              <a:gd name="connsiteX4" fmla="*/ 2840612 w 2889213"/>
              <a:gd name="connsiteY4" fmla="*/ 1449203 h 1756245"/>
              <a:gd name="connsiteX5" fmla="*/ 2632493 w 2889213"/>
              <a:gd name="connsiteY5" fmla="*/ 1060130 h 1756245"/>
              <a:gd name="connsiteX6" fmla="*/ 2150164 w 2889213"/>
              <a:gd name="connsiteY6" fmla="*/ 113841 h 1756245"/>
              <a:gd name="connsiteX7" fmla="*/ 1348782 w 2889213"/>
              <a:gd name="connsiteY7" fmla="*/ 68 h 1756245"/>
              <a:gd name="connsiteX8" fmla="*/ 1729530 w 2889213"/>
              <a:gd name="connsiteY8" fmla="*/ 204440 h 1756245"/>
              <a:gd name="connsiteX9" fmla="*/ 1892904 w 2889213"/>
              <a:gd name="connsiteY9" fmla="*/ 459118 h 1756245"/>
              <a:gd name="connsiteX10" fmla="*/ 1973469 w 2889213"/>
              <a:gd name="connsiteY10" fmla="*/ 669367 h 1756245"/>
              <a:gd name="connsiteX11" fmla="*/ 1866010 w 2889213"/>
              <a:gd name="connsiteY11" fmla="*/ 763066 h 1756245"/>
              <a:gd name="connsiteX12" fmla="*/ 2733769 w 2889213"/>
              <a:gd name="connsiteY12" fmla="*/ 1271977 h 1756245"/>
              <a:gd name="connsiteX13" fmla="*/ 2694623 w 2889213"/>
              <a:gd name="connsiteY13" fmla="*/ 1524551 h 1756245"/>
              <a:gd name="connsiteX14" fmla="*/ 2385869 w 2889213"/>
              <a:gd name="connsiteY14" fmla="*/ 1470471 h 1756245"/>
              <a:gd name="connsiteX15" fmla="*/ 2074819 w 2889213"/>
              <a:gd name="connsiteY15" fmla="*/ 1450630 h 1756245"/>
              <a:gd name="connsiteX16" fmla="*/ 1739085 w 2889213"/>
              <a:gd name="connsiteY16" fmla="*/ 1756245 h 1756245"/>
              <a:gd name="connsiteX17" fmla="*/ 1648664 w 2889213"/>
              <a:gd name="connsiteY17" fmla="*/ 1466985 h 1756245"/>
              <a:gd name="connsiteX18" fmla="*/ 1376671 w 2889213"/>
              <a:gd name="connsiteY18" fmla="*/ 1585154 h 1756245"/>
              <a:gd name="connsiteX19" fmla="*/ 1415819 w 2889213"/>
              <a:gd name="connsiteY19" fmla="*/ 1219781 h 1756245"/>
              <a:gd name="connsiteX20" fmla="*/ 665501 w 2889213"/>
              <a:gd name="connsiteY20" fmla="*/ 1161060 h 1756245"/>
              <a:gd name="connsiteX21" fmla="*/ 0 w 2889213"/>
              <a:gd name="connsiteY21" fmla="*/ 1010996 h 1756245"/>
              <a:gd name="connsiteX22" fmla="*/ 13050 w 2889213"/>
              <a:gd name="connsiteY22" fmla="*/ 169336 h 1756245"/>
              <a:gd name="connsiteX23" fmla="*/ 1348782 w 2889213"/>
              <a:gd name="connsiteY23" fmla="*/ 68 h 1756245"/>
              <a:gd name="connsiteX0" fmla="*/ 2150164 w 2889213"/>
              <a:gd name="connsiteY0" fmla="*/ 113773 h 1756177"/>
              <a:gd name="connsiteX1" fmla="*/ 2655476 w 2889213"/>
              <a:gd name="connsiteY1" fmla="*/ 469395 h 1756177"/>
              <a:gd name="connsiteX2" fmla="*/ 2828170 w 2889213"/>
              <a:gd name="connsiteY2" fmla="*/ 895281 h 1756177"/>
              <a:gd name="connsiteX3" fmla="*/ 2883834 w 2889213"/>
              <a:gd name="connsiteY3" fmla="*/ 1193615 h 1756177"/>
              <a:gd name="connsiteX4" fmla="*/ 2840612 w 2889213"/>
              <a:gd name="connsiteY4" fmla="*/ 1449135 h 1756177"/>
              <a:gd name="connsiteX5" fmla="*/ 2632493 w 2889213"/>
              <a:gd name="connsiteY5" fmla="*/ 1060062 h 1756177"/>
              <a:gd name="connsiteX6" fmla="*/ 2150164 w 2889213"/>
              <a:gd name="connsiteY6" fmla="*/ 113773 h 1756177"/>
              <a:gd name="connsiteX7" fmla="*/ 1348782 w 2889213"/>
              <a:gd name="connsiteY7" fmla="*/ 0 h 1756177"/>
              <a:gd name="connsiteX8" fmla="*/ 1729530 w 2889213"/>
              <a:gd name="connsiteY8" fmla="*/ 204372 h 1756177"/>
              <a:gd name="connsiteX9" fmla="*/ 1892904 w 2889213"/>
              <a:gd name="connsiteY9" fmla="*/ 459050 h 1756177"/>
              <a:gd name="connsiteX10" fmla="*/ 1973469 w 2889213"/>
              <a:gd name="connsiteY10" fmla="*/ 669299 h 1756177"/>
              <a:gd name="connsiteX11" fmla="*/ 1866010 w 2889213"/>
              <a:gd name="connsiteY11" fmla="*/ 762998 h 1756177"/>
              <a:gd name="connsiteX12" fmla="*/ 2733769 w 2889213"/>
              <a:gd name="connsiteY12" fmla="*/ 1271909 h 1756177"/>
              <a:gd name="connsiteX13" fmla="*/ 2694623 w 2889213"/>
              <a:gd name="connsiteY13" fmla="*/ 1524483 h 1756177"/>
              <a:gd name="connsiteX14" fmla="*/ 2385869 w 2889213"/>
              <a:gd name="connsiteY14" fmla="*/ 1470403 h 1756177"/>
              <a:gd name="connsiteX15" fmla="*/ 2074819 w 2889213"/>
              <a:gd name="connsiteY15" fmla="*/ 1450562 h 1756177"/>
              <a:gd name="connsiteX16" fmla="*/ 1739085 w 2889213"/>
              <a:gd name="connsiteY16" fmla="*/ 1756177 h 1756177"/>
              <a:gd name="connsiteX17" fmla="*/ 1648664 w 2889213"/>
              <a:gd name="connsiteY17" fmla="*/ 1466917 h 1756177"/>
              <a:gd name="connsiteX18" fmla="*/ 1376671 w 2889213"/>
              <a:gd name="connsiteY18" fmla="*/ 1585086 h 1756177"/>
              <a:gd name="connsiteX19" fmla="*/ 1415819 w 2889213"/>
              <a:gd name="connsiteY19" fmla="*/ 1219713 h 1756177"/>
              <a:gd name="connsiteX20" fmla="*/ 665501 w 2889213"/>
              <a:gd name="connsiteY20" fmla="*/ 1160992 h 1756177"/>
              <a:gd name="connsiteX21" fmla="*/ 0 w 2889213"/>
              <a:gd name="connsiteY21" fmla="*/ 1010928 h 1756177"/>
              <a:gd name="connsiteX22" fmla="*/ 13050 w 2889213"/>
              <a:gd name="connsiteY22" fmla="*/ 169268 h 1756177"/>
              <a:gd name="connsiteX23" fmla="*/ 1348782 w 2889213"/>
              <a:gd name="connsiteY23" fmla="*/ 0 h 1756177"/>
              <a:gd name="connsiteX0" fmla="*/ 2150164 w 2889213"/>
              <a:gd name="connsiteY0" fmla="*/ 113773 h 1756177"/>
              <a:gd name="connsiteX1" fmla="*/ 2655476 w 2889213"/>
              <a:gd name="connsiteY1" fmla="*/ 469395 h 1756177"/>
              <a:gd name="connsiteX2" fmla="*/ 2828170 w 2889213"/>
              <a:gd name="connsiteY2" fmla="*/ 895281 h 1756177"/>
              <a:gd name="connsiteX3" fmla="*/ 2883834 w 2889213"/>
              <a:gd name="connsiteY3" fmla="*/ 1193615 h 1756177"/>
              <a:gd name="connsiteX4" fmla="*/ 2840612 w 2889213"/>
              <a:gd name="connsiteY4" fmla="*/ 1449135 h 1756177"/>
              <a:gd name="connsiteX5" fmla="*/ 2632493 w 2889213"/>
              <a:gd name="connsiteY5" fmla="*/ 1060062 h 1756177"/>
              <a:gd name="connsiteX6" fmla="*/ 2150164 w 2889213"/>
              <a:gd name="connsiteY6" fmla="*/ 113773 h 1756177"/>
              <a:gd name="connsiteX7" fmla="*/ 1348782 w 2889213"/>
              <a:gd name="connsiteY7" fmla="*/ 0 h 1756177"/>
              <a:gd name="connsiteX8" fmla="*/ 1729530 w 2889213"/>
              <a:gd name="connsiteY8" fmla="*/ 204372 h 1756177"/>
              <a:gd name="connsiteX9" fmla="*/ 1848320 w 2889213"/>
              <a:gd name="connsiteY9" fmla="*/ 462766 h 1756177"/>
              <a:gd name="connsiteX10" fmla="*/ 1973469 w 2889213"/>
              <a:gd name="connsiteY10" fmla="*/ 669299 h 1756177"/>
              <a:gd name="connsiteX11" fmla="*/ 1866010 w 2889213"/>
              <a:gd name="connsiteY11" fmla="*/ 762998 h 1756177"/>
              <a:gd name="connsiteX12" fmla="*/ 2733769 w 2889213"/>
              <a:gd name="connsiteY12" fmla="*/ 1271909 h 1756177"/>
              <a:gd name="connsiteX13" fmla="*/ 2694623 w 2889213"/>
              <a:gd name="connsiteY13" fmla="*/ 1524483 h 1756177"/>
              <a:gd name="connsiteX14" fmla="*/ 2385869 w 2889213"/>
              <a:gd name="connsiteY14" fmla="*/ 1470403 h 1756177"/>
              <a:gd name="connsiteX15" fmla="*/ 2074819 w 2889213"/>
              <a:gd name="connsiteY15" fmla="*/ 1450562 h 1756177"/>
              <a:gd name="connsiteX16" fmla="*/ 1739085 w 2889213"/>
              <a:gd name="connsiteY16" fmla="*/ 1756177 h 1756177"/>
              <a:gd name="connsiteX17" fmla="*/ 1648664 w 2889213"/>
              <a:gd name="connsiteY17" fmla="*/ 1466917 h 1756177"/>
              <a:gd name="connsiteX18" fmla="*/ 1376671 w 2889213"/>
              <a:gd name="connsiteY18" fmla="*/ 1585086 h 1756177"/>
              <a:gd name="connsiteX19" fmla="*/ 1415819 w 2889213"/>
              <a:gd name="connsiteY19" fmla="*/ 1219713 h 1756177"/>
              <a:gd name="connsiteX20" fmla="*/ 665501 w 2889213"/>
              <a:gd name="connsiteY20" fmla="*/ 1160992 h 1756177"/>
              <a:gd name="connsiteX21" fmla="*/ 0 w 2889213"/>
              <a:gd name="connsiteY21" fmla="*/ 1010928 h 1756177"/>
              <a:gd name="connsiteX22" fmla="*/ 13050 w 2889213"/>
              <a:gd name="connsiteY22" fmla="*/ 169268 h 1756177"/>
              <a:gd name="connsiteX23" fmla="*/ 1348782 w 2889213"/>
              <a:gd name="connsiteY23" fmla="*/ 0 h 1756177"/>
              <a:gd name="connsiteX0" fmla="*/ 2150164 w 2889213"/>
              <a:gd name="connsiteY0" fmla="*/ 113773 h 1756177"/>
              <a:gd name="connsiteX1" fmla="*/ 2655476 w 2889213"/>
              <a:gd name="connsiteY1" fmla="*/ 469395 h 1756177"/>
              <a:gd name="connsiteX2" fmla="*/ 2828170 w 2889213"/>
              <a:gd name="connsiteY2" fmla="*/ 895281 h 1756177"/>
              <a:gd name="connsiteX3" fmla="*/ 2883834 w 2889213"/>
              <a:gd name="connsiteY3" fmla="*/ 1193615 h 1756177"/>
              <a:gd name="connsiteX4" fmla="*/ 2840612 w 2889213"/>
              <a:gd name="connsiteY4" fmla="*/ 1449135 h 1756177"/>
              <a:gd name="connsiteX5" fmla="*/ 2632493 w 2889213"/>
              <a:gd name="connsiteY5" fmla="*/ 1060062 h 1756177"/>
              <a:gd name="connsiteX6" fmla="*/ 2150164 w 2889213"/>
              <a:gd name="connsiteY6" fmla="*/ 113773 h 1756177"/>
              <a:gd name="connsiteX7" fmla="*/ 1348782 w 2889213"/>
              <a:gd name="connsiteY7" fmla="*/ 0 h 1756177"/>
              <a:gd name="connsiteX8" fmla="*/ 1729530 w 2889213"/>
              <a:gd name="connsiteY8" fmla="*/ 204372 h 1756177"/>
              <a:gd name="connsiteX9" fmla="*/ 1866896 w 2889213"/>
              <a:gd name="connsiteY9" fmla="*/ 462766 h 1756177"/>
              <a:gd name="connsiteX10" fmla="*/ 1973469 w 2889213"/>
              <a:gd name="connsiteY10" fmla="*/ 669299 h 1756177"/>
              <a:gd name="connsiteX11" fmla="*/ 1866010 w 2889213"/>
              <a:gd name="connsiteY11" fmla="*/ 762998 h 1756177"/>
              <a:gd name="connsiteX12" fmla="*/ 2733769 w 2889213"/>
              <a:gd name="connsiteY12" fmla="*/ 1271909 h 1756177"/>
              <a:gd name="connsiteX13" fmla="*/ 2694623 w 2889213"/>
              <a:gd name="connsiteY13" fmla="*/ 1524483 h 1756177"/>
              <a:gd name="connsiteX14" fmla="*/ 2385869 w 2889213"/>
              <a:gd name="connsiteY14" fmla="*/ 1470403 h 1756177"/>
              <a:gd name="connsiteX15" fmla="*/ 2074819 w 2889213"/>
              <a:gd name="connsiteY15" fmla="*/ 1450562 h 1756177"/>
              <a:gd name="connsiteX16" fmla="*/ 1739085 w 2889213"/>
              <a:gd name="connsiteY16" fmla="*/ 1756177 h 1756177"/>
              <a:gd name="connsiteX17" fmla="*/ 1648664 w 2889213"/>
              <a:gd name="connsiteY17" fmla="*/ 1466917 h 1756177"/>
              <a:gd name="connsiteX18" fmla="*/ 1376671 w 2889213"/>
              <a:gd name="connsiteY18" fmla="*/ 1585086 h 1756177"/>
              <a:gd name="connsiteX19" fmla="*/ 1415819 w 2889213"/>
              <a:gd name="connsiteY19" fmla="*/ 1219713 h 1756177"/>
              <a:gd name="connsiteX20" fmla="*/ 665501 w 2889213"/>
              <a:gd name="connsiteY20" fmla="*/ 1160992 h 1756177"/>
              <a:gd name="connsiteX21" fmla="*/ 0 w 2889213"/>
              <a:gd name="connsiteY21" fmla="*/ 1010928 h 1756177"/>
              <a:gd name="connsiteX22" fmla="*/ 13050 w 2889213"/>
              <a:gd name="connsiteY22" fmla="*/ 169268 h 1756177"/>
              <a:gd name="connsiteX23" fmla="*/ 1348782 w 2889213"/>
              <a:gd name="connsiteY23" fmla="*/ 0 h 1756177"/>
              <a:gd name="connsiteX0" fmla="*/ 2150164 w 2889213"/>
              <a:gd name="connsiteY0" fmla="*/ 113773 h 1756177"/>
              <a:gd name="connsiteX1" fmla="*/ 2655476 w 2889213"/>
              <a:gd name="connsiteY1" fmla="*/ 469395 h 1756177"/>
              <a:gd name="connsiteX2" fmla="*/ 2828170 w 2889213"/>
              <a:gd name="connsiteY2" fmla="*/ 895281 h 1756177"/>
              <a:gd name="connsiteX3" fmla="*/ 2883834 w 2889213"/>
              <a:gd name="connsiteY3" fmla="*/ 1193615 h 1756177"/>
              <a:gd name="connsiteX4" fmla="*/ 2840612 w 2889213"/>
              <a:gd name="connsiteY4" fmla="*/ 1449135 h 1756177"/>
              <a:gd name="connsiteX5" fmla="*/ 2632493 w 2889213"/>
              <a:gd name="connsiteY5" fmla="*/ 1060062 h 1756177"/>
              <a:gd name="connsiteX6" fmla="*/ 2150164 w 2889213"/>
              <a:gd name="connsiteY6" fmla="*/ 113773 h 1756177"/>
              <a:gd name="connsiteX7" fmla="*/ 1348782 w 2889213"/>
              <a:gd name="connsiteY7" fmla="*/ 0 h 1756177"/>
              <a:gd name="connsiteX8" fmla="*/ 1714668 w 2889213"/>
              <a:gd name="connsiteY8" fmla="*/ 204372 h 1756177"/>
              <a:gd name="connsiteX9" fmla="*/ 1866896 w 2889213"/>
              <a:gd name="connsiteY9" fmla="*/ 462766 h 1756177"/>
              <a:gd name="connsiteX10" fmla="*/ 1973469 w 2889213"/>
              <a:gd name="connsiteY10" fmla="*/ 669299 h 1756177"/>
              <a:gd name="connsiteX11" fmla="*/ 1866010 w 2889213"/>
              <a:gd name="connsiteY11" fmla="*/ 762998 h 1756177"/>
              <a:gd name="connsiteX12" fmla="*/ 2733769 w 2889213"/>
              <a:gd name="connsiteY12" fmla="*/ 1271909 h 1756177"/>
              <a:gd name="connsiteX13" fmla="*/ 2694623 w 2889213"/>
              <a:gd name="connsiteY13" fmla="*/ 1524483 h 1756177"/>
              <a:gd name="connsiteX14" fmla="*/ 2385869 w 2889213"/>
              <a:gd name="connsiteY14" fmla="*/ 1470403 h 1756177"/>
              <a:gd name="connsiteX15" fmla="*/ 2074819 w 2889213"/>
              <a:gd name="connsiteY15" fmla="*/ 1450562 h 1756177"/>
              <a:gd name="connsiteX16" fmla="*/ 1739085 w 2889213"/>
              <a:gd name="connsiteY16" fmla="*/ 1756177 h 1756177"/>
              <a:gd name="connsiteX17" fmla="*/ 1648664 w 2889213"/>
              <a:gd name="connsiteY17" fmla="*/ 1466917 h 1756177"/>
              <a:gd name="connsiteX18" fmla="*/ 1376671 w 2889213"/>
              <a:gd name="connsiteY18" fmla="*/ 1585086 h 1756177"/>
              <a:gd name="connsiteX19" fmla="*/ 1415819 w 2889213"/>
              <a:gd name="connsiteY19" fmla="*/ 1219713 h 1756177"/>
              <a:gd name="connsiteX20" fmla="*/ 665501 w 2889213"/>
              <a:gd name="connsiteY20" fmla="*/ 1160992 h 1756177"/>
              <a:gd name="connsiteX21" fmla="*/ 0 w 2889213"/>
              <a:gd name="connsiteY21" fmla="*/ 1010928 h 1756177"/>
              <a:gd name="connsiteX22" fmla="*/ 13050 w 2889213"/>
              <a:gd name="connsiteY22" fmla="*/ 169268 h 1756177"/>
              <a:gd name="connsiteX23" fmla="*/ 1348782 w 2889213"/>
              <a:gd name="connsiteY23" fmla="*/ 0 h 1756177"/>
              <a:gd name="connsiteX0" fmla="*/ 2150164 w 2889213"/>
              <a:gd name="connsiteY0" fmla="*/ 113773 h 1756177"/>
              <a:gd name="connsiteX1" fmla="*/ 2655476 w 2889213"/>
              <a:gd name="connsiteY1" fmla="*/ 469395 h 1756177"/>
              <a:gd name="connsiteX2" fmla="*/ 2828170 w 2889213"/>
              <a:gd name="connsiteY2" fmla="*/ 895281 h 1756177"/>
              <a:gd name="connsiteX3" fmla="*/ 2883834 w 2889213"/>
              <a:gd name="connsiteY3" fmla="*/ 1193615 h 1756177"/>
              <a:gd name="connsiteX4" fmla="*/ 2840612 w 2889213"/>
              <a:gd name="connsiteY4" fmla="*/ 1449135 h 1756177"/>
              <a:gd name="connsiteX5" fmla="*/ 2632493 w 2889213"/>
              <a:gd name="connsiteY5" fmla="*/ 1060062 h 1756177"/>
              <a:gd name="connsiteX6" fmla="*/ 2150164 w 2889213"/>
              <a:gd name="connsiteY6" fmla="*/ 113773 h 1756177"/>
              <a:gd name="connsiteX7" fmla="*/ 1348782 w 2889213"/>
              <a:gd name="connsiteY7" fmla="*/ 0 h 1756177"/>
              <a:gd name="connsiteX8" fmla="*/ 1714668 w 2889213"/>
              <a:gd name="connsiteY8" fmla="*/ 204372 h 1756177"/>
              <a:gd name="connsiteX9" fmla="*/ 1866896 w 2889213"/>
              <a:gd name="connsiteY9" fmla="*/ 462766 h 1756177"/>
              <a:gd name="connsiteX10" fmla="*/ 1973469 w 2889213"/>
              <a:gd name="connsiteY10" fmla="*/ 669299 h 1756177"/>
              <a:gd name="connsiteX11" fmla="*/ 1866010 w 2889213"/>
              <a:gd name="connsiteY11" fmla="*/ 762998 h 1756177"/>
              <a:gd name="connsiteX12" fmla="*/ 2733769 w 2889213"/>
              <a:gd name="connsiteY12" fmla="*/ 1271909 h 1756177"/>
              <a:gd name="connsiteX13" fmla="*/ 2694623 w 2889213"/>
              <a:gd name="connsiteY13" fmla="*/ 1524483 h 1756177"/>
              <a:gd name="connsiteX14" fmla="*/ 2385869 w 2889213"/>
              <a:gd name="connsiteY14" fmla="*/ 1470403 h 1756177"/>
              <a:gd name="connsiteX15" fmla="*/ 2074819 w 2889213"/>
              <a:gd name="connsiteY15" fmla="*/ 1450562 h 1756177"/>
              <a:gd name="connsiteX16" fmla="*/ 1739085 w 2889213"/>
              <a:gd name="connsiteY16" fmla="*/ 1756177 h 1756177"/>
              <a:gd name="connsiteX17" fmla="*/ 1648664 w 2889213"/>
              <a:gd name="connsiteY17" fmla="*/ 1466917 h 1756177"/>
              <a:gd name="connsiteX18" fmla="*/ 1376671 w 2889213"/>
              <a:gd name="connsiteY18" fmla="*/ 1585086 h 1756177"/>
              <a:gd name="connsiteX19" fmla="*/ 1415819 w 2889213"/>
              <a:gd name="connsiteY19" fmla="*/ 1219713 h 1756177"/>
              <a:gd name="connsiteX20" fmla="*/ 665501 w 2889213"/>
              <a:gd name="connsiteY20" fmla="*/ 1160992 h 1756177"/>
              <a:gd name="connsiteX21" fmla="*/ 0 w 2889213"/>
              <a:gd name="connsiteY21" fmla="*/ 1010928 h 1756177"/>
              <a:gd name="connsiteX22" fmla="*/ 13050 w 2889213"/>
              <a:gd name="connsiteY22" fmla="*/ 169268 h 1756177"/>
              <a:gd name="connsiteX23" fmla="*/ 1348782 w 2889213"/>
              <a:gd name="connsiteY23" fmla="*/ 0 h 1756177"/>
              <a:gd name="connsiteX0" fmla="*/ 2150164 w 2889213"/>
              <a:gd name="connsiteY0" fmla="*/ 113773 h 1756177"/>
              <a:gd name="connsiteX1" fmla="*/ 2655476 w 2889213"/>
              <a:gd name="connsiteY1" fmla="*/ 469395 h 1756177"/>
              <a:gd name="connsiteX2" fmla="*/ 2828170 w 2889213"/>
              <a:gd name="connsiteY2" fmla="*/ 895281 h 1756177"/>
              <a:gd name="connsiteX3" fmla="*/ 2883834 w 2889213"/>
              <a:gd name="connsiteY3" fmla="*/ 1193615 h 1756177"/>
              <a:gd name="connsiteX4" fmla="*/ 2840612 w 2889213"/>
              <a:gd name="connsiteY4" fmla="*/ 1449135 h 1756177"/>
              <a:gd name="connsiteX5" fmla="*/ 2632493 w 2889213"/>
              <a:gd name="connsiteY5" fmla="*/ 1060062 h 1756177"/>
              <a:gd name="connsiteX6" fmla="*/ 2150164 w 2889213"/>
              <a:gd name="connsiteY6" fmla="*/ 113773 h 1756177"/>
              <a:gd name="connsiteX7" fmla="*/ 1348782 w 2889213"/>
              <a:gd name="connsiteY7" fmla="*/ 0 h 1756177"/>
              <a:gd name="connsiteX8" fmla="*/ 1714668 w 2889213"/>
              <a:gd name="connsiteY8" fmla="*/ 204372 h 1756177"/>
              <a:gd name="connsiteX9" fmla="*/ 1866896 w 2889213"/>
              <a:gd name="connsiteY9" fmla="*/ 462766 h 1756177"/>
              <a:gd name="connsiteX10" fmla="*/ 1973469 w 2889213"/>
              <a:gd name="connsiteY10" fmla="*/ 669299 h 1756177"/>
              <a:gd name="connsiteX11" fmla="*/ 1866010 w 2889213"/>
              <a:gd name="connsiteY11" fmla="*/ 762998 h 1756177"/>
              <a:gd name="connsiteX12" fmla="*/ 2733769 w 2889213"/>
              <a:gd name="connsiteY12" fmla="*/ 1271909 h 1756177"/>
              <a:gd name="connsiteX13" fmla="*/ 2694623 w 2889213"/>
              <a:gd name="connsiteY13" fmla="*/ 1524483 h 1756177"/>
              <a:gd name="connsiteX14" fmla="*/ 2385869 w 2889213"/>
              <a:gd name="connsiteY14" fmla="*/ 1470403 h 1756177"/>
              <a:gd name="connsiteX15" fmla="*/ 2074819 w 2889213"/>
              <a:gd name="connsiteY15" fmla="*/ 1450562 h 1756177"/>
              <a:gd name="connsiteX16" fmla="*/ 1739085 w 2889213"/>
              <a:gd name="connsiteY16" fmla="*/ 1756177 h 1756177"/>
              <a:gd name="connsiteX17" fmla="*/ 1648664 w 2889213"/>
              <a:gd name="connsiteY17" fmla="*/ 1466917 h 1756177"/>
              <a:gd name="connsiteX18" fmla="*/ 1376671 w 2889213"/>
              <a:gd name="connsiteY18" fmla="*/ 1585086 h 1756177"/>
              <a:gd name="connsiteX19" fmla="*/ 1415819 w 2889213"/>
              <a:gd name="connsiteY19" fmla="*/ 1219713 h 1756177"/>
              <a:gd name="connsiteX20" fmla="*/ 665501 w 2889213"/>
              <a:gd name="connsiteY20" fmla="*/ 1160992 h 1756177"/>
              <a:gd name="connsiteX21" fmla="*/ 0 w 2889213"/>
              <a:gd name="connsiteY21" fmla="*/ 1010928 h 1756177"/>
              <a:gd name="connsiteX22" fmla="*/ 13050 w 2889213"/>
              <a:gd name="connsiteY22" fmla="*/ 169268 h 1756177"/>
              <a:gd name="connsiteX23" fmla="*/ 1348782 w 2889213"/>
              <a:gd name="connsiteY23" fmla="*/ 0 h 1756177"/>
              <a:gd name="connsiteX0" fmla="*/ 2150164 w 2889213"/>
              <a:gd name="connsiteY0" fmla="*/ 113773 h 1756177"/>
              <a:gd name="connsiteX1" fmla="*/ 2655476 w 2889213"/>
              <a:gd name="connsiteY1" fmla="*/ 469395 h 1756177"/>
              <a:gd name="connsiteX2" fmla="*/ 2828170 w 2889213"/>
              <a:gd name="connsiteY2" fmla="*/ 895281 h 1756177"/>
              <a:gd name="connsiteX3" fmla="*/ 2883834 w 2889213"/>
              <a:gd name="connsiteY3" fmla="*/ 1193615 h 1756177"/>
              <a:gd name="connsiteX4" fmla="*/ 2840612 w 2889213"/>
              <a:gd name="connsiteY4" fmla="*/ 1449135 h 1756177"/>
              <a:gd name="connsiteX5" fmla="*/ 2632493 w 2889213"/>
              <a:gd name="connsiteY5" fmla="*/ 1060062 h 1756177"/>
              <a:gd name="connsiteX6" fmla="*/ 2150164 w 2889213"/>
              <a:gd name="connsiteY6" fmla="*/ 113773 h 1756177"/>
              <a:gd name="connsiteX7" fmla="*/ 1348782 w 2889213"/>
              <a:gd name="connsiteY7" fmla="*/ 0 h 1756177"/>
              <a:gd name="connsiteX8" fmla="*/ 1714668 w 2889213"/>
              <a:gd name="connsiteY8" fmla="*/ 204372 h 1756177"/>
              <a:gd name="connsiteX9" fmla="*/ 1866896 w 2889213"/>
              <a:gd name="connsiteY9" fmla="*/ 462766 h 1756177"/>
              <a:gd name="connsiteX10" fmla="*/ 1973469 w 2889213"/>
              <a:gd name="connsiteY10" fmla="*/ 669299 h 1756177"/>
              <a:gd name="connsiteX11" fmla="*/ 1866010 w 2889213"/>
              <a:gd name="connsiteY11" fmla="*/ 762998 h 1756177"/>
              <a:gd name="connsiteX12" fmla="*/ 2733769 w 2889213"/>
              <a:gd name="connsiteY12" fmla="*/ 1271909 h 1756177"/>
              <a:gd name="connsiteX13" fmla="*/ 2694623 w 2889213"/>
              <a:gd name="connsiteY13" fmla="*/ 1524483 h 1756177"/>
              <a:gd name="connsiteX14" fmla="*/ 2385869 w 2889213"/>
              <a:gd name="connsiteY14" fmla="*/ 1470403 h 1756177"/>
              <a:gd name="connsiteX15" fmla="*/ 2074819 w 2889213"/>
              <a:gd name="connsiteY15" fmla="*/ 1450562 h 1756177"/>
              <a:gd name="connsiteX16" fmla="*/ 1739085 w 2889213"/>
              <a:gd name="connsiteY16" fmla="*/ 1756177 h 1756177"/>
              <a:gd name="connsiteX17" fmla="*/ 1648664 w 2889213"/>
              <a:gd name="connsiteY17" fmla="*/ 1466917 h 1756177"/>
              <a:gd name="connsiteX18" fmla="*/ 1376671 w 2889213"/>
              <a:gd name="connsiteY18" fmla="*/ 1585086 h 1756177"/>
              <a:gd name="connsiteX19" fmla="*/ 1415819 w 2889213"/>
              <a:gd name="connsiteY19" fmla="*/ 1219713 h 1756177"/>
              <a:gd name="connsiteX20" fmla="*/ 665501 w 2889213"/>
              <a:gd name="connsiteY20" fmla="*/ 1160992 h 1756177"/>
              <a:gd name="connsiteX21" fmla="*/ 0 w 2889213"/>
              <a:gd name="connsiteY21" fmla="*/ 1010928 h 1756177"/>
              <a:gd name="connsiteX22" fmla="*/ 13050 w 2889213"/>
              <a:gd name="connsiteY22" fmla="*/ 169268 h 1756177"/>
              <a:gd name="connsiteX23" fmla="*/ 1348782 w 2889213"/>
              <a:gd name="connsiteY23" fmla="*/ 0 h 1756177"/>
              <a:gd name="connsiteX0" fmla="*/ 2150164 w 2889213"/>
              <a:gd name="connsiteY0" fmla="*/ 113773 h 1800430"/>
              <a:gd name="connsiteX1" fmla="*/ 2655476 w 2889213"/>
              <a:gd name="connsiteY1" fmla="*/ 469395 h 1800430"/>
              <a:gd name="connsiteX2" fmla="*/ 2828170 w 2889213"/>
              <a:gd name="connsiteY2" fmla="*/ 895281 h 1800430"/>
              <a:gd name="connsiteX3" fmla="*/ 2883834 w 2889213"/>
              <a:gd name="connsiteY3" fmla="*/ 1193615 h 1800430"/>
              <a:gd name="connsiteX4" fmla="*/ 2840612 w 2889213"/>
              <a:gd name="connsiteY4" fmla="*/ 1449135 h 1800430"/>
              <a:gd name="connsiteX5" fmla="*/ 2632493 w 2889213"/>
              <a:gd name="connsiteY5" fmla="*/ 1060062 h 1800430"/>
              <a:gd name="connsiteX6" fmla="*/ 2150164 w 2889213"/>
              <a:gd name="connsiteY6" fmla="*/ 113773 h 1800430"/>
              <a:gd name="connsiteX7" fmla="*/ 1348782 w 2889213"/>
              <a:gd name="connsiteY7" fmla="*/ 0 h 1800430"/>
              <a:gd name="connsiteX8" fmla="*/ 1714668 w 2889213"/>
              <a:gd name="connsiteY8" fmla="*/ 204372 h 1800430"/>
              <a:gd name="connsiteX9" fmla="*/ 1866896 w 2889213"/>
              <a:gd name="connsiteY9" fmla="*/ 462766 h 1800430"/>
              <a:gd name="connsiteX10" fmla="*/ 1973469 w 2889213"/>
              <a:gd name="connsiteY10" fmla="*/ 669299 h 1800430"/>
              <a:gd name="connsiteX11" fmla="*/ 1866010 w 2889213"/>
              <a:gd name="connsiteY11" fmla="*/ 762998 h 1800430"/>
              <a:gd name="connsiteX12" fmla="*/ 2733769 w 2889213"/>
              <a:gd name="connsiteY12" fmla="*/ 1271909 h 1800430"/>
              <a:gd name="connsiteX13" fmla="*/ 2694623 w 2889213"/>
              <a:gd name="connsiteY13" fmla="*/ 1524483 h 1800430"/>
              <a:gd name="connsiteX14" fmla="*/ 2385869 w 2889213"/>
              <a:gd name="connsiteY14" fmla="*/ 1470403 h 1800430"/>
              <a:gd name="connsiteX15" fmla="*/ 2191986 w 2889213"/>
              <a:gd name="connsiteY15" fmla="*/ 1800407 h 1800430"/>
              <a:gd name="connsiteX16" fmla="*/ 2074819 w 2889213"/>
              <a:gd name="connsiteY16" fmla="*/ 1450562 h 1800430"/>
              <a:gd name="connsiteX17" fmla="*/ 1739085 w 2889213"/>
              <a:gd name="connsiteY17" fmla="*/ 1756177 h 1800430"/>
              <a:gd name="connsiteX18" fmla="*/ 1648664 w 2889213"/>
              <a:gd name="connsiteY18" fmla="*/ 1466917 h 1800430"/>
              <a:gd name="connsiteX19" fmla="*/ 1376671 w 2889213"/>
              <a:gd name="connsiteY19" fmla="*/ 1585086 h 1800430"/>
              <a:gd name="connsiteX20" fmla="*/ 1415819 w 2889213"/>
              <a:gd name="connsiteY20" fmla="*/ 1219713 h 1800430"/>
              <a:gd name="connsiteX21" fmla="*/ 665501 w 2889213"/>
              <a:gd name="connsiteY21" fmla="*/ 1160992 h 1800430"/>
              <a:gd name="connsiteX22" fmla="*/ 0 w 2889213"/>
              <a:gd name="connsiteY22" fmla="*/ 1010928 h 1800430"/>
              <a:gd name="connsiteX23" fmla="*/ 13050 w 2889213"/>
              <a:gd name="connsiteY23" fmla="*/ 169268 h 1800430"/>
              <a:gd name="connsiteX24" fmla="*/ 1348782 w 2889213"/>
              <a:gd name="connsiteY24" fmla="*/ 0 h 1800430"/>
              <a:gd name="connsiteX0" fmla="*/ 2150164 w 2889213"/>
              <a:gd name="connsiteY0" fmla="*/ 113773 h 1800430"/>
              <a:gd name="connsiteX1" fmla="*/ 2655476 w 2889213"/>
              <a:gd name="connsiteY1" fmla="*/ 469395 h 1800430"/>
              <a:gd name="connsiteX2" fmla="*/ 2828170 w 2889213"/>
              <a:gd name="connsiteY2" fmla="*/ 895281 h 1800430"/>
              <a:gd name="connsiteX3" fmla="*/ 2883834 w 2889213"/>
              <a:gd name="connsiteY3" fmla="*/ 1193615 h 1800430"/>
              <a:gd name="connsiteX4" fmla="*/ 2840612 w 2889213"/>
              <a:gd name="connsiteY4" fmla="*/ 1449135 h 1800430"/>
              <a:gd name="connsiteX5" fmla="*/ 2632493 w 2889213"/>
              <a:gd name="connsiteY5" fmla="*/ 1060062 h 1800430"/>
              <a:gd name="connsiteX6" fmla="*/ 2150164 w 2889213"/>
              <a:gd name="connsiteY6" fmla="*/ 113773 h 1800430"/>
              <a:gd name="connsiteX7" fmla="*/ 1348782 w 2889213"/>
              <a:gd name="connsiteY7" fmla="*/ 0 h 1800430"/>
              <a:gd name="connsiteX8" fmla="*/ 1714668 w 2889213"/>
              <a:gd name="connsiteY8" fmla="*/ 204372 h 1800430"/>
              <a:gd name="connsiteX9" fmla="*/ 1866896 w 2889213"/>
              <a:gd name="connsiteY9" fmla="*/ 462766 h 1800430"/>
              <a:gd name="connsiteX10" fmla="*/ 1973469 w 2889213"/>
              <a:gd name="connsiteY10" fmla="*/ 669299 h 1800430"/>
              <a:gd name="connsiteX11" fmla="*/ 1866010 w 2889213"/>
              <a:gd name="connsiteY11" fmla="*/ 762998 h 1800430"/>
              <a:gd name="connsiteX12" fmla="*/ 2733769 w 2889213"/>
              <a:gd name="connsiteY12" fmla="*/ 1271909 h 1800430"/>
              <a:gd name="connsiteX13" fmla="*/ 2694623 w 2889213"/>
              <a:gd name="connsiteY13" fmla="*/ 1524483 h 1800430"/>
              <a:gd name="connsiteX14" fmla="*/ 2385869 w 2889213"/>
              <a:gd name="connsiteY14" fmla="*/ 1470403 h 1800430"/>
              <a:gd name="connsiteX15" fmla="*/ 2191986 w 2889213"/>
              <a:gd name="connsiteY15" fmla="*/ 1800407 h 1800430"/>
              <a:gd name="connsiteX16" fmla="*/ 2074819 w 2889213"/>
              <a:gd name="connsiteY16" fmla="*/ 1450562 h 1800430"/>
              <a:gd name="connsiteX17" fmla="*/ 1739085 w 2889213"/>
              <a:gd name="connsiteY17" fmla="*/ 1756177 h 1800430"/>
              <a:gd name="connsiteX18" fmla="*/ 1648664 w 2889213"/>
              <a:gd name="connsiteY18" fmla="*/ 1466917 h 1800430"/>
              <a:gd name="connsiteX19" fmla="*/ 1376671 w 2889213"/>
              <a:gd name="connsiteY19" fmla="*/ 1585086 h 1800430"/>
              <a:gd name="connsiteX20" fmla="*/ 1415819 w 2889213"/>
              <a:gd name="connsiteY20" fmla="*/ 1219713 h 1800430"/>
              <a:gd name="connsiteX21" fmla="*/ 665501 w 2889213"/>
              <a:gd name="connsiteY21" fmla="*/ 1160992 h 1800430"/>
              <a:gd name="connsiteX22" fmla="*/ 0 w 2889213"/>
              <a:gd name="connsiteY22" fmla="*/ 1010928 h 1800430"/>
              <a:gd name="connsiteX23" fmla="*/ 13050 w 2889213"/>
              <a:gd name="connsiteY23" fmla="*/ 169268 h 1800430"/>
              <a:gd name="connsiteX24" fmla="*/ 1348782 w 2889213"/>
              <a:gd name="connsiteY24" fmla="*/ 0 h 1800430"/>
              <a:gd name="connsiteX0" fmla="*/ 2150164 w 2889213"/>
              <a:gd name="connsiteY0" fmla="*/ 113773 h 1800456"/>
              <a:gd name="connsiteX1" fmla="*/ 2655476 w 2889213"/>
              <a:gd name="connsiteY1" fmla="*/ 469395 h 1800456"/>
              <a:gd name="connsiteX2" fmla="*/ 2828170 w 2889213"/>
              <a:gd name="connsiteY2" fmla="*/ 895281 h 1800456"/>
              <a:gd name="connsiteX3" fmla="*/ 2883834 w 2889213"/>
              <a:gd name="connsiteY3" fmla="*/ 1193615 h 1800456"/>
              <a:gd name="connsiteX4" fmla="*/ 2840612 w 2889213"/>
              <a:gd name="connsiteY4" fmla="*/ 1449135 h 1800456"/>
              <a:gd name="connsiteX5" fmla="*/ 2632493 w 2889213"/>
              <a:gd name="connsiteY5" fmla="*/ 1060062 h 1800456"/>
              <a:gd name="connsiteX6" fmla="*/ 2150164 w 2889213"/>
              <a:gd name="connsiteY6" fmla="*/ 113773 h 1800456"/>
              <a:gd name="connsiteX7" fmla="*/ 1348782 w 2889213"/>
              <a:gd name="connsiteY7" fmla="*/ 0 h 1800456"/>
              <a:gd name="connsiteX8" fmla="*/ 1714668 w 2889213"/>
              <a:gd name="connsiteY8" fmla="*/ 204372 h 1800456"/>
              <a:gd name="connsiteX9" fmla="*/ 1866896 w 2889213"/>
              <a:gd name="connsiteY9" fmla="*/ 462766 h 1800456"/>
              <a:gd name="connsiteX10" fmla="*/ 1973469 w 2889213"/>
              <a:gd name="connsiteY10" fmla="*/ 669299 h 1800456"/>
              <a:gd name="connsiteX11" fmla="*/ 1866010 w 2889213"/>
              <a:gd name="connsiteY11" fmla="*/ 762998 h 1800456"/>
              <a:gd name="connsiteX12" fmla="*/ 2733769 w 2889213"/>
              <a:gd name="connsiteY12" fmla="*/ 1271909 h 1800456"/>
              <a:gd name="connsiteX13" fmla="*/ 2694623 w 2889213"/>
              <a:gd name="connsiteY13" fmla="*/ 1524483 h 1800456"/>
              <a:gd name="connsiteX14" fmla="*/ 2385869 w 2889213"/>
              <a:gd name="connsiteY14" fmla="*/ 1470403 h 1800456"/>
              <a:gd name="connsiteX15" fmla="*/ 2191986 w 2889213"/>
              <a:gd name="connsiteY15" fmla="*/ 1800407 h 1800456"/>
              <a:gd name="connsiteX16" fmla="*/ 2074819 w 2889213"/>
              <a:gd name="connsiteY16" fmla="*/ 1450562 h 1800456"/>
              <a:gd name="connsiteX17" fmla="*/ 1739085 w 2889213"/>
              <a:gd name="connsiteY17" fmla="*/ 1756177 h 1800456"/>
              <a:gd name="connsiteX18" fmla="*/ 1648664 w 2889213"/>
              <a:gd name="connsiteY18" fmla="*/ 1466917 h 1800456"/>
              <a:gd name="connsiteX19" fmla="*/ 1376671 w 2889213"/>
              <a:gd name="connsiteY19" fmla="*/ 1585086 h 1800456"/>
              <a:gd name="connsiteX20" fmla="*/ 1415819 w 2889213"/>
              <a:gd name="connsiteY20" fmla="*/ 1219713 h 1800456"/>
              <a:gd name="connsiteX21" fmla="*/ 665501 w 2889213"/>
              <a:gd name="connsiteY21" fmla="*/ 1160992 h 1800456"/>
              <a:gd name="connsiteX22" fmla="*/ 0 w 2889213"/>
              <a:gd name="connsiteY22" fmla="*/ 1010928 h 1800456"/>
              <a:gd name="connsiteX23" fmla="*/ 13050 w 2889213"/>
              <a:gd name="connsiteY23" fmla="*/ 169268 h 1800456"/>
              <a:gd name="connsiteX24" fmla="*/ 1348782 w 2889213"/>
              <a:gd name="connsiteY24" fmla="*/ 0 h 1800456"/>
              <a:gd name="connsiteX0" fmla="*/ 2150164 w 2889213"/>
              <a:gd name="connsiteY0" fmla="*/ 113773 h 1811599"/>
              <a:gd name="connsiteX1" fmla="*/ 2655476 w 2889213"/>
              <a:gd name="connsiteY1" fmla="*/ 469395 h 1811599"/>
              <a:gd name="connsiteX2" fmla="*/ 2828170 w 2889213"/>
              <a:gd name="connsiteY2" fmla="*/ 895281 h 1811599"/>
              <a:gd name="connsiteX3" fmla="*/ 2883834 w 2889213"/>
              <a:gd name="connsiteY3" fmla="*/ 1193615 h 1811599"/>
              <a:gd name="connsiteX4" fmla="*/ 2840612 w 2889213"/>
              <a:gd name="connsiteY4" fmla="*/ 1449135 h 1811599"/>
              <a:gd name="connsiteX5" fmla="*/ 2632493 w 2889213"/>
              <a:gd name="connsiteY5" fmla="*/ 1060062 h 1811599"/>
              <a:gd name="connsiteX6" fmla="*/ 2150164 w 2889213"/>
              <a:gd name="connsiteY6" fmla="*/ 113773 h 1811599"/>
              <a:gd name="connsiteX7" fmla="*/ 1348782 w 2889213"/>
              <a:gd name="connsiteY7" fmla="*/ 0 h 1811599"/>
              <a:gd name="connsiteX8" fmla="*/ 1714668 w 2889213"/>
              <a:gd name="connsiteY8" fmla="*/ 204372 h 1811599"/>
              <a:gd name="connsiteX9" fmla="*/ 1866896 w 2889213"/>
              <a:gd name="connsiteY9" fmla="*/ 462766 h 1811599"/>
              <a:gd name="connsiteX10" fmla="*/ 1973469 w 2889213"/>
              <a:gd name="connsiteY10" fmla="*/ 669299 h 1811599"/>
              <a:gd name="connsiteX11" fmla="*/ 1866010 w 2889213"/>
              <a:gd name="connsiteY11" fmla="*/ 762998 h 1811599"/>
              <a:gd name="connsiteX12" fmla="*/ 2733769 w 2889213"/>
              <a:gd name="connsiteY12" fmla="*/ 1271909 h 1811599"/>
              <a:gd name="connsiteX13" fmla="*/ 2694623 w 2889213"/>
              <a:gd name="connsiteY13" fmla="*/ 1524483 h 1811599"/>
              <a:gd name="connsiteX14" fmla="*/ 2385869 w 2889213"/>
              <a:gd name="connsiteY14" fmla="*/ 1470403 h 1811599"/>
              <a:gd name="connsiteX15" fmla="*/ 2214278 w 2889213"/>
              <a:gd name="connsiteY15" fmla="*/ 1811553 h 1811599"/>
              <a:gd name="connsiteX16" fmla="*/ 2074819 w 2889213"/>
              <a:gd name="connsiteY16" fmla="*/ 1450562 h 1811599"/>
              <a:gd name="connsiteX17" fmla="*/ 1739085 w 2889213"/>
              <a:gd name="connsiteY17" fmla="*/ 1756177 h 1811599"/>
              <a:gd name="connsiteX18" fmla="*/ 1648664 w 2889213"/>
              <a:gd name="connsiteY18" fmla="*/ 1466917 h 1811599"/>
              <a:gd name="connsiteX19" fmla="*/ 1376671 w 2889213"/>
              <a:gd name="connsiteY19" fmla="*/ 1585086 h 1811599"/>
              <a:gd name="connsiteX20" fmla="*/ 1415819 w 2889213"/>
              <a:gd name="connsiteY20" fmla="*/ 1219713 h 1811599"/>
              <a:gd name="connsiteX21" fmla="*/ 665501 w 2889213"/>
              <a:gd name="connsiteY21" fmla="*/ 1160992 h 1811599"/>
              <a:gd name="connsiteX22" fmla="*/ 0 w 2889213"/>
              <a:gd name="connsiteY22" fmla="*/ 1010928 h 1811599"/>
              <a:gd name="connsiteX23" fmla="*/ 13050 w 2889213"/>
              <a:gd name="connsiteY23" fmla="*/ 169268 h 1811599"/>
              <a:gd name="connsiteX24" fmla="*/ 1348782 w 2889213"/>
              <a:gd name="connsiteY24" fmla="*/ 0 h 1811599"/>
              <a:gd name="connsiteX0" fmla="*/ 2150164 w 2889213"/>
              <a:gd name="connsiteY0" fmla="*/ 113773 h 1811553"/>
              <a:gd name="connsiteX1" fmla="*/ 2655476 w 2889213"/>
              <a:gd name="connsiteY1" fmla="*/ 469395 h 1811553"/>
              <a:gd name="connsiteX2" fmla="*/ 2828170 w 2889213"/>
              <a:gd name="connsiteY2" fmla="*/ 895281 h 1811553"/>
              <a:gd name="connsiteX3" fmla="*/ 2883834 w 2889213"/>
              <a:gd name="connsiteY3" fmla="*/ 1193615 h 1811553"/>
              <a:gd name="connsiteX4" fmla="*/ 2840612 w 2889213"/>
              <a:gd name="connsiteY4" fmla="*/ 1449135 h 1811553"/>
              <a:gd name="connsiteX5" fmla="*/ 2632493 w 2889213"/>
              <a:gd name="connsiteY5" fmla="*/ 1060062 h 1811553"/>
              <a:gd name="connsiteX6" fmla="*/ 2150164 w 2889213"/>
              <a:gd name="connsiteY6" fmla="*/ 113773 h 1811553"/>
              <a:gd name="connsiteX7" fmla="*/ 1348782 w 2889213"/>
              <a:gd name="connsiteY7" fmla="*/ 0 h 1811553"/>
              <a:gd name="connsiteX8" fmla="*/ 1714668 w 2889213"/>
              <a:gd name="connsiteY8" fmla="*/ 204372 h 1811553"/>
              <a:gd name="connsiteX9" fmla="*/ 1866896 w 2889213"/>
              <a:gd name="connsiteY9" fmla="*/ 462766 h 1811553"/>
              <a:gd name="connsiteX10" fmla="*/ 1973469 w 2889213"/>
              <a:gd name="connsiteY10" fmla="*/ 669299 h 1811553"/>
              <a:gd name="connsiteX11" fmla="*/ 1866010 w 2889213"/>
              <a:gd name="connsiteY11" fmla="*/ 762998 h 1811553"/>
              <a:gd name="connsiteX12" fmla="*/ 2733769 w 2889213"/>
              <a:gd name="connsiteY12" fmla="*/ 1271909 h 1811553"/>
              <a:gd name="connsiteX13" fmla="*/ 2694623 w 2889213"/>
              <a:gd name="connsiteY13" fmla="*/ 1524483 h 1811553"/>
              <a:gd name="connsiteX14" fmla="*/ 2385869 w 2889213"/>
              <a:gd name="connsiteY14" fmla="*/ 1470403 h 1811553"/>
              <a:gd name="connsiteX15" fmla="*/ 2214278 w 2889213"/>
              <a:gd name="connsiteY15" fmla="*/ 1811553 h 1811553"/>
              <a:gd name="connsiteX16" fmla="*/ 2074819 w 2889213"/>
              <a:gd name="connsiteY16" fmla="*/ 1450562 h 1811553"/>
              <a:gd name="connsiteX17" fmla="*/ 1739085 w 2889213"/>
              <a:gd name="connsiteY17" fmla="*/ 1756177 h 1811553"/>
              <a:gd name="connsiteX18" fmla="*/ 1648664 w 2889213"/>
              <a:gd name="connsiteY18" fmla="*/ 1466917 h 1811553"/>
              <a:gd name="connsiteX19" fmla="*/ 1376671 w 2889213"/>
              <a:gd name="connsiteY19" fmla="*/ 1585086 h 1811553"/>
              <a:gd name="connsiteX20" fmla="*/ 1415819 w 2889213"/>
              <a:gd name="connsiteY20" fmla="*/ 1219713 h 1811553"/>
              <a:gd name="connsiteX21" fmla="*/ 665501 w 2889213"/>
              <a:gd name="connsiteY21" fmla="*/ 1160992 h 1811553"/>
              <a:gd name="connsiteX22" fmla="*/ 0 w 2889213"/>
              <a:gd name="connsiteY22" fmla="*/ 1010928 h 1811553"/>
              <a:gd name="connsiteX23" fmla="*/ 13050 w 2889213"/>
              <a:gd name="connsiteY23" fmla="*/ 169268 h 1811553"/>
              <a:gd name="connsiteX24" fmla="*/ 1348782 w 2889213"/>
              <a:gd name="connsiteY24" fmla="*/ 0 h 1811553"/>
              <a:gd name="connsiteX0" fmla="*/ 2150164 w 2889213"/>
              <a:gd name="connsiteY0" fmla="*/ 113773 h 1811553"/>
              <a:gd name="connsiteX1" fmla="*/ 2655476 w 2889213"/>
              <a:gd name="connsiteY1" fmla="*/ 469395 h 1811553"/>
              <a:gd name="connsiteX2" fmla="*/ 2828170 w 2889213"/>
              <a:gd name="connsiteY2" fmla="*/ 895281 h 1811553"/>
              <a:gd name="connsiteX3" fmla="*/ 2883834 w 2889213"/>
              <a:gd name="connsiteY3" fmla="*/ 1193615 h 1811553"/>
              <a:gd name="connsiteX4" fmla="*/ 2840612 w 2889213"/>
              <a:gd name="connsiteY4" fmla="*/ 1449135 h 1811553"/>
              <a:gd name="connsiteX5" fmla="*/ 2632493 w 2889213"/>
              <a:gd name="connsiteY5" fmla="*/ 1060062 h 1811553"/>
              <a:gd name="connsiteX6" fmla="*/ 2150164 w 2889213"/>
              <a:gd name="connsiteY6" fmla="*/ 113773 h 1811553"/>
              <a:gd name="connsiteX7" fmla="*/ 1348782 w 2889213"/>
              <a:gd name="connsiteY7" fmla="*/ 0 h 1811553"/>
              <a:gd name="connsiteX8" fmla="*/ 1714668 w 2889213"/>
              <a:gd name="connsiteY8" fmla="*/ 204372 h 1811553"/>
              <a:gd name="connsiteX9" fmla="*/ 1866896 w 2889213"/>
              <a:gd name="connsiteY9" fmla="*/ 462766 h 1811553"/>
              <a:gd name="connsiteX10" fmla="*/ 1973469 w 2889213"/>
              <a:gd name="connsiteY10" fmla="*/ 669299 h 1811553"/>
              <a:gd name="connsiteX11" fmla="*/ 1866010 w 2889213"/>
              <a:gd name="connsiteY11" fmla="*/ 762998 h 1811553"/>
              <a:gd name="connsiteX12" fmla="*/ 2733769 w 2889213"/>
              <a:gd name="connsiteY12" fmla="*/ 1271909 h 1811553"/>
              <a:gd name="connsiteX13" fmla="*/ 2694623 w 2889213"/>
              <a:gd name="connsiteY13" fmla="*/ 1524483 h 1811553"/>
              <a:gd name="connsiteX14" fmla="*/ 2385869 w 2889213"/>
              <a:gd name="connsiteY14" fmla="*/ 1470403 h 1811553"/>
              <a:gd name="connsiteX15" fmla="*/ 2214278 w 2889213"/>
              <a:gd name="connsiteY15" fmla="*/ 1811553 h 1811553"/>
              <a:gd name="connsiteX16" fmla="*/ 2074819 w 2889213"/>
              <a:gd name="connsiteY16" fmla="*/ 1450562 h 1811553"/>
              <a:gd name="connsiteX17" fmla="*/ 1739085 w 2889213"/>
              <a:gd name="connsiteY17" fmla="*/ 1756177 h 1811553"/>
              <a:gd name="connsiteX18" fmla="*/ 1648664 w 2889213"/>
              <a:gd name="connsiteY18" fmla="*/ 1466917 h 1811553"/>
              <a:gd name="connsiteX19" fmla="*/ 1376671 w 2889213"/>
              <a:gd name="connsiteY19" fmla="*/ 1585086 h 1811553"/>
              <a:gd name="connsiteX20" fmla="*/ 1415819 w 2889213"/>
              <a:gd name="connsiteY20" fmla="*/ 1219713 h 1811553"/>
              <a:gd name="connsiteX21" fmla="*/ 665501 w 2889213"/>
              <a:gd name="connsiteY21" fmla="*/ 1160992 h 1811553"/>
              <a:gd name="connsiteX22" fmla="*/ 0 w 2889213"/>
              <a:gd name="connsiteY22" fmla="*/ 1010928 h 1811553"/>
              <a:gd name="connsiteX23" fmla="*/ 13050 w 2889213"/>
              <a:gd name="connsiteY23" fmla="*/ 169268 h 1811553"/>
              <a:gd name="connsiteX24" fmla="*/ 1348782 w 2889213"/>
              <a:gd name="connsiteY24" fmla="*/ 0 h 1811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889213" h="1811553">
                <a:moveTo>
                  <a:pt x="2150164" y="113773"/>
                </a:moveTo>
                <a:lnTo>
                  <a:pt x="2655476" y="469395"/>
                </a:lnTo>
                <a:cubicBezTo>
                  <a:pt x="2724937" y="612627"/>
                  <a:pt x="2790110" y="774578"/>
                  <a:pt x="2828170" y="895281"/>
                </a:cubicBezTo>
                <a:cubicBezTo>
                  <a:pt x="2845006" y="1009922"/>
                  <a:pt x="2872906" y="1094971"/>
                  <a:pt x="2883834" y="1193615"/>
                </a:cubicBezTo>
                <a:cubicBezTo>
                  <a:pt x="2898597" y="1276508"/>
                  <a:pt x="2882583" y="1383685"/>
                  <a:pt x="2840612" y="1449135"/>
                </a:cubicBezTo>
                <a:cubicBezTo>
                  <a:pt x="2801112" y="1388173"/>
                  <a:pt x="2764708" y="1276910"/>
                  <a:pt x="2632493" y="1060062"/>
                </a:cubicBezTo>
                <a:cubicBezTo>
                  <a:pt x="2521003" y="837054"/>
                  <a:pt x="2268591" y="370791"/>
                  <a:pt x="2150164" y="113773"/>
                </a:cubicBezTo>
                <a:close/>
                <a:moveTo>
                  <a:pt x="1348782" y="0"/>
                </a:moveTo>
                <a:cubicBezTo>
                  <a:pt x="1445338" y="154432"/>
                  <a:pt x="1639668" y="165874"/>
                  <a:pt x="1714668" y="204372"/>
                </a:cubicBezTo>
                <a:cubicBezTo>
                  <a:pt x="1723722" y="285320"/>
                  <a:pt x="1831199" y="402612"/>
                  <a:pt x="1866896" y="462766"/>
                </a:cubicBezTo>
                <a:cubicBezTo>
                  <a:pt x="1913125" y="544588"/>
                  <a:pt x="1935949" y="596454"/>
                  <a:pt x="1973469" y="669299"/>
                </a:cubicBezTo>
                <a:cubicBezTo>
                  <a:pt x="1909251" y="682689"/>
                  <a:pt x="1863715" y="712895"/>
                  <a:pt x="1866010" y="762998"/>
                </a:cubicBezTo>
                <a:cubicBezTo>
                  <a:pt x="1884495" y="971782"/>
                  <a:pt x="2517373" y="1008755"/>
                  <a:pt x="2733769" y="1271909"/>
                </a:cubicBezTo>
                <a:cubicBezTo>
                  <a:pt x="2839248" y="1365427"/>
                  <a:pt x="2779441" y="1512521"/>
                  <a:pt x="2694623" y="1524483"/>
                </a:cubicBezTo>
                <a:cubicBezTo>
                  <a:pt x="2575007" y="1522308"/>
                  <a:pt x="2538107" y="1485627"/>
                  <a:pt x="2385869" y="1470403"/>
                </a:cubicBezTo>
                <a:cubicBezTo>
                  <a:pt x="2333676" y="1639614"/>
                  <a:pt x="2280982" y="1755416"/>
                  <a:pt x="2214278" y="1811553"/>
                </a:cubicBezTo>
                <a:cubicBezTo>
                  <a:pt x="2147576" y="1804531"/>
                  <a:pt x="2033271" y="1685187"/>
                  <a:pt x="2074819" y="1450562"/>
                </a:cubicBezTo>
                <a:cubicBezTo>
                  <a:pt x="1992109" y="1541380"/>
                  <a:pt x="1856720" y="1716561"/>
                  <a:pt x="1739085" y="1756177"/>
                </a:cubicBezTo>
                <a:cubicBezTo>
                  <a:pt x="1647742" y="1688758"/>
                  <a:pt x="1625791" y="1561162"/>
                  <a:pt x="1648664" y="1466917"/>
                </a:cubicBezTo>
                <a:cubicBezTo>
                  <a:pt x="1575908" y="1517602"/>
                  <a:pt x="1475987" y="1575732"/>
                  <a:pt x="1376671" y="1585086"/>
                </a:cubicBezTo>
                <a:cubicBezTo>
                  <a:pt x="1265755" y="1421973"/>
                  <a:pt x="1344050" y="1304532"/>
                  <a:pt x="1415819" y="1219713"/>
                </a:cubicBezTo>
                <a:cubicBezTo>
                  <a:pt x="1106992" y="1284958"/>
                  <a:pt x="922130" y="1226237"/>
                  <a:pt x="665501" y="1160992"/>
                </a:cubicBezTo>
                <a:cubicBezTo>
                  <a:pt x="467591" y="1128369"/>
                  <a:pt x="282729" y="1004403"/>
                  <a:pt x="0" y="1010928"/>
                </a:cubicBezTo>
                <a:lnTo>
                  <a:pt x="13050" y="169268"/>
                </a:lnTo>
                <a:cubicBezTo>
                  <a:pt x="722590" y="234513"/>
                  <a:pt x="1132701" y="28762"/>
                  <a:pt x="1348782" y="0"/>
                </a:cubicBezTo>
                <a:close/>
              </a:path>
            </a:pathLst>
          </a:custGeom>
          <a:gradFill>
            <a:gsLst>
              <a:gs pos="0">
                <a:schemeClr val="accent2">
                  <a:lumMod val="50000"/>
                  <a:lumOff val="50000"/>
                </a:schemeClr>
              </a:gs>
              <a:gs pos="100000">
                <a:schemeClr val="accent2">
                  <a:lumMod val="50000"/>
                  <a:lumOff val="50000"/>
                </a:schemeClr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4155123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0B45F-ECDA-4A22-874D-35AB4A9401B6}" type="slidenum">
              <a:rPr lang="ru-RU" smtClean="0"/>
              <a:pPr/>
              <a:t>67</a:t>
            </a:fld>
            <a:endParaRPr lang="ru-RU" dirty="0"/>
          </a:p>
        </p:txBody>
      </p:sp>
      <p:grpSp>
        <p:nvGrpSpPr>
          <p:cNvPr id="3" name="Group 23">
            <a:extLst>
              <a:ext uri="{FF2B5EF4-FFF2-40B4-BE49-F238E27FC236}">
                <a16:creationId xmlns:a16="http://schemas.microsoft.com/office/drawing/2014/main" id="{39E2B4E9-4E2A-455D-B867-F9CD7F2A03F7}"/>
              </a:ext>
            </a:extLst>
          </p:cNvPr>
          <p:cNvGrpSpPr/>
          <p:nvPr/>
        </p:nvGrpSpPr>
        <p:grpSpPr>
          <a:xfrm>
            <a:off x="4310658" y="4030825"/>
            <a:ext cx="8938809" cy="5954637"/>
            <a:chOff x="5408024" y="1827673"/>
            <a:chExt cx="6252754" cy="4226183"/>
          </a:xfrm>
        </p:grpSpPr>
        <p:grpSp>
          <p:nvGrpSpPr>
            <p:cNvPr id="4" name="Group 24">
              <a:extLst>
                <a:ext uri="{FF2B5EF4-FFF2-40B4-BE49-F238E27FC236}">
                  <a16:creationId xmlns:a16="http://schemas.microsoft.com/office/drawing/2014/main" id="{53A246A6-3148-4044-B547-401D818C2800}"/>
                </a:ext>
              </a:extLst>
            </p:cNvPr>
            <p:cNvGrpSpPr/>
            <p:nvPr/>
          </p:nvGrpSpPr>
          <p:grpSpPr>
            <a:xfrm>
              <a:off x="7466572" y="3906392"/>
              <a:ext cx="2146278" cy="2147464"/>
              <a:chOff x="2265079" y="1581548"/>
              <a:chExt cx="3028217" cy="3029891"/>
            </a:xfrm>
          </p:grpSpPr>
          <p:sp>
            <p:nvSpPr>
              <p:cNvPr id="74" name="Freeform: Shape 94">
                <a:extLst>
                  <a:ext uri="{FF2B5EF4-FFF2-40B4-BE49-F238E27FC236}">
                    <a16:creationId xmlns:a16="http://schemas.microsoft.com/office/drawing/2014/main" id="{2B0B9475-FD5C-4A89-8BCE-CB2AA5B8B92C}"/>
                  </a:ext>
                </a:extLst>
              </p:cNvPr>
              <p:cNvSpPr/>
              <p:nvPr/>
            </p:nvSpPr>
            <p:spPr>
              <a:xfrm>
                <a:off x="2265854" y="1584775"/>
                <a:ext cx="3026664" cy="3026664"/>
              </a:xfrm>
              <a:custGeom>
                <a:avLst/>
                <a:gdLst>
                  <a:gd name="connsiteX0" fmla="*/ 3057049 w 3057525"/>
                  <a:gd name="connsiteY0" fmla="*/ 1532096 h 3057525"/>
                  <a:gd name="connsiteX1" fmla="*/ 1532096 w 3057525"/>
                  <a:gd name="connsiteY1" fmla="*/ 3057049 h 3057525"/>
                  <a:gd name="connsiteX2" fmla="*/ 7144 w 3057525"/>
                  <a:gd name="connsiteY2" fmla="*/ 1532096 h 3057525"/>
                  <a:gd name="connsiteX3" fmla="*/ 1532096 w 3057525"/>
                  <a:gd name="connsiteY3" fmla="*/ 7144 h 3057525"/>
                  <a:gd name="connsiteX4" fmla="*/ 3057049 w 3057525"/>
                  <a:gd name="connsiteY4" fmla="*/ 1532096 h 3057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57525" h="3057525">
                    <a:moveTo>
                      <a:pt x="3057049" y="1532096"/>
                    </a:moveTo>
                    <a:cubicBezTo>
                      <a:pt x="3057049" y="2374304"/>
                      <a:pt x="2374304" y="3057049"/>
                      <a:pt x="1532096" y="3057049"/>
                    </a:cubicBezTo>
                    <a:cubicBezTo>
                      <a:pt x="689888" y="3057049"/>
                      <a:pt x="7144" y="2374304"/>
                      <a:pt x="7144" y="1532096"/>
                    </a:cubicBezTo>
                    <a:cubicBezTo>
                      <a:pt x="7144" y="689888"/>
                      <a:pt x="689888" y="7144"/>
                      <a:pt x="1532096" y="7144"/>
                    </a:cubicBezTo>
                    <a:cubicBezTo>
                      <a:pt x="2374304" y="7144"/>
                      <a:pt x="3057049" y="689888"/>
                      <a:pt x="3057049" y="1532096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solidFill>
                  <a:schemeClr val="bg1"/>
                </a:solidFill>
                <a:prstDash val="solid"/>
                <a:miter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5" name="Freeform: Shape 95">
                <a:extLst>
                  <a:ext uri="{FF2B5EF4-FFF2-40B4-BE49-F238E27FC236}">
                    <a16:creationId xmlns:a16="http://schemas.microsoft.com/office/drawing/2014/main" id="{1F70CF7F-C69A-473E-B21C-924D8A97D5AF}"/>
                  </a:ext>
                </a:extLst>
              </p:cNvPr>
              <p:cNvSpPr/>
              <p:nvPr/>
            </p:nvSpPr>
            <p:spPr>
              <a:xfrm>
                <a:off x="2265079" y="1581548"/>
                <a:ext cx="3028217" cy="2962327"/>
              </a:xfrm>
              <a:custGeom>
                <a:avLst/>
                <a:gdLst>
                  <a:gd name="connsiteX0" fmla="*/ 2863236 w 3028217"/>
                  <a:gd name="connsiteY0" fmla="*/ 2049564 h 2962327"/>
                  <a:gd name="connsiteX1" fmla="*/ 2844662 w 3028217"/>
                  <a:gd name="connsiteY1" fmla="*/ 2065518 h 2962327"/>
                  <a:gd name="connsiteX2" fmla="*/ 2847519 w 3028217"/>
                  <a:gd name="connsiteY2" fmla="*/ 2116953 h 2962327"/>
                  <a:gd name="connsiteX3" fmla="*/ 2887525 w 3028217"/>
                  <a:gd name="connsiteY3" fmla="*/ 2084568 h 2962327"/>
                  <a:gd name="connsiteX4" fmla="*/ 2890382 w 3028217"/>
                  <a:gd name="connsiteY4" fmla="*/ 2078853 h 2962327"/>
                  <a:gd name="connsiteX5" fmla="*/ 2890382 w 3028217"/>
                  <a:gd name="connsiteY5" fmla="*/ 2057898 h 2962327"/>
                  <a:gd name="connsiteX6" fmla="*/ 2863236 w 3028217"/>
                  <a:gd name="connsiteY6" fmla="*/ 2049564 h 2962327"/>
                  <a:gd name="connsiteX7" fmla="*/ 2453184 w 3028217"/>
                  <a:gd name="connsiteY7" fmla="*/ 1703568 h 2962327"/>
                  <a:gd name="connsiteX8" fmla="*/ 2444611 w 3028217"/>
                  <a:gd name="connsiteY8" fmla="*/ 1714046 h 2962327"/>
                  <a:gd name="connsiteX9" fmla="*/ 2467471 w 3028217"/>
                  <a:gd name="connsiteY9" fmla="*/ 1740716 h 2962327"/>
                  <a:gd name="connsiteX10" fmla="*/ 2482711 w 3028217"/>
                  <a:gd name="connsiteY10" fmla="*/ 1728333 h 2962327"/>
                  <a:gd name="connsiteX11" fmla="*/ 2453184 w 3028217"/>
                  <a:gd name="connsiteY11" fmla="*/ 1703568 h 2962327"/>
                  <a:gd name="connsiteX12" fmla="*/ 802501 w 3028217"/>
                  <a:gd name="connsiteY12" fmla="*/ 1583553 h 2962327"/>
                  <a:gd name="connsiteX13" fmla="*/ 812026 w 3028217"/>
                  <a:gd name="connsiteY13" fmla="*/ 1589268 h 2962327"/>
                  <a:gd name="connsiteX14" fmla="*/ 802501 w 3028217"/>
                  <a:gd name="connsiteY14" fmla="*/ 1599745 h 2962327"/>
                  <a:gd name="connsiteX15" fmla="*/ 792024 w 3028217"/>
                  <a:gd name="connsiteY15" fmla="*/ 1594030 h 2962327"/>
                  <a:gd name="connsiteX16" fmla="*/ 802501 w 3028217"/>
                  <a:gd name="connsiteY16" fmla="*/ 1583553 h 2962327"/>
                  <a:gd name="connsiteX17" fmla="*/ 573901 w 3028217"/>
                  <a:gd name="connsiteY17" fmla="*/ 1577838 h 2962327"/>
                  <a:gd name="connsiteX18" fmla="*/ 592951 w 3028217"/>
                  <a:gd name="connsiteY18" fmla="*/ 1589268 h 2962327"/>
                  <a:gd name="connsiteX19" fmla="*/ 584379 w 3028217"/>
                  <a:gd name="connsiteY19" fmla="*/ 1596888 h 2962327"/>
                  <a:gd name="connsiteX20" fmla="*/ 565329 w 3028217"/>
                  <a:gd name="connsiteY20" fmla="*/ 1587363 h 2962327"/>
                  <a:gd name="connsiteX21" fmla="*/ 573901 w 3028217"/>
                  <a:gd name="connsiteY21" fmla="*/ 1577838 h 2962327"/>
                  <a:gd name="connsiteX22" fmla="*/ 698678 w 3028217"/>
                  <a:gd name="connsiteY22" fmla="*/ 1550216 h 2962327"/>
                  <a:gd name="connsiteX23" fmla="*/ 763448 w 3028217"/>
                  <a:gd name="connsiteY23" fmla="*/ 1592126 h 2962327"/>
                  <a:gd name="connsiteX24" fmla="*/ 678676 w 3028217"/>
                  <a:gd name="connsiteY24" fmla="*/ 1592126 h 2962327"/>
                  <a:gd name="connsiteX25" fmla="*/ 698678 w 3028217"/>
                  <a:gd name="connsiteY25" fmla="*/ 1550216 h 2962327"/>
                  <a:gd name="connsiteX26" fmla="*/ 492939 w 3028217"/>
                  <a:gd name="connsiteY26" fmla="*/ 1460681 h 2962327"/>
                  <a:gd name="connsiteX27" fmla="*/ 562471 w 3028217"/>
                  <a:gd name="connsiteY27" fmla="*/ 1479731 h 2962327"/>
                  <a:gd name="connsiteX28" fmla="*/ 646291 w 3028217"/>
                  <a:gd name="connsiteY28" fmla="*/ 1537833 h 2962327"/>
                  <a:gd name="connsiteX29" fmla="*/ 577711 w 3028217"/>
                  <a:gd name="connsiteY29" fmla="*/ 1525451 h 2962327"/>
                  <a:gd name="connsiteX30" fmla="*/ 527229 w 3028217"/>
                  <a:gd name="connsiteY30" fmla="*/ 1487351 h 2962327"/>
                  <a:gd name="connsiteX31" fmla="*/ 525032 w 3028217"/>
                  <a:gd name="connsiteY31" fmla="*/ 1486533 h 2962327"/>
                  <a:gd name="connsiteX32" fmla="*/ 527229 w 3028217"/>
                  <a:gd name="connsiteY32" fmla="*/ 1488303 h 2962327"/>
                  <a:gd name="connsiteX33" fmla="*/ 451029 w 3028217"/>
                  <a:gd name="connsiteY33" fmla="*/ 1494971 h 2962327"/>
                  <a:gd name="connsiteX34" fmla="*/ 492939 w 3028217"/>
                  <a:gd name="connsiteY34" fmla="*/ 1460681 h 2962327"/>
                  <a:gd name="connsiteX35" fmla="*/ 592475 w 3028217"/>
                  <a:gd name="connsiteY35" fmla="*/ 1413889 h 2962327"/>
                  <a:gd name="connsiteX36" fmla="*/ 596761 w 3028217"/>
                  <a:gd name="connsiteY36" fmla="*/ 1414961 h 2962327"/>
                  <a:gd name="connsiteX37" fmla="*/ 595809 w 3028217"/>
                  <a:gd name="connsiteY37" fmla="*/ 1447346 h 2962327"/>
                  <a:gd name="connsiteX38" fmla="*/ 588189 w 3028217"/>
                  <a:gd name="connsiteY38" fmla="*/ 1414961 h 2962327"/>
                  <a:gd name="connsiteX39" fmla="*/ 592475 w 3028217"/>
                  <a:gd name="connsiteY39" fmla="*/ 1413889 h 2962327"/>
                  <a:gd name="connsiteX40" fmla="*/ 2633206 w 3028217"/>
                  <a:gd name="connsiteY40" fmla="*/ 1174931 h 2962327"/>
                  <a:gd name="connsiteX41" fmla="*/ 2673211 w 3028217"/>
                  <a:gd name="connsiteY41" fmla="*/ 1180646 h 2962327"/>
                  <a:gd name="connsiteX42" fmla="*/ 2633206 w 3028217"/>
                  <a:gd name="connsiteY42" fmla="*/ 1174931 h 2962327"/>
                  <a:gd name="connsiteX43" fmla="*/ 2477948 w 3028217"/>
                  <a:gd name="connsiteY43" fmla="*/ 1095873 h 2962327"/>
                  <a:gd name="connsiteX44" fmla="*/ 2484616 w 3028217"/>
                  <a:gd name="connsiteY44" fmla="*/ 1110160 h 2962327"/>
                  <a:gd name="connsiteX45" fmla="*/ 2464613 w 3028217"/>
                  <a:gd name="connsiteY45" fmla="*/ 1135878 h 2962327"/>
                  <a:gd name="connsiteX46" fmla="*/ 2444611 w 3028217"/>
                  <a:gd name="connsiteY46" fmla="*/ 1144450 h 2962327"/>
                  <a:gd name="connsiteX47" fmla="*/ 2415083 w 3028217"/>
                  <a:gd name="connsiteY47" fmla="*/ 1119685 h 2962327"/>
                  <a:gd name="connsiteX48" fmla="*/ 2446516 w 3028217"/>
                  <a:gd name="connsiteY48" fmla="*/ 1114923 h 2962327"/>
                  <a:gd name="connsiteX49" fmla="*/ 2477948 w 3028217"/>
                  <a:gd name="connsiteY49" fmla="*/ 1095873 h 2962327"/>
                  <a:gd name="connsiteX50" fmla="*/ 2344599 w 3028217"/>
                  <a:gd name="connsiteY50" fmla="*/ 1039676 h 2962327"/>
                  <a:gd name="connsiteX51" fmla="*/ 2355076 w 3028217"/>
                  <a:gd name="connsiteY51" fmla="*/ 1066346 h 2962327"/>
                  <a:gd name="connsiteX52" fmla="*/ 2341741 w 3028217"/>
                  <a:gd name="connsiteY52" fmla="*/ 1092063 h 2962327"/>
                  <a:gd name="connsiteX53" fmla="*/ 2328406 w 3028217"/>
                  <a:gd name="connsiteY53" fmla="*/ 1065393 h 2962327"/>
                  <a:gd name="connsiteX54" fmla="*/ 2344599 w 3028217"/>
                  <a:gd name="connsiteY54" fmla="*/ 1039676 h 2962327"/>
                  <a:gd name="connsiteX55" fmla="*/ 699631 w 3028217"/>
                  <a:gd name="connsiteY55" fmla="*/ 966334 h 2962327"/>
                  <a:gd name="connsiteX56" fmla="*/ 616764 w 3028217"/>
                  <a:gd name="connsiteY56" fmla="*/ 992051 h 2962327"/>
                  <a:gd name="connsiteX57" fmla="*/ 699631 w 3028217"/>
                  <a:gd name="connsiteY57" fmla="*/ 966334 h 2962327"/>
                  <a:gd name="connsiteX58" fmla="*/ 2786559 w 3028217"/>
                  <a:gd name="connsiteY58" fmla="*/ 938711 h 2962327"/>
                  <a:gd name="connsiteX59" fmla="*/ 2814181 w 3028217"/>
                  <a:gd name="connsiteY59" fmla="*/ 938711 h 2962327"/>
                  <a:gd name="connsiteX60" fmla="*/ 2814181 w 3028217"/>
                  <a:gd name="connsiteY60" fmla="*/ 945378 h 2962327"/>
                  <a:gd name="connsiteX61" fmla="*/ 2786559 w 3028217"/>
                  <a:gd name="connsiteY61" fmla="*/ 938711 h 2962327"/>
                  <a:gd name="connsiteX62" fmla="*/ 737731 w 3028217"/>
                  <a:gd name="connsiteY62" fmla="*/ 935019 h 2962327"/>
                  <a:gd name="connsiteX63" fmla="*/ 702489 w 3028217"/>
                  <a:gd name="connsiteY63" fmla="*/ 951093 h 2962327"/>
                  <a:gd name="connsiteX64" fmla="*/ 770116 w 3028217"/>
                  <a:gd name="connsiteY64" fmla="*/ 936805 h 2962327"/>
                  <a:gd name="connsiteX65" fmla="*/ 737731 w 3028217"/>
                  <a:gd name="connsiteY65" fmla="*/ 935019 h 2962327"/>
                  <a:gd name="connsiteX66" fmla="*/ 619383 w 3028217"/>
                  <a:gd name="connsiteY66" fmla="*/ 880251 h 2962327"/>
                  <a:gd name="connsiteX67" fmla="*/ 608191 w 3028217"/>
                  <a:gd name="connsiteY67" fmla="*/ 882513 h 2962327"/>
                  <a:gd name="connsiteX68" fmla="*/ 541516 w 3028217"/>
                  <a:gd name="connsiteY68" fmla="*/ 968238 h 2962327"/>
                  <a:gd name="connsiteX69" fmla="*/ 558661 w 3028217"/>
                  <a:gd name="connsiteY69" fmla="*/ 975858 h 2962327"/>
                  <a:gd name="connsiteX70" fmla="*/ 578664 w 3028217"/>
                  <a:gd name="connsiteY70" fmla="*/ 949188 h 2962327"/>
                  <a:gd name="connsiteX71" fmla="*/ 623431 w 3028217"/>
                  <a:gd name="connsiteY71" fmla="*/ 890133 h 2962327"/>
                  <a:gd name="connsiteX72" fmla="*/ 619383 w 3028217"/>
                  <a:gd name="connsiteY72" fmla="*/ 880251 h 2962327"/>
                  <a:gd name="connsiteX73" fmla="*/ 659626 w 3028217"/>
                  <a:gd name="connsiteY73" fmla="*/ 872036 h 2962327"/>
                  <a:gd name="connsiteX74" fmla="*/ 647244 w 3028217"/>
                  <a:gd name="connsiteY74" fmla="*/ 879656 h 2962327"/>
                  <a:gd name="connsiteX75" fmla="*/ 657721 w 3028217"/>
                  <a:gd name="connsiteY75" fmla="*/ 950141 h 2962327"/>
                  <a:gd name="connsiteX76" fmla="*/ 683439 w 3028217"/>
                  <a:gd name="connsiteY76" fmla="*/ 913946 h 2962327"/>
                  <a:gd name="connsiteX77" fmla="*/ 711061 w 3028217"/>
                  <a:gd name="connsiteY77" fmla="*/ 910136 h 2962327"/>
                  <a:gd name="connsiteX78" fmla="*/ 709156 w 3028217"/>
                  <a:gd name="connsiteY78" fmla="*/ 891086 h 2962327"/>
                  <a:gd name="connsiteX79" fmla="*/ 659626 w 3028217"/>
                  <a:gd name="connsiteY79" fmla="*/ 872036 h 2962327"/>
                  <a:gd name="connsiteX80" fmla="*/ 620410 w 3028217"/>
                  <a:gd name="connsiteY80" fmla="*/ 803828 h 2962327"/>
                  <a:gd name="connsiteX81" fmla="*/ 603429 w 3028217"/>
                  <a:gd name="connsiteY81" fmla="*/ 807266 h 2962327"/>
                  <a:gd name="connsiteX82" fmla="*/ 532944 w 3028217"/>
                  <a:gd name="connsiteY82" fmla="*/ 841556 h 2962327"/>
                  <a:gd name="connsiteX83" fmla="*/ 541516 w 3028217"/>
                  <a:gd name="connsiteY83" fmla="*/ 855843 h 2962327"/>
                  <a:gd name="connsiteX84" fmla="*/ 602476 w 3028217"/>
                  <a:gd name="connsiteY84" fmla="*/ 859653 h 2962327"/>
                  <a:gd name="connsiteX85" fmla="*/ 652959 w 3028217"/>
                  <a:gd name="connsiteY85" fmla="*/ 835841 h 2962327"/>
                  <a:gd name="connsiteX86" fmla="*/ 620410 w 3028217"/>
                  <a:gd name="connsiteY86" fmla="*/ 803828 h 2962327"/>
                  <a:gd name="connsiteX87" fmla="*/ 2051228 w 3028217"/>
                  <a:gd name="connsiteY87" fmla="*/ 690108 h 2962327"/>
                  <a:gd name="connsiteX88" fmla="*/ 2074088 w 3028217"/>
                  <a:gd name="connsiteY88" fmla="*/ 722493 h 2962327"/>
                  <a:gd name="connsiteX89" fmla="*/ 2021701 w 3028217"/>
                  <a:gd name="connsiteY89" fmla="*/ 782500 h 2962327"/>
                  <a:gd name="connsiteX90" fmla="*/ 2000746 w 3028217"/>
                  <a:gd name="connsiteY90" fmla="*/ 772023 h 2962327"/>
                  <a:gd name="connsiteX91" fmla="*/ 2036941 w 3028217"/>
                  <a:gd name="connsiteY91" fmla="*/ 698680 h 2962327"/>
                  <a:gd name="connsiteX92" fmla="*/ 2051228 w 3028217"/>
                  <a:gd name="connsiteY92" fmla="*/ 690108 h 2962327"/>
                  <a:gd name="connsiteX93" fmla="*/ 2111236 w 3028217"/>
                  <a:gd name="connsiteY93" fmla="*/ 608669 h 2962327"/>
                  <a:gd name="connsiteX94" fmla="*/ 2113141 w 3028217"/>
                  <a:gd name="connsiteY94" fmla="*/ 623433 h 2962327"/>
                  <a:gd name="connsiteX95" fmla="*/ 2111236 w 3028217"/>
                  <a:gd name="connsiteY95" fmla="*/ 626290 h 2962327"/>
                  <a:gd name="connsiteX96" fmla="*/ 2159814 w 3028217"/>
                  <a:gd name="connsiteY96" fmla="*/ 711063 h 2962327"/>
                  <a:gd name="connsiteX97" fmla="*/ 2199819 w 3028217"/>
                  <a:gd name="connsiteY97" fmla="*/ 758688 h 2962327"/>
                  <a:gd name="connsiteX98" fmla="*/ 2176959 w 3028217"/>
                  <a:gd name="connsiteY98" fmla="*/ 800598 h 2962327"/>
                  <a:gd name="connsiteX99" fmla="*/ 2092186 w 3028217"/>
                  <a:gd name="connsiteY99" fmla="*/ 814885 h 2962327"/>
                  <a:gd name="connsiteX100" fmla="*/ 2092186 w 3028217"/>
                  <a:gd name="connsiteY100" fmla="*/ 777738 h 2962327"/>
                  <a:gd name="connsiteX101" fmla="*/ 2111236 w 3028217"/>
                  <a:gd name="connsiteY101" fmla="*/ 740590 h 2962327"/>
                  <a:gd name="connsiteX102" fmla="*/ 2110284 w 3028217"/>
                  <a:gd name="connsiteY102" fmla="*/ 710110 h 2962327"/>
                  <a:gd name="connsiteX103" fmla="*/ 2076946 w 3028217"/>
                  <a:gd name="connsiteY103" fmla="*/ 669153 h 2962327"/>
                  <a:gd name="connsiteX104" fmla="*/ 2097901 w 3028217"/>
                  <a:gd name="connsiteY104" fmla="*/ 611050 h 2962327"/>
                  <a:gd name="connsiteX105" fmla="*/ 2111236 w 3028217"/>
                  <a:gd name="connsiteY105" fmla="*/ 608669 h 2962327"/>
                  <a:gd name="connsiteX106" fmla="*/ 927279 w 3028217"/>
                  <a:gd name="connsiteY106" fmla="*/ 479605 h 2962327"/>
                  <a:gd name="connsiteX107" fmla="*/ 933946 w 3028217"/>
                  <a:gd name="connsiteY107" fmla="*/ 486273 h 2962327"/>
                  <a:gd name="connsiteX108" fmla="*/ 929184 w 3028217"/>
                  <a:gd name="connsiteY108" fmla="*/ 493893 h 2962327"/>
                  <a:gd name="connsiteX109" fmla="*/ 919659 w 3028217"/>
                  <a:gd name="connsiteY109" fmla="*/ 488178 h 2962327"/>
                  <a:gd name="connsiteX110" fmla="*/ 927279 w 3028217"/>
                  <a:gd name="connsiteY110" fmla="*/ 479605 h 2962327"/>
                  <a:gd name="connsiteX111" fmla="*/ 1938089 w 3028217"/>
                  <a:gd name="connsiteY111" fmla="*/ 417931 h 2962327"/>
                  <a:gd name="connsiteX112" fmla="*/ 1959789 w 3028217"/>
                  <a:gd name="connsiteY112" fmla="*/ 441505 h 2962327"/>
                  <a:gd name="connsiteX113" fmla="*/ 1940739 w 3028217"/>
                  <a:gd name="connsiteY113" fmla="*/ 466270 h 2962327"/>
                  <a:gd name="connsiteX114" fmla="*/ 1842631 w 3028217"/>
                  <a:gd name="connsiteY114" fmla="*/ 480558 h 2962327"/>
                  <a:gd name="connsiteX115" fmla="*/ 1832154 w 3028217"/>
                  <a:gd name="connsiteY115" fmla="*/ 458650 h 2962327"/>
                  <a:gd name="connsiteX116" fmla="*/ 1833106 w 3028217"/>
                  <a:gd name="connsiteY116" fmla="*/ 431980 h 2962327"/>
                  <a:gd name="connsiteX117" fmla="*/ 1845489 w 3028217"/>
                  <a:gd name="connsiteY117" fmla="*/ 423408 h 2962327"/>
                  <a:gd name="connsiteX118" fmla="*/ 1857871 w 3028217"/>
                  <a:gd name="connsiteY118" fmla="*/ 432933 h 2962327"/>
                  <a:gd name="connsiteX119" fmla="*/ 1926451 w 3028217"/>
                  <a:gd name="connsiteY119" fmla="*/ 418645 h 2962327"/>
                  <a:gd name="connsiteX120" fmla="*/ 1938089 w 3028217"/>
                  <a:gd name="connsiteY120" fmla="*/ 417931 h 2962327"/>
                  <a:gd name="connsiteX121" fmla="*/ 904419 w 3028217"/>
                  <a:gd name="connsiteY121" fmla="*/ 389118 h 2962327"/>
                  <a:gd name="connsiteX122" fmla="*/ 938709 w 3028217"/>
                  <a:gd name="connsiteY122" fmla="*/ 433886 h 2962327"/>
                  <a:gd name="connsiteX123" fmla="*/ 942519 w 3028217"/>
                  <a:gd name="connsiteY123" fmla="*/ 446268 h 2962327"/>
                  <a:gd name="connsiteX124" fmla="*/ 931089 w 3028217"/>
                  <a:gd name="connsiteY124" fmla="*/ 449125 h 2962327"/>
                  <a:gd name="connsiteX125" fmla="*/ 878701 w 3028217"/>
                  <a:gd name="connsiteY125" fmla="*/ 449125 h 2962327"/>
                  <a:gd name="connsiteX126" fmla="*/ 856794 w 3028217"/>
                  <a:gd name="connsiteY126" fmla="*/ 443411 h 2962327"/>
                  <a:gd name="connsiteX127" fmla="*/ 867271 w 3028217"/>
                  <a:gd name="connsiteY127" fmla="*/ 412930 h 2962327"/>
                  <a:gd name="connsiteX128" fmla="*/ 904419 w 3028217"/>
                  <a:gd name="connsiteY128" fmla="*/ 389118 h 2962327"/>
                  <a:gd name="connsiteX129" fmla="*/ 1062534 w 3028217"/>
                  <a:gd name="connsiteY129" fmla="*/ 340541 h 2962327"/>
                  <a:gd name="connsiteX130" fmla="*/ 1083489 w 3028217"/>
                  <a:gd name="connsiteY130" fmla="*/ 353876 h 2962327"/>
                  <a:gd name="connsiteX131" fmla="*/ 1053961 w 3028217"/>
                  <a:gd name="connsiteY131" fmla="*/ 360543 h 2962327"/>
                  <a:gd name="connsiteX132" fmla="*/ 1062534 w 3028217"/>
                  <a:gd name="connsiteY132" fmla="*/ 340541 h 2962327"/>
                  <a:gd name="connsiteX133" fmla="*/ 2471113 w 3028217"/>
                  <a:gd name="connsiteY133" fmla="*/ 336025 h 2962327"/>
                  <a:gd name="connsiteX134" fmla="*/ 2521763 w 3028217"/>
                  <a:gd name="connsiteY134" fmla="*/ 370068 h 2962327"/>
                  <a:gd name="connsiteX135" fmla="*/ 2848471 w 3028217"/>
                  <a:gd name="connsiteY135" fmla="*/ 785358 h 2962327"/>
                  <a:gd name="connsiteX136" fmla="*/ 2920861 w 3028217"/>
                  <a:gd name="connsiteY136" fmla="*/ 940616 h 2962327"/>
                  <a:gd name="connsiteX137" fmla="*/ 2926576 w 3028217"/>
                  <a:gd name="connsiteY137" fmla="*/ 977763 h 2962327"/>
                  <a:gd name="connsiteX138" fmla="*/ 2847518 w 3028217"/>
                  <a:gd name="connsiteY138" fmla="*/ 938711 h 2962327"/>
                  <a:gd name="connsiteX139" fmla="*/ 2864663 w 3028217"/>
                  <a:gd name="connsiteY139" fmla="*/ 890133 h 2962327"/>
                  <a:gd name="connsiteX140" fmla="*/ 2810371 w 3028217"/>
                  <a:gd name="connsiteY140" fmla="*/ 908231 h 2962327"/>
                  <a:gd name="connsiteX141" fmla="*/ 2757031 w 3028217"/>
                  <a:gd name="connsiteY141" fmla="*/ 904421 h 2962327"/>
                  <a:gd name="connsiteX142" fmla="*/ 2728456 w 3028217"/>
                  <a:gd name="connsiteY142" fmla="*/ 916803 h 2962327"/>
                  <a:gd name="connsiteX143" fmla="*/ 2707501 w 3028217"/>
                  <a:gd name="connsiteY143" fmla="*/ 971096 h 2962327"/>
                  <a:gd name="connsiteX144" fmla="*/ 2706548 w 3028217"/>
                  <a:gd name="connsiteY144" fmla="*/ 1011101 h 2962327"/>
                  <a:gd name="connsiteX145" fmla="*/ 2712263 w 3028217"/>
                  <a:gd name="connsiteY145" fmla="*/ 1044438 h 2962327"/>
                  <a:gd name="connsiteX146" fmla="*/ 2750438 w 3028217"/>
                  <a:gd name="connsiteY146" fmla="*/ 1026892 h 2962327"/>
                  <a:gd name="connsiteX147" fmla="*/ 2757317 w 3028217"/>
                  <a:gd name="connsiteY147" fmla="*/ 1029909 h 2962327"/>
                  <a:gd name="connsiteX148" fmla="*/ 2760842 w 3028217"/>
                  <a:gd name="connsiteY148" fmla="*/ 1028246 h 2962327"/>
                  <a:gd name="connsiteX149" fmla="*/ 2785607 w 3028217"/>
                  <a:gd name="connsiteY149" fmla="*/ 1010148 h 2962327"/>
                  <a:gd name="connsiteX150" fmla="*/ 2804538 w 3028217"/>
                  <a:gd name="connsiteY150" fmla="*/ 1006457 h 2962327"/>
                  <a:gd name="connsiteX151" fmla="*/ 2822755 w 3028217"/>
                  <a:gd name="connsiteY151" fmla="*/ 1009196 h 2962327"/>
                  <a:gd name="connsiteX152" fmla="*/ 2938959 w 3028217"/>
                  <a:gd name="connsiteY152" fmla="*/ 1031103 h 2962327"/>
                  <a:gd name="connsiteX153" fmla="*/ 2959915 w 3028217"/>
                  <a:gd name="connsiteY153" fmla="*/ 1058726 h 2962327"/>
                  <a:gd name="connsiteX154" fmla="*/ 3021827 w 3028217"/>
                  <a:gd name="connsiteY154" fmla="*/ 1368288 h 2962327"/>
                  <a:gd name="connsiteX155" fmla="*/ 3027542 w 3028217"/>
                  <a:gd name="connsiteY155" fmla="*/ 1562598 h 2962327"/>
                  <a:gd name="connsiteX156" fmla="*/ 3020874 w 3028217"/>
                  <a:gd name="connsiteY156" fmla="*/ 1594983 h 2962327"/>
                  <a:gd name="connsiteX157" fmla="*/ 2958009 w 3028217"/>
                  <a:gd name="connsiteY157" fmla="*/ 1512116 h 2962327"/>
                  <a:gd name="connsiteX158" fmla="*/ 2918005 w 3028217"/>
                  <a:gd name="connsiteY158" fmla="*/ 1446393 h 2962327"/>
                  <a:gd name="connsiteX159" fmla="*/ 2860855 w 3028217"/>
                  <a:gd name="connsiteY159" fmla="*/ 1371146 h 2962327"/>
                  <a:gd name="connsiteX160" fmla="*/ 2831327 w 3028217"/>
                  <a:gd name="connsiteY160" fmla="*/ 1343523 h 2962327"/>
                  <a:gd name="connsiteX161" fmla="*/ 2856092 w 3028217"/>
                  <a:gd name="connsiteY161" fmla="*/ 1380671 h 2962327"/>
                  <a:gd name="connsiteX162" fmla="*/ 2930387 w 3028217"/>
                  <a:gd name="connsiteY162" fmla="*/ 1514021 h 2962327"/>
                  <a:gd name="connsiteX163" fmla="*/ 2939912 w 3028217"/>
                  <a:gd name="connsiteY163" fmla="*/ 1546406 h 2962327"/>
                  <a:gd name="connsiteX164" fmla="*/ 2962772 w 3028217"/>
                  <a:gd name="connsiteY164" fmla="*/ 1597841 h 2962327"/>
                  <a:gd name="connsiteX165" fmla="*/ 2999919 w 3028217"/>
                  <a:gd name="connsiteY165" fmla="*/ 1683566 h 2962327"/>
                  <a:gd name="connsiteX166" fmla="*/ 3012302 w 3028217"/>
                  <a:gd name="connsiteY166" fmla="*/ 1740716 h 2962327"/>
                  <a:gd name="connsiteX167" fmla="*/ 2886572 w 3028217"/>
                  <a:gd name="connsiteY167" fmla="*/ 2158864 h 2962327"/>
                  <a:gd name="connsiteX168" fmla="*/ 2841805 w 3028217"/>
                  <a:gd name="connsiteY168" fmla="*/ 2246493 h 2962327"/>
                  <a:gd name="connsiteX169" fmla="*/ 2821802 w 3028217"/>
                  <a:gd name="connsiteY169" fmla="*/ 2266496 h 2962327"/>
                  <a:gd name="connsiteX170" fmla="*/ 2808467 w 3028217"/>
                  <a:gd name="connsiteY170" fmla="*/ 2240778 h 2962327"/>
                  <a:gd name="connsiteX171" fmla="*/ 2785607 w 3028217"/>
                  <a:gd name="connsiteY171" fmla="*/ 2172198 h 2962327"/>
                  <a:gd name="connsiteX172" fmla="*/ 2805609 w 3028217"/>
                  <a:gd name="connsiteY172" fmla="*/ 2234111 h 2962327"/>
                  <a:gd name="connsiteX173" fmla="*/ 2821802 w 3028217"/>
                  <a:gd name="connsiteY173" fmla="*/ 2273164 h 2962327"/>
                  <a:gd name="connsiteX174" fmla="*/ 2708455 w 3028217"/>
                  <a:gd name="connsiteY174" fmla="*/ 2451281 h 2962327"/>
                  <a:gd name="connsiteX175" fmla="*/ 2551292 w 3028217"/>
                  <a:gd name="connsiteY175" fmla="*/ 2622731 h 2962327"/>
                  <a:gd name="connsiteX176" fmla="*/ 2476997 w 3028217"/>
                  <a:gd name="connsiteY176" fmla="*/ 2687501 h 2962327"/>
                  <a:gd name="connsiteX177" fmla="*/ 2463662 w 3028217"/>
                  <a:gd name="connsiteY177" fmla="*/ 2655116 h 2962327"/>
                  <a:gd name="connsiteX178" fmla="*/ 2425562 w 3028217"/>
                  <a:gd name="connsiteY178" fmla="*/ 2533196 h 2962327"/>
                  <a:gd name="connsiteX179" fmla="*/ 2439849 w 3028217"/>
                  <a:gd name="connsiteY179" fmla="*/ 2375081 h 2962327"/>
                  <a:gd name="connsiteX180" fmla="*/ 2449374 w 3028217"/>
                  <a:gd name="connsiteY180" fmla="*/ 2301739 h 2962327"/>
                  <a:gd name="connsiteX181" fmla="*/ 2430324 w 3028217"/>
                  <a:gd name="connsiteY181" fmla="*/ 2210298 h 2962327"/>
                  <a:gd name="connsiteX182" fmla="*/ 2396987 w 3028217"/>
                  <a:gd name="connsiteY182" fmla="*/ 2144576 h 2962327"/>
                  <a:gd name="connsiteX183" fmla="*/ 2370317 w 3028217"/>
                  <a:gd name="connsiteY183" fmla="*/ 2012178 h 2962327"/>
                  <a:gd name="connsiteX184" fmla="*/ 2374127 w 3028217"/>
                  <a:gd name="connsiteY184" fmla="*/ 1992176 h 2962327"/>
                  <a:gd name="connsiteX185" fmla="*/ 2319834 w 3028217"/>
                  <a:gd name="connsiteY185" fmla="*/ 1944551 h 2962327"/>
                  <a:gd name="connsiteX186" fmla="*/ 2282687 w 3028217"/>
                  <a:gd name="connsiteY186" fmla="*/ 1931216 h 2962327"/>
                  <a:gd name="connsiteX187" fmla="*/ 2200772 w 3028217"/>
                  <a:gd name="connsiteY187" fmla="*/ 1905498 h 2962327"/>
                  <a:gd name="connsiteX188" fmla="*/ 2157909 w 3028217"/>
                  <a:gd name="connsiteY188" fmla="*/ 1926453 h 2962327"/>
                  <a:gd name="connsiteX189" fmla="*/ 2106474 w 3028217"/>
                  <a:gd name="connsiteY189" fmla="*/ 1931216 h 2962327"/>
                  <a:gd name="connsiteX190" fmla="*/ 2040752 w 3028217"/>
                  <a:gd name="connsiteY190" fmla="*/ 1937883 h 2962327"/>
                  <a:gd name="connsiteX191" fmla="*/ 1974077 w 3028217"/>
                  <a:gd name="connsiteY191" fmla="*/ 1924548 h 2962327"/>
                  <a:gd name="connsiteX192" fmla="*/ 1919784 w 3028217"/>
                  <a:gd name="connsiteY192" fmla="*/ 1877876 h 2962327"/>
                  <a:gd name="connsiteX193" fmla="*/ 1896924 w 3028217"/>
                  <a:gd name="connsiteY193" fmla="*/ 1849301 h 2962327"/>
                  <a:gd name="connsiteX194" fmla="*/ 1839774 w 3028217"/>
                  <a:gd name="connsiteY194" fmla="*/ 1762623 h 2962327"/>
                  <a:gd name="connsiteX195" fmla="*/ 1822629 w 3028217"/>
                  <a:gd name="connsiteY195" fmla="*/ 1676898 h 2962327"/>
                  <a:gd name="connsiteX196" fmla="*/ 1829297 w 3028217"/>
                  <a:gd name="connsiteY196" fmla="*/ 1537833 h 2962327"/>
                  <a:gd name="connsiteX197" fmla="*/ 1828344 w 3028217"/>
                  <a:gd name="connsiteY197" fmla="*/ 1514973 h 2962327"/>
                  <a:gd name="connsiteX198" fmla="*/ 1909307 w 3028217"/>
                  <a:gd name="connsiteY198" fmla="*/ 1373051 h 2962327"/>
                  <a:gd name="connsiteX199" fmla="*/ 1929309 w 3028217"/>
                  <a:gd name="connsiteY199" fmla="*/ 1361621 h 2962327"/>
                  <a:gd name="connsiteX200" fmla="*/ 1977887 w 3028217"/>
                  <a:gd name="connsiteY200" fmla="*/ 1293041 h 2962327"/>
                  <a:gd name="connsiteX201" fmla="*/ 2019797 w 3028217"/>
                  <a:gd name="connsiteY201" fmla="*/ 1227318 h 2962327"/>
                  <a:gd name="connsiteX202" fmla="*/ 2051229 w 3028217"/>
                  <a:gd name="connsiteY202" fmla="*/ 1178741 h 2962327"/>
                  <a:gd name="connsiteX203" fmla="*/ 2083614 w 3028217"/>
                  <a:gd name="connsiteY203" fmla="*/ 1172073 h 2962327"/>
                  <a:gd name="connsiteX204" fmla="*/ 2161719 w 3028217"/>
                  <a:gd name="connsiteY204" fmla="*/ 1162548 h 2962327"/>
                  <a:gd name="connsiteX205" fmla="*/ 2266494 w 3028217"/>
                  <a:gd name="connsiteY205" fmla="*/ 1136831 h 2962327"/>
                  <a:gd name="connsiteX206" fmla="*/ 2331264 w 3028217"/>
                  <a:gd name="connsiteY206" fmla="*/ 1133021 h 2962327"/>
                  <a:gd name="connsiteX207" fmla="*/ 2387462 w 3028217"/>
                  <a:gd name="connsiteY207" fmla="*/ 1197791 h 2962327"/>
                  <a:gd name="connsiteX208" fmla="*/ 2400797 w 3028217"/>
                  <a:gd name="connsiteY208" fmla="*/ 1229223 h 2962327"/>
                  <a:gd name="connsiteX209" fmla="*/ 2517002 w 3028217"/>
                  <a:gd name="connsiteY209" fmla="*/ 1283516 h 2962327"/>
                  <a:gd name="connsiteX210" fmla="*/ 2556055 w 3028217"/>
                  <a:gd name="connsiteY210" fmla="*/ 1266371 h 2962327"/>
                  <a:gd name="connsiteX211" fmla="*/ 2617967 w 3028217"/>
                  <a:gd name="connsiteY211" fmla="*/ 1241606 h 2962327"/>
                  <a:gd name="connsiteX212" fmla="*/ 2701787 w 3028217"/>
                  <a:gd name="connsiteY212" fmla="*/ 1271133 h 2962327"/>
                  <a:gd name="connsiteX213" fmla="*/ 2823707 w 3028217"/>
                  <a:gd name="connsiteY213" fmla="*/ 1270181 h 2962327"/>
                  <a:gd name="connsiteX214" fmla="*/ 2842757 w 3028217"/>
                  <a:gd name="connsiteY214" fmla="*/ 1253988 h 2962327"/>
                  <a:gd name="connsiteX215" fmla="*/ 2857997 w 3028217"/>
                  <a:gd name="connsiteY215" fmla="*/ 1191123 h 2962327"/>
                  <a:gd name="connsiteX216" fmla="*/ 2824659 w 3028217"/>
                  <a:gd name="connsiteY216" fmla="*/ 1163501 h 2962327"/>
                  <a:gd name="connsiteX217" fmla="*/ 2781797 w 3028217"/>
                  <a:gd name="connsiteY217" fmla="*/ 1153023 h 2962327"/>
                  <a:gd name="connsiteX218" fmla="*/ 2778142 w 3028217"/>
                  <a:gd name="connsiteY218" fmla="*/ 1149005 h 2962327"/>
                  <a:gd name="connsiteX219" fmla="*/ 2758579 w 3028217"/>
                  <a:gd name="connsiteY219" fmla="*/ 1157637 h 2962327"/>
                  <a:gd name="connsiteX220" fmla="*/ 2684641 w 3028217"/>
                  <a:gd name="connsiteY220" fmla="*/ 1122543 h 2962327"/>
                  <a:gd name="connsiteX221" fmla="*/ 2664638 w 3028217"/>
                  <a:gd name="connsiteY221" fmla="*/ 1083491 h 2962327"/>
                  <a:gd name="connsiteX222" fmla="*/ 2646541 w 3028217"/>
                  <a:gd name="connsiteY222" fmla="*/ 1054916 h 2962327"/>
                  <a:gd name="connsiteX223" fmla="*/ 2610346 w 3028217"/>
                  <a:gd name="connsiteY223" fmla="*/ 1080633 h 2962327"/>
                  <a:gd name="connsiteX224" fmla="*/ 2609202 w 3028217"/>
                  <a:gd name="connsiteY224" fmla="*/ 1082346 h 2962327"/>
                  <a:gd name="connsiteX225" fmla="*/ 2613204 w 3028217"/>
                  <a:gd name="connsiteY225" fmla="*/ 1086348 h 2962327"/>
                  <a:gd name="connsiteX226" fmla="*/ 2632254 w 3028217"/>
                  <a:gd name="connsiteY226" fmla="*/ 1108255 h 2962327"/>
                  <a:gd name="connsiteX227" fmla="*/ 2609394 w 3028217"/>
                  <a:gd name="connsiteY227" fmla="*/ 1145403 h 2962327"/>
                  <a:gd name="connsiteX228" fmla="*/ 2584629 w 3028217"/>
                  <a:gd name="connsiteY228" fmla="*/ 1132068 h 2962327"/>
                  <a:gd name="connsiteX229" fmla="*/ 2566055 w 3028217"/>
                  <a:gd name="connsiteY229" fmla="*/ 1095397 h 2962327"/>
                  <a:gd name="connsiteX230" fmla="*/ 2558490 w 3028217"/>
                  <a:gd name="connsiteY230" fmla="*/ 1083461 h 2962327"/>
                  <a:gd name="connsiteX231" fmla="*/ 2545576 w 3028217"/>
                  <a:gd name="connsiteY231" fmla="*/ 1071108 h 2962327"/>
                  <a:gd name="connsiteX232" fmla="*/ 2536051 w 3028217"/>
                  <a:gd name="connsiteY232" fmla="*/ 1061583 h 2962327"/>
                  <a:gd name="connsiteX233" fmla="*/ 2429371 w 3028217"/>
                  <a:gd name="connsiteY233" fmla="*/ 952046 h 2962327"/>
                  <a:gd name="connsiteX234" fmla="*/ 2417941 w 3028217"/>
                  <a:gd name="connsiteY234" fmla="*/ 944426 h 2962327"/>
                  <a:gd name="connsiteX235" fmla="*/ 2407463 w 3028217"/>
                  <a:gd name="connsiteY235" fmla="*/ 947283 h 2962327"/>
                  <a:gd name="connsiteX236" fmla="*/ 2469376 w 3028217"/>
                  <a:gd name="connsiteY236" fmla="*/ 1014911 h 2962327"/>
                  <a:gd name="connsiteX237" fmla="*/ 2509381 w 3028217"/>
                  <a:gd name="connsiteY237" fmla="*/ 1044438 h 2962327"/>
                  <a:gd name="connsiteX238" fmla="*/ 2504618 w 3028217"/>
                  <a:gd name="connsiteY238" fmla="*/ 1057773 h 2962327"/>
                  <a:gd name="connsiteX239" fmla="*/ 2488426 w 3028217"/>
                  <a:gd name="connsiteY239" fmla="*/ 1077776 h 2962327"/>
                  <a:gd name="connsiteX240" fmla="*/ 2476996 w 3028217"/>
                  <a:gd name="connsiteY240" fmla="*/ 1084443 h 2962327"/>
                  <a:gd name="connsiteX241" fmla="*/ 2356028 w 3028217"/>
                  <a:gd name="connsiteY241" fmla="*/ 985383 h 2962327"/>
                  <a:gd name="connsiteX242" fmla="*/ 2317928 w 3028217"/>
                  <a:gd name="connsiteY242" fmla="*/ 978716 h 2962327"/>
                  <a:gd name="connsiteX243" fmla="*/ 2295068 w 3028217"/>
                  <a:gd name="connsiteY243" fmla="*/ 993003 h 2962327"/>
                  <a:gd name="connsiteX244" fmla="*/ 2196008 w 3028217"/>
                  <a:gd name="connsiteY244" fmla="*/ 1057773 h 2962327"/>
                  <a:gd name="connsiteX245" fmla="*/ 2181721 w 3028217"/>
                  <a:gd name="connsiteY245" fmla="*/ 1087301 h 2962327"/>
                  <a:gd name="connsiteX246" fmla="*/ 2105521 w 3028217"/>
                  <a:gd name="connsiteY246" fmla="*/ 1157786 h 2962327"/>
                  <a:gd name="connsiteX247" fmla="*/ 2053133 w 3028217"/>
                  <a:gd name="connsiteY247" fmla="*/ 1155881 h 2962327"/>
                  <a:gd name="connsiteX248" fmla="*/ 2036941 w 3028217"/>
                  <a:gd name="connsiteY248" fmla="*/ 1136831 h 2962327"/>
                  <a:gd name="connsiteX249" fmla="*/ 2008366 w 3028217"/>
                  <a:gd name="connsiteY249" fmla="*/ 1131116 h 2962327"/>
                  <a:gd name="connsiteX250" fmla="*/ 2001698 w 3028217"/>
                  <a:gd name="connsiteY250" fmla="*/ 1074918 h 2962327"/>
                  <a:gd name="connsiteX251" fmla="*/ 2008366 w 3028217"/>
                  <a:gd name="connsiteY251" fmla="*/ 1001576 h 2962327"/>
                  <a:gd name="connsiteX252" fmla="*/ 2035988 w 3028217"/>
                  <a:gd name="connsiteY252" fmla="*/ 977763 h 2962327"/>
                  <a:gd name="connsiteX253" fmla="*/ 2107426 w 3028217"/>
                  <a:gd name="connsiteY253" fmla="*/ 983478 h 2962327"/>
                  <a:gd name="connsiteX254" fmla="*/ 2148383 w 3028217"/>
                  <a:gd name="connsiteY254" fmla="*/ 975858 h 2962327"/>
                  <a:gd name="connsiteX255" fmla="*/ 2150288 w 3028217"/>
                  <a:gd name="connsiteY255" fmla="*/ 913946 h 2962327"/>
                  <a:gd name="connsiteX256" fmla="*/ 2112188 w 3028217"/>
                  <a:gd name="connsiteY256" fmla="*/ 876798 h 2962327"/>
                  <a:gd name="connsiteX257" fmla="*/ 2096948 w 3028217"/>
                  <a:gd name="connsiteY257" fmla="*/ 862511 h 2962327"/>
                  <a:gd name="connsiteX258" fmla="*/ 2118856 w 3028217"/>
                  <a:gd name="connsiteY258" fmla="*/ 849176 h 2962327"/>
                  <a:gd name="connsiteX259" fmla="*/ 2206486 w 3028217"/>
                  <a:gd name="connsiteY259" fmla="*/ 810123 h 2962327"/>
                  <a:gd name="connsiteX260" fmla="*/ 2308403 w 3028217"/>
                  <a:gd name="connsiteY260" fmla="*/ 731066 h 2962327"/>
                  <a:gd name="connsiteX261" fmla="*/ 2321738 w 3028217"/>
                  <a:gd name="connsiteY261" fmla="*/ 708206 h 2962327"/>
                  <a:gd name="connsiteX262" fmla="*/ 2311261 w 3028217"/>
                  <a:gd name="connsiteY262" fmla="*/ 679631 h 2962327"/>
                  <a:gd name="connsiteX263" fmla="*/ 2320786 w 3028217"/>
                  <a:gd name="connsiteY263" fmla="*/ 643436 h 2962327"/>
                  <a:gd name="connsiteX264" fmla="*/ 2338883 w 3028217"/>
                  <a:gd name="connsiteY264" fmla="*/ 638673 h 2962327"/>
                  <a:gd name="connsiteX265" fmla="*/ 2343646 w 3028217"/>
                  <a:gd name="connsiteY265" fmla="*/ 675821 h 2962327"/>
                  <a:gd name="connsiteX266" fmla="*/ 2348408 w 3028217"/>
                  <a:gd name="connsiteY266" fmla="*/ 699633 h 2962327"/>
                  <a:gd name="connsiteX267" fmla="*/ 2376031 w 3028217"/>
                  <a:gd name="connsiteY267" fmla="*/ 706301 h 2962327"/>
                  <a:gd name="connsiteX268" fmla="*/ 2385556 w 3028217"/>
                  <a:gd name="connsiteY268" fmla="*/ 704396 h 2962327"/>
                  <a:gd name="connsiteX269" fmla="*/ 2454136 w 3028217"/>
                  <a:gd name="connsiteY269" fmla="*/ 698681 h 2962327"/>
                  <a:gd name="connsiteX270" fmla="*/ 2476996 w 3028217"/>
                  <a:gd name="connsiteY270" fmla="*/ 692013 h 2962327"/>
                  <a:gd name="connsiteX271" fmla="*/ 2517953 w 3028217"/>
                  <a:gd name="connsiteY271" fmla="*/ 648198 h 2962327"/>
                  <a:gd name="connsiteX272" fmla="*/ 2563673 w 3028217"/>
                  <a:gd name="connsiteY272" fmla="*/ 626291 h 2962327"/>
                  <a:gd name="connsiteX273" fmla="*/ 2554148 w 3028217"/>
                  <a:gd name="connsiteY273" fmla="*/ 585333 h 2962327"/>
                  <a:gd name="connsiteX274" fmla="*/ 2572928 w 3028217"/>
                  <a:gd name="connsiteY274" fmla="*/ 573708 h 2962327"/>
                  <a:gd name="connsiteX275" fmla="*/ 2586098 w 3028217"/>
                  <a:gd name="connsiteY275" fmla="*/ 571735 h 2962327"/>
                  <a:gd name="connsiteX276" fmla="*/ 2586726 w 3028217"/>
                  <a:gd name="connsiteY276" fmla="*/ 571671 h 2962327"/>
                  <a:gd name="connsiteX277" fmla="*/ 2624633 w 3028217"/>
                  <a:gd name="connsiteY277" fmla="*/ 568188 h 2962327"/>
                  <a:gd name="connsiteX278" fmla="*/ 2630348 w 3028217"/>
                  <a:gd name="connsiteY278" fmla="*/ 563426 h 2962327"/>
                  <a:gd name="connsiteX279" fmla="*/ 2633206 w 3028217"/>
                  <a:gd name="connsiteY279" fmla="*/ 563426 h 2962327"/>
                  <a:gd name="connsiteX280" fmla="*/ 2626538 w 3028217"/>
                  <a:gd name="connsiteY280" fmla="*/ 563426 h 2962327"/>
                  <a:gd name="connsiteX281" fmla="*/ 2593082 w 3028217"/>
                  <a:gd name="connsiteY281" fmla="*/ 570689 h 2962327"/>
                  <a:gd name="connsiteX282" fmla="*/ 2586098 w 3028217"/>
                  <a:gd name="connsiteY282" fmla="*/ 571735 h 2962327"/>
                  <a:gd name="connsiteX283" fmla="*/ 2574151 w 3028217"/>
                  <a:gd name="connsiteY283" fmla="*/ 572951 h 2962327"/>
                  <a:gd name="connsiteX284" fmla="*/ 2572928 w 3028217"/>
                  <a:gd name="connsiteY284" fmla="*/ 573708 h 2962327"/>
                  <a:gd name="connsiteX285" fmla="*/ 2558911 w 3028217"/>
                  <a:gd name="connsiteY285" fmla="*/ 575808 h 2962327"/>
                  <a:gd name="connsiteX286" fmla="*/ 2506523 w 3028217"/>
                  <a:gd name="connsiteY286" fmla="*/ 541518 h 2962327"/>
                  <a:gd name="connsiteX287" fmla="*/ 2512238 w 3028217"/>
                  <a:gd name="connsiteY287" fmla="*/ 480558 h 2962327"/>
                  <a:gd name="connsiteX288" fmla="*/ 2533193 w 3028217"/>
                  <a:gd name="connsiteY288" fmla="*/ 458651 h 2962327"/>
                  <a:gd name="connsiteX289" fmla="*/ 2534146 w 3028217"/>
                  <a:gd name="connsiteY289" fmla="*/ 440553 h 2962327"/>
                  <a:gd name="connsiteX290" fmla="*/ 2513191 w 3028217"/>
                  <a:gd name="connsiteY290" fmla="*/ 445316 h 2962327"/>
                  <a:gd name="connsiteX291" fmla="*/ 2464613 w 3028217"/>
                  <a:gd name="connsiteY291" fmla="*/ 509133 h 2962327"/>
                  <a:gd name="connsiteX292" fmla="*/ 2467471 w 3028217"/>
                  <a:gd name="connsiteY292" fmla="*/ 551996 h 2962327"/>
                  <a:gd name="connsiteX293" fmla="*/ 2468423 w 3028217"/>
                  <a:gd name="connsiteY293" fmla="*/ 597716 h 2962327"/>
                  <a:gd name="connsiteX294" fmla="*/ 2453183 w 3028217"/>
                  <a:gd name="connsiteY294" fmla="*/ 638673 h 2962327"/>
                  <a:gd name="connsiteX295" fmla="*/ 2423656 w 3028217"/>
                  <a:gd name="connsiteY295" fmla="*/ 676773 h 2962327"/>
                  <a:gd name="connsiteX296" fmla="*/ 2389366 w 3028217"/>
                  <a:gd name="connsiteY296" fmla="*/ 683441 h 2962327"/>
                  <a:gd name="connsiteX297" fmla="*/ 2383651 w 3028217"/>
                  <a:gd name="connsiteY297" fmla="*/ 659628 h 2962327"/>
                  <a:gd name="connsiteX298" fmla="*/ 2367458 w 3028217"/>
                  <a:gd name="connsiteY298" fmla="*/ 627243 h 2962327"/>
                  <a:gd name="connsiteX299" fmla="*/ 2308403 w 3028217"/>
                  <a:gd name="connsiteY299" fmla="*/ 612003 h 2962327"/>
                  <a:gd name="connsiteX300" fmla="*/ 2270303 w 3028217"/>
                  <a:gd name="connsiteY300" fmla="*/ 571046 h 2962327"/>
                  <a:gd name="connsiteX301" fmla="*/ 2260778 w 3028217"/>
                  <a:gd name="connsiteY301" fmla="*/ 543423 h 2962327"/>
                  <a:gd name="connsiteX302" fmla="*/ 2259826 w 3028217"/>
                  <a:gd name="connsiteY302" fmla="*/ 522468 h 2962327"/>
                  <a:gd name="connsiteX303" fmla="*/ 2390318 w 3028217"/>
                  <a:gd name="connsiteY303" fmla="*/ 385308 h 2962327"/>
                  <a:gd name="connsiteX304" fmla="*/ 2416988 w 3028217"/>
                  <a:gd name="connsiteY304" fmla="*/ 357686 h 2962327"/>
                  <a:gd name="connsiteX305" fmla="*/ 2417941 w 3028217"/>
                  <a:gd name="connsiteY305" fmla="*/ 351971 h 2962327"/>
                  <a:gd name="connsiteX306" fmla="*/ 2424608 w 3028217"/>
                  <a:gd name="connsiteY306" fmla="*/ 353876 h 2962327"/>
                  <a:gd name="connsiteX307" fmla="*/ 2452245 w 3028217"/>
                  <a:gd name="connsiteY307" fmla="*/ 336582 h 2962327"/>
                  <a:gd name="connsiteX308" fmla="*/ 2471113 w 3028217"/>
                  <a:gd name="connsiteY308" fmla="*/ 336025 h 2962327"/>
                  <a:gd name="connsiteX309" fmla="*/ 761544 w 3028217"/>
                  <a:gd name="connsiteY309" fmla="*/ 194808 h 2962327"/>
                  <a:gd name="connsiteX310" fmla="*/ 773926 w 3028217"/>
                  <a:gd name="connsiteY310" fmla="*/ 216716 h 2962327"/>
                  <a:gd name="connsiteX311" fmla="*/ 773926 w 3028217"/>
                  <a:gd name="connsiteY311" fmla="*/ 278628 h 2962327"/>
                  <a:gd name="connsiteX312" fmla="*/ 687249 w 3028217"/>
                  <a:gd name="connsiteY312" fmla="*/ 293868 h 2962327"/>
                  <a:gd name="connsiteX313" fmla="*/ 671056 w 3028217"/>
                  <a:gd name="connsiteY313" fmla="*/ 292916 h 2962327"/>
                  <a:gd name="connsiteX314" fmla="*/ 640576 w 3028217"/>
                  <a:gd name="connsiteY314" fmla="*/ 298631 h 2962327"/>
                  <a:gd name="connsiteX315" fmla="*/ 603429 w 3028217"/>
                  <a:gd name="connsiteY315" fmla="*/ 291011 h 2962327"/>
                  <a:gd name="connsiteX316" fmla="*/ 715824 w 3028217"/>
                  <a:gd name="connsiteY316" fmla="*/ 211953 h 2962327"/>
                  <a:gd name="connsiteX317" fmla="*/ 727254 w 3028217"/>
                  <a:gd name="connsiteY317" fmla="*/ 215763 h 2962327"/>
                  <a:gd name="connsiteX318" fmla="*/ 761544 w 3028217"/>
                  <a:gd name="connsiteY318" fmla="*/ 194808 h 2962327"/>
                  <a:gd name="connsiteX319" fmla="*/ 873343 w 3028217"/>
                  <a:gd name="connsiteY319" fmla="*/ 184331 h 2962327"/>
                  <a:gd name="connsiteX320" fmla="*/ 891083 w 3028217"/>
                  <a:gd name="connsiteY320" fmla="*/ 191951 h 2962327"/>
                  <a:gd name="connsiteX321" fmla="*/ 888226 w 3028217"/>
                  <a:gd name="connsiteY321" fmla="*/ 217668 h 2962327"/>
                  <a:gd name="connsiteX322" fmla="*/ 879241 w 3028217"/>
                  <a:gd name="connsiteY322" fmla="*/ 234820 h 2962327"/>
                  <a:gd name="connsiteX323" fmla="*/ 895370 w 3028217"/>
                  <a:gd name="connsiteY323" fmla="*/ 235036 h 2962327"/>
                  <a:gd name="connsiteX324" fmla="*/ 899656 w 3028217"/>
                  <a:gd name="connsiteY324" fmla="*/ 266246 h 2962327"/>
                  <a:gd name="connsiteX325" fmla="*/ 892988 w 3028217"/>
                  <a:gd name="connsiteY325" fmla="*/ 303393 h 2962327"/>
                  <a:gd name="connsiteX326" fmla="*/ 905371 w 3028217"/>
                  <a:gd name="connsiteY326" fmla="*/ 303393 h 2962327"/>
                  <a:gd name="connsiteX327" fmla="*/ 915848 w 3028217"/>
                  <a:gd name="connsiteY327" fmla="*/ 337683 h 2962327"/>
                  <a:gd name="connsiteX328" fmla="*/ 946328 w 3028217"/>
                  <a:gd name="connsiteY328" fmla="*/ 324348 h 2962327"/>
                  <a:gd name="connsiteX329" fmla="*/ 973409 w 3028217"/>
                  <a:gd name="connsiteY329" fmla="*/ 303804 h 2962327"/>
                  <a:gd name="connsiteX330" fmla="*/ 975260 w 3028217"/>
                  <a:gd name="connsiteY330" fmla="*/ 292796 h 2962327"/>
                  <a:gd name="connsiteX331" fmla="*/ 965378 w 3028217"/>
                  <a:gd name="connsiteY331" fmla="*/ 281485 h 2962327"/>
                  <a:gd name="connsiteX332" fmla="*/ 962521 w 3028217"/>
                  <a:gd name="connsiteY332" fmla="*/ 233860 h 2962327"/>
                  <a:gd name="connsiteX333" fmla="*/ 1013956 w 3028217"/>
                  <a:gd name="connsiteY333" fmla="*/ 203380 h 2962327"/>
                  <a:gd name="connsiteX334" fmla="*/ 1028243 w 3028217"/>
                  <a:gd name="connsiteY334" fmla="*/ 200165 h 2962327"/>
                  <a:gd name="connsiteX335" fmla="*/ 1042531 w 3028217"/>
                  <a:gd name="connsiteY335" fmla="*/ 206238 h 2962327"/>
                  <a:gd name="connsiteX336" fmla="*/ 1016813 w 3028217"/>
                  <a:gd name="connsiteY336" fmla="*/ 234813 h 2962327"/>
                  <a:gd name="connsiteX337" fmla="*/ 1075868 w 3028217"/>
                  <a:gd name="connsiteY337" fmla="*/ 204333 h 2962327"/>
                  <a:gd name="connsiteX338" fmla="*/ 1095871 w 3028217"/>
                  <a:gd name="connsiteY338" fmla="*/ 204333 h 2962327"/>
                  <a:gd name="connsiteX339" fmla="*/ 1099681 w 3028217"/>
                  <a:gd name="connsiteY339" fmla="*/ 232908 h 2962327"/>
                  <a:gd name="connsiteX340" fmla="*/ 1133971 w 3028217"/>
                  <a:gd name="connsiteY340" fmla="*/ 231003 h 2962327"/>
                  <a:gd name="connsiteX341" fmla="*/ 1151116 w 3028217"/>
                  <a:gd name="connsiteY341" fmla="*/ 238623 h 2962327"/>
                  <a:gd name="connsiteX342" fmla="*/ 1205408 w 3028217"/>
                  <a:gd name="connsiteY342" fmla="*/ 287200 h 2962327"/>
                  <a:gd name="connsiteX343" fmla="*/ 1198741 w 3028217"/>
                  <a:gd name="connsiteY343" fmla="*/ 334825 h 2962327"/>
                  <a:gd name="connsiteX344" fmla="*/ 1248271 w 3028217"/>
                  <a:gd name="connsiteY344" fmla="*/ 377688 h 2962327"/>
                  <a:gd name="connsiteX345" fmla="*/ 1246366 w 3028217"/>
                  <a:gd name="connsiteY345" fmla="*/ 402453 h 2962327"/>
                  <a:gd name="connsiteX346" fmla="*/ 1187311 w 3028217"/>
                  <a:gd name="connsiteY346" fmla="*/ 402453 h 2962327"/>
                  <a:gd name="connsiteX347" fmla="*/ 1171118 w 3028217"/>
                  <a:gd name="connsiteY347" fmla="*/ 396738 h 2962327"/>
                  <a:gd name="connsiteX348" fmla="*/ 1171118 w 3028217"/>
                  <a:gd name="connsiteY348" fmla="*/ 431028 h 2962327"/>
                  <a:gd name="connsiteX349" fmla="*/ 1151116 w 3028217"/>
                  <a:gd name="connsiteY349" fmla="*/ 479605 h 2962327"/>
                  <a:gd name="connsiteX350" fmla="*/ 1136828 w 3028217"/>
                  <a:gd name="connsiteY350" fmla="*/ 476748 h 2962327"/>
                  <a:gd name="connsiteX351" fmla="*/ 1136828 w 3028217"/>
                  <a:gd name="connsiteY351" fmla="*/ 487225 h 2962327"/>
                  <a:gd name="connsiteX352" fmla="*/ 1118731 w 3028217"/>
                  <a:gd name="connsiteY352" fmla="*/ 497703 h 2962327"/>
                  <a:gd name="connsiteX353" fmla="*/ 1066343 w 3028217"/>
                  <a:gd name="connsiteY353" fmla="*/ 455793 h 2962327"/>
                  <a:gd name="connsiteX354" fmla="*/ 1016813 w 3028217"/>
                  <a:gd name="connsiteY354" fmla="*/ 433885 h 2962327"/>
                  <a:gd name="connsiteX355" fmla="*/ 996811 w 3028217"/>
                  <a:gd name="connsiteY355" fmla="*/ 428170 h 2962327"/>
                  <a:gd name="connsiteX356" fmla="*/ 1013003 w 3028217"/>
                  <a:gd name="connsiteY356" fmla="*/ 411978 h 2962327"/>
                  <a:gd name="connsiteX357" fmla="*/ 1109206 w 3028217"/>
                  <a:gd name="connsiteY357" fmla="*/ 369115 h 2962327"/>
                  <a:gd name="connsiteX358" fmla="*/ 1089203 w 3028217"/>
                  <a:gd name="connsiteY358" fmla="*/ 307203 h 2962327"/>
                  <a:gd name="connsiteX359" fmla="*/ 1077773 w 3028217"/>
                  <a:gd name="connsiteY359" fmla="*/ 291010 h 2962327"/>
                  <a:gd name="connsiteX360" fmla="*/ 1016813 w 3028217"/>
                  <a:gd name="connsiteY360" fmla="*/ 292915 h 2962327"/>
                  <a:gd name="connsiteX361" fmla="*/ 1007169 w 3028217"/>
                  <a:gd name="connsiteY361" fmla="*/ 296011 h 2962327"/>
                  <a:gd name="connsiteX362" fmla="*/ 1007866 w 3028217"/>
                  <a:gd name="connsiteY362" fmla="*/ 302667 h 2962327"/>
                  <a:gd name="connsiteX363" fmla="*/ 1009193 w 3028217"/>
                  <a:gd name="connsiteY363" fmla="*/ 303393 h 2962327"/>
                  <a:gd name="connsiteX364" fmla="*/ 962521 w 3028217"/>
                  <a:gd name="connsiteY364" fmla="*/ 370068 h 2962327"/>
                  <a:gd name="connsiteX365" fmla="*/ 905371 w 3028217"/>
                  <a:gd name="connsiteY365" fmla="*/ 371973 h 2962327"/>
                  <a:gd name="connsiteX366" fmla="*/ 868223 w 3028217"/>
                  <a:gd name="connsiteY366" fmla="*/ 410073 h 2962327"/>
                  <a:gd name="connsiteX367" fmla="*/ 836791 w 3028217"/>
                  <a:gd name="connsiteY367" fmla="*/ 426266 h 2962327"/>
                  <a:gd name="connsiteX368" fmla="*/ 816788 w 3028217"/>
                  <a:gd name="connsiteY368" fmla="*/ 424361 h 2962327"/>
                  <a:gd name="connsiteX369" fmla="*/ 677723 w 3028217"/>
                  <a:gd name="connsiteY369" fmla="*/ 507228 h 2962327"/>
                  <a:gd name="connsiteX370" fmla="*/ 668198 w 3028217"/>
                  <a:gd name="connsiteY370" fmla="*/ 553901 h 2962327"/>
                  <a:gd name="connsiteX371" fmla="*/ 662483 w 3028217"/>
                  <a:gd name="connsiteY371" fmla="*/ 586286 h 2962327"/>
                  <a:gd name="connsiteX372" fmla="*/ 716776 w 3028217"/>
                  <a:gd name="connsiteY372" fmla="*/ 612956 h 2962327"/>
                  <a:gd name="connsiteX373" fmla="*/ 771068 w 3028217"/>
                  <a:gd name="connsiteY373" fmla="*/ 645341 h 2962327"/>
                  <a:gd name="connsiteX374" fmla="*/ 782498 w 3028217"/>
                  <a:gd name="connsiteY374" fmla="*/ 667248 h 2962327"/>
                  <a:gd name="connsiteX375" fmla="*/ 772973 w 3028217"/>
                  <a:gd name="connsiteY375" fmla="*/ 726303 h 2962327"/>
                  <a:gd name="connsiteX376" fmla="*/ 805358 w 3028217"/>
                  <a:gd name="connsiteY376" fmla="*/ 736781 h 2962327"/>
                  <a:gd name="connsiteX377" fmla="*/ 828218 w 3028217"/>
                  <a:gd name="connsiteY377" fmla="*/ 689156 h 2962327"/>
                  <a:gd name="connsiteX378" fmla="*/ 858698 w 3028217"/>
                  <a:gd name="connsiteY378" fmla="*/ 652961 h 2962327"/>
                  <a:gd name="connsiteX379" fmla="*/ 901561 w 3028217"/>
                  <a:gd name="connsiteY379" fmla="*/ 573903 h 2962327"/>
                  <a:gd name="connsiteX380" fmla="*/ 904418 w 3028217"/>
                  <a:gd name="connsiteY380" fmla="*/ 561521 h 2962327"/>
                  <a:gd name="connsiteX381" fmla="*/ 953948 w 3028217"/>
                  <a:gd name="connsiteY381" fmla="*/ 491988 h 2962327"/>
                  <a:gd name="connsiteX382" fmla="*/ 968236 w 3028217"/>
                  <a:gd name="connsiteY382" fmla="*/ 478653 h 2962327"/>
                  <a:gd name="connsiteX383" fmla="*/ 1049198 w 3028217"/>
                  <a:gd name="connsiteY383" fmla="*/ 512943 h 2962327"/>
                  <a:gd name="connsiteX384" fmla="*/ 1063486 w 3028217"/>
                  <a:gd name="connsiteY384" fmla="*/ 539613 h 2962327"/>
                  <a:gd name="connsiteX385" fmla="*/ 1067296 w 3028217"/>
                  <a:gd name="connsiteY385" fmla="*/ 583428 h 2962327"/>
                  <a:gd name="connsiteX386" fmla="*/ 1112063 w 3028217"/>
                  <a:gd name="connsiteY386" fmla="*/ 568188 h 2962327"/>
                  <a:gd name="connsiteX387" fmla="*/ 1146353 w 3028217"/>
                  <a:gd name="connsiteY387" fmla="*/ 580571 h 2962327"/>
                  <a:gd name="connsiteX388" fmla="*/ 1151116 w 3028217"/>
                  <a:gd name="connsiteY388" fmla="*/ 616766 h 2962327"/>
                  <a:gd name="connsiteX389" fmla="*/ 1193026 w 3028217"/>
                  <a:gd name="connsiteY389" fmla="*/ 684393 h 2962327"/>
                  <a:gd name="connsiteX390" fmla="*/ 1182905 w 3028217"/>
                  <a:gd name="connsiteY390" fmla="*/ 697847 h 2962327"/>
                  <a:gd name="connsiteX391" fmla="*/ 1179024 w 3028217"/>
                  <a:gd name="connsiteY391" fmla="*/ 699159 h 2962327"/>
                  <a:gd name="connsiteX392" fmla="*/ 1177845 w 3028217"/>
                  <a:gd name="connsiteY392" fmla="*/ 699023 h 2962327"/>
                  <a:gd name="connsiteX393" fmla="*/ 1166356 w 3028217"/>
                  <a:gd name="connsiteY393" fmla="*/ 703443 h 2962327"/>
                  <a:gd name="connsiteX394" fmla="*/ 1179024 w 3028217"/>
                  <a:gd name="connsiteY394" fmla="*/ 699159 h 2962327"/>
                  <a:gd name="connsiteX395" fmla="*/ 1188263 w 3028217"/>
                  <a:gd name="connsiteY395" fmla="*/ 700229 h 2962327"/>
                  <a:gd name="connsiteX396" fmla="*/ 1207313 w 3028217"/>
                  <a:gd name="connsiteY396" fmla="*/ 712016 h 2962327"/>
                  <a:gd name="connsiteX397" fmla="*/ 1205051 w 3028217"/>
                  <a:gd name="connsiteY397" fmla="*/ 754402 h 2962327"/>
                  <a:gd name="connsiteX398" fmla="*/ 1180854 w 3028217"/>
                  <a:gd name="connsiteY398" fmla="*/ 787924 h 2962327"/>
                  <a:gd name="connsiteX399" fmla="*/ 1187073 w 3028217"/>
                  <a:gd name="connsiteY399" fmla="*/ 807504 h 2962327"/>
                  <a:gd name="connsiteX400" fmla="*/ 1206361 w 3028217"/>
                  <a:gd name="connsiteY400" fmla="*/ 814886 h 2962327"/>
                  <a:gd name="connsiteX401" fmla="*/ 1213981 w 3028217"/>
                  <a:gd name="connsiteY401" fmla="*/ 828221 h 2962327"/>
                  <a:gd name="connsiteX402" fmla="*/ 1172071 w 3028217"/>
                  <a:gd name="connsiteY402" fmla="*/ 862511 h 2962327"/>
                  <a:gd name="connsiteX403" fmla="*/ 1115874 w 3028217"/>
                  <a:gd name="connsiteY403" fmla="*/ 854891 h 2962327"/>
                  <a:gd name="connsiteX404" fmla="*/ 1148259 w 3028217"/>
                  <a:gd name="connsiteY404" fmla="*/ 807266 h 2962327"/>
                  <a:gd name="connsiteX405" fmla="*/ 1173024 w 3028217"/>
                  <a:gd name="connsiteY405" fmla="*/ 780596 h 2962327"/>
                  <a:gd name="connsiteX406" fmla="*/ 1173125 w 3028217"/>
                  <a:gd name="connsiteY406" fmla="*/ 780684 h 2962327"/>
                  <a:gd name="connsiteX407" fmla="*/ 1174333 w 3028217"/>
                  <a:gd name="connsiteY407" fmla="*/ 770475 h 2962327"/>
                  <a:gd name="connsiteX408" fmla="*/ 1163498 w 3028217"/>
                  <a:gd name="connsiteY408" fmla="*/ 767261 h 2962327"/>
                  <a:gd name="connsiteX409" fmla="*/ 1124446 w 3028217"/>
                  <a:gd name="connsiteY409" fmla="*/ 787263 h 2962327"/>
                  <a:gd name="connsiteX410" fmla="*/ 1043483 w 3028217"/>
                  <a:gd name="connsiteY410" fmla="*/ 789168 h 2962327"/>
                  <a:gd name="connsiteX411" fmla="*/ 993953 w 3028217"/>
                  <a:gd name="connsiteY411" fmla="*/ 794883 h 2962327"/>
                  <a:gd name="connsiteX412" fmla="*/ 959663 w 3028217"/>
                  <a:gd name="connsiteY412" fmla="*/ 814886 h 2962327"/>
                  <a:gd name="connsiteX413" fmla="*/ 929183 w 3028217"/>
                  <a:gd name="connsiteY413" fmla="*/ 839651 h 2962327"/>
                  <a:gd name="connsiteX414" fmla="*/ 925100 w 3028217"/>
                  <a:gd name="connsiteY414" fmla="*/ 843462 h 2962327"/>
                  <a:gd name="connsiteX415" fmla="*/ 915848 w 3028217"/>
                  <a:gd name="connsiteY415" fmla="*/ 851081 h 2962327"/>
                  <a:gd name="connsiteX416" fmla="*/ 912991 w 3028217"/>
                  <a:gd name="connsiteY416" fmla="*/ 851081 h 2962327"/>
                  <a:gd name="connsiteX417" fmla="*/ 914896 w 3028217"/>
                  <a:gd name="connsiteY417" fmla="*/ 852986 h 2962327"/>
                  <a:gd name="connsiteX418" fmla="*/ 925100 w 3028217"/>
                  <a:gd name="connsiteY418" fmla="*/ 843462 h 2962327"/>
                  <a:gd name="connsiteX419" fmla="*/ 932041 w 3028217"/>
                  <a:gd name="connsiteY419" fmla="*/ 837746 h 2962327"/>
                  <a:gd name="connsiteX420" fmla="*/ 972998 w 3028217"/>
                  <a:gd name="connsiteY420" fmla="*/ 820601 h 2962327"/>
                  <a:gd name="connsiteX421" fmla="*/ 992048 w 3028217"/>
                  <a:gd name="connsiteY421" fmla="*/ 814886 h 2962327"/>
                  <a:gd name="connsiteX422" fmla="*/ 1023481 w 3028217"/>
                  <a:gd name="connsiteY422" fmla="*/ 819648 h 2962327"/>
                  <a:gd name="connsiteX423" fmla="*/ 1005383 w 3028217"/>
                  <a:gd name="connsiteY423" fmla="*/ 842508 h 2962327"/>
                  <a:gd name="connsiteX424" fmla="*/ 1006336 w 3028217"/>
                  <a:gd name="connsiteY424" fmla="*/ 854891 h 2962327"/>
                  <a:gd name="connsiteX425" fmla="*/ 1005383 w 3028217"/>
                  <a:gd name="connsiteY425" fmla="*/ 889181 h 2962327"/>
                  <a:gd name="connsiteX426" fmla="*/ 984428 w 3028217"/>
                  <a:gd name="connsiteY426" fmla="*/ 910136 h 2962327"/>
                  <a:gd name="connsiteX427" fmla="*/ 952043 w 3028217"/>
                  <a:gd name="connsiteY427" fmla="*/ 916803 h 2962327"/>
                  <a:gd name="connsiteX428" fmla="*/ 899656 w 3028217"/>
                  <a:gd name="connsiteY428" fmla="*/ 938711 h 2962327"/>
                  <a:gd name="connsiteX429" fmla="*/ 855841 w 3028217"/>
                  <a:gd name="connsiteY429" fmla="*/ 985383 h 2962327"/>
                  <a:gd name="connsiteX430" fmla="*/ 831076 w 3028217"/>
                  <a:gd name="connsiteY430" fmla="*/ 1003481 h 2962327"/>
                  <a:gd name="connsiteX431" fmla="*/ 738683 w 3028217"/>
                  <a:gd name="connsiteY431" fmla="*/ 1081586 h 2962327"/>
                  <a:gd name="connsiteX432" fmla="*/ 711061 w 3028217"/>
                  <a:gd name="connsiteY432" fmla="*/ 1115876 h 2962327"/>
                  <a:gd name="connsiteX433" fmla="*/ 666293 w 3028217"/>
                  <a:gd name="connsiteY433" fmla="*/ 1175883 h 2962327"/>
                  <a:gd name="connsiteX434" fmla="*/ 585331 w 3028217"/>
                  <a:gd name="connsiteY434" fmla="*/ 1230176 h 2962327"/>
                  <a:gd name="connsiteX435" fmla="*/ 559613 w 3028217"/>
                  <a:gd name="connsiteY435" fmla="*/ 1297803 h 2962327"/>
                  <a:gd name="connsiteX436" fmla="*/ 557708 w 3028217"/>
                  <a:gd name="connsiteY436" fmla="*/ 1386386 h 2962327"/>
                  <a:gd name="connsiteX437" fmla="*/ 542468 w 3028217"/>
                  <a:gd name="connsiteY437" fmla="*/ 1407341 h 2962327"/>
                  <a:gd name="connsiteX438" fmla="*/ 528181 w 3028217"/>
                  <a:gd name="connsiteY438" fmla="*/ 1387338 h 2962327"/>
                  <a:gd name="connsiteX439" fmla="*/ 519608 w 3028217"/>
                  <a:gd name="connsiteY439" fmla="*/ 1320663 h 2962327"/>
                  <a:gd name="connsiteX440" fmla="*/ 488176 w 3028217"/>
                  <a:gd name="connsiteY440" fmla="*/ 1283516 h 2962327"/>
                  <a:gd name="connsiteX441" fmla="*/ 429121 w 3028217"/>
                  <a:gd name="connsiteY441" fmla="*/ 1267323 h 2962327"/>
                  <a:gd name="connsiteX442" fmla="*/ 409118 w 3028217"/>
                  <a:gd name="connsiteY442" fmla="*/ 1268276 h 2962327"/>
                  <a:gd name="connsiteX443" fmla="*/ 336728 w 3028217"/>
                  <a:gd name="connsiteY443" fmla="*/ 1284468 h 2962327"/>
                  <a:gd name="connsiteX444" fmla="*/ 215761 w 3028217"/>
                  <a:gd name="connsiteY444" fmla="*/ 1373051 h 2962327"/>
                  <a:gd name="connsiteX445" fmla="*/ 189091 w 3028217"/>
                  <a:gd name="connsiteY445" fmla="*/ 1441631 h 2962327"/>
                  <a:gd name="connsiteX446" fmla="*/ 196711 w 3028217"/>
                  <a:gd name="connsiteY446" fmla="*/ 1544501 h 2962327"/>
                  <a:gd name="connsiteX447" fmla="*/ 244336 w 3028217"/>
                  <a:gd name="connsiteY447" fmla="*/ 1573076 h 2962327"/>
                  <a:gd name="connsiteX448" fmla="*/ 320536 w 3028217"/>
                  <a:gd name="connsiteY448" fmla="*/ 1514973 h 2962327"/>
                  <a:gd name="connsiteX449" fmla="*/ 387211 w 3028217"/>
                  <a:gd name="connsiteY449" fmla="*/ 1494971 h 2962327"/>
                  <a:gd name="connsiteX450" fmla="*/ 389116 w 3028217"/>
                  <a:gd name="connsiteY450" fmla="*/ 1515926 h 2962327"/>
                  <a:gd name="connsiteX451" fmla="*/ 340538 w 3028217"/>
                  <a:gd name="connsiteY451" fmla="*/ 1624511 h 2962327"/>
                  <a:gd name="connsiteX452" fmla="*/ 354826 w 3028217"/>
                  <a:gd name="connsiteY452" fmla="*/ 1644513 h 2962327"/>
                  <a:gd name="connsiteX453" fmla="*/ 410071 w 3028217"/>
                  <a:gd name="connsiteY453" fmla="*/ 1645466 h 2962327"/>
                  <a:gd name="connsiteX454" fmla="*/ 439598 w 3028217"/>
                  <a:gd name="connsiteY454" fmla="*/ 1687376 h 2962327"/>
                  <a:gd name="connsiteX455" fmla="*/ 426263 w 3028217"/>
                  <a:gd name="connsiteY455" fmla="*/ 1743573 h 2962327"/>
                  <a:gd name="connsiteX456" fmla="*/ 450076 w 3028217"/>
                  <a:gd name="connsiteY456" fmla="*/ 1813106 h 2962327"/>
                  <a:gd name="connsiteX457" fmla="*/ 499606 w 3028217"/>
                  <a:gd name="connsiteY457" fmla="*/ 1812153 h 2962327"/>
                  <a:gd name="connsiteX458" fmla="*/ 536753 w 3028217"/>
                  <a:gd name="connsiteY458" fmla="*/ 1818821 h 2962327"/>
                  <a:gd name="connsiteX459" fmla="*/ 577711 w 3028217"/>
                  <a:gd name="connsiteY459" fmla="*/ 1813106 h 2962327"/>
                  <a:gd name="connsiteX460" fmla="*/ 661531 w 3028217"/>
                  <a:gd name="connsiteY460" fmla="*/ 1754051 h 2962327"/>
                  <a:gd name="connsiteX461" fmla="*/ 672008 w 3028217"/>
                  <a:gd name="connsiteY461" fmla="*/ 1763576 h 2962327"/>
                  <a:gd name="connsiteX462" fmla="*/ 695821 w 3028217"/>
                  <a:gd name="connsiteY462" fmla="*/ 1768338 h 2962327"/>
                  <a:gd name="connsiteX463" fmla="*/ 741541 w 3028217"/>
                  <a:gd name="connsiteY463" fmla="*/ 1772148 h 2962327"/>
                  <a:gd name="connsiteX464" fmla="*/ 832028 w 3028217"/>
                  <a:gd name="connsiteY464" fmla="*/ 1788341 h 2962327"/>
                  <a:gd name="connsiteX465" fmla="*/ 865366 w 3028217"/>
                  <a:gd name="connsiteY465" fmla="*/ 1796913 h 2962327"/>
                  <a:gd name="connsiteX466" fmla="*/ 910133 w 3028217"/>
                  <a:gd name="connsiteY466" fmla="*/ 1838823 h 2962327"/>
                  <a:gd name="connsiteX467" fmla="*/ 1047293 w 3028217"/>
                  <a:gd name="connsiteY467" fmla="*/ 1918833 h 2962327"/>
                  <a:gd name="connsiteX468" fmla="*/ 1116826 w 3028217"/>
                  <a:gd name="connsiteY468" fmla="*/ 2036943 h 2962327"/>
                  <a:gd name="connsiteX469" fmla="*/ 1106348 w 3028217"/>
                  <a:gd name="connsiteY469" fmla="*/ 2056946 h 2962327"/>
                  <a:gd name="connsiteX470" fmla="*/ 1104443 w 3028217"/>
                  <a:gd name="connsiteY470" fmla="*/ 2099808 h 2962327"/>
                  <a:gd name="connsiteX471" fmla="*/ 1124446 w 3028217"/>
                  <a:gd name="connsiteY471" fmla="*/ 2102666 h 2962327"/>
                  <a:gd name="connsiteX472" fmla="*/ 1193026 w 3028217"/>
                  <a:gd name="connsiteY472" fmla="*/ 2077901 h 2962327"/>
                  <a:gd name="connsiteX473" fmla="*/ 1280656 w 3028217"/>
                  <a:gd name="connsiteY473" fmla="*/ 2123621 h 2962327"/>
                  <a:gd name="connsiteX474" fmla="*/ 1387336 w 3028217"/>
                  <a:gd name="connsiteY474" fmla="*/ 2172198 h 2962327"/>
                  <a:gd name="connsiteX475" fmla="*/ 1434008 w 3028217"/>
                  <a:gd name="connsiteY475" fmla="*/ 2199821 h 2962327"/>
                  <a:gd name="connsiteX476" fmla="*/ 1430198 w 3028217"/>
                  <a:gd name="connsiteY476" fmla="*/ 2282688 h 2962327"/>
                  <a:gd name="connsiteX477" fmla="*/ 1370191 w 3028217"/>
                  <a:gd name="connsiteY477" fmla="*/ 2373176 h 2962327"/>
                  <a:gd name="connsiteX478" fmla="*/ 1358761 w 3028217"/>
                  <a:gd name="connsiteY478" fmla="*/ 2423658 h 2962327"/>
                  <a:gd name="connsiteX479" fmla="*/ 1327328 w 3028217"/>
                  <a:gd name="connsiteY479" fmla="*/ 2600823 h 2962327"/>
                  <a:gd name="connsiteX480" fmla="*/ 1293991 w 3028217"/>
                  <a:gd name="connsiteY480" fmla="*/ 2626541 h 2962327"/>
                  <a:gd name="connsiteX481" fmla="*/ 1218743 w 3028217"/>
                  <a:gd name="connsiteY481" fmla="*/ 2661783 h 2962327"/>
                  <a:gd name="connsiteX482" fmla="*/ 1193026 w 3028217"/>
                  <a:gd name="connsiteY482" fmla="*/ 2710361 h 2962327"/>
                  <a:gd name="connsiteX483" fmla="*/ 1164451 w 3028217"/>
                  <a:gd name="connsiteY483" fmla="*/ 2832281 h 2962327"/>
                  <a:gd name="connsiteX484" fmla="*/ 1122541 w 3028217"/>
                  <a:gd name="connsiteY484" fmla="*/ 2910386 h 2962327"/>
                  <a:gd name="connsiteX485" fmla="*/ 1095871 w 3028217"/>
                  <a:gd name="connsiteY485" fmla="*/ 2929436 h 2962327"/>
                  <a:gd name="connsiteX486" fmla="*/ 1061581 w 3028217"/>
                  <a:gd name="connsiteY486" fmla="*/ 2922768 h 2962327"/>
                  <a:gd name="connsiteX487" fmla="*/ 1047293 w 3028217"/>
                  <a:gd name="connsiteY487" fmla="*/ 2929436 h 2962327"/>
                  <a:gd name="connsiteX488" fmla="*/ 1061581 w 3028217"/>
                  <a:gd name="connsiteY488" fmla="*/ 2956106 h 2962327"/>
                  <a:gd name="connsiteX489" fmla="*/ 1040626 w 3028217"/>
                  <a:gd name="connsiteY489" fmla="*/ 2959916 h 2962327"/>
                  <a:gd name="connsiteX490" fmla="*/ 783451 w 3028217"/>
                  <a:gd name="connsiteY490" fmla="*/ 2850378 h 2962327"/>
                  <a:gd name="connsiteX491" fmla="*/ 752971 w 3028217"/>
                  <a:gd name="connsiteY491" fmla="*/ 2805611 h 2962327"/>
                  <a:gd name="connsiteX492" fmla="*/ 737731 w 3028217"/>
                  <a:gd name="connsiteY492" fmla="*/ 2765606 h 2962327"/>
                  <a:gd name="connsiteX493" fmla="*/ 721538 w 3028217"/>
                  <a:gd name="connsiteY493" fmla="*/ 2564628 h 2962327"/>
                  <a:gd name="connsiteX494" fmla="*/ 670103 w 3028217"/>
                  <a:gd name="connsiteY494" fmla="*/ 2492238 h 2962327"/>
                  <a:gd name="connsiteX495" fmla="*/ 539611 w 3028217"/>
                  <a:gd name="connsiteY495" fmla="*/ 2337933 h 2962327"/>
                  <a:gd name="connsiteX496" fmla="*/ 473888 w 3028217"/>
                  <a:gd name="connsiteY496" fmla="*/ 2221728 h 2962327"/>
                  <a:gd name="connsiteX497" fmla="*/ 468173 w 3028217"/>
                  <a:gd name="connsiteY497" fmla="*/ 2148386 h 2962327"/>
                  <a:gd name="connsiteX498" fmla="*/ 471983 w 3028217"/>
                  <a:gd name="connsiteY498" fmla="*/ 2122668 h 2962327"/>
                  <a:gd name="connsiteX499" fmla="*/ 493891 w 3028217"/>
                  <a:gd name="connsiteY499" fmla="*/ 2021703 h 2962327"/>
                  <a:gd name="connsiteX500" fmla="*/ 538658 w 3028217"/>
                  <a:gd name="connsiteY500" fmla="*/ 1907403 h 2962327"/>
                  <a:gd name="connsiteX501" fmla="*/ 524371 w 3028217"/>
                  <a:gd name="connsiteY501" fmla="*/ 1854063 h 2962327"/>
                  <a:gd name="connsiteX502" fmla="*/ 499606 w 3028217"/>
                  <a:gd name="connsiteY502" fmla="*/ 1853111 h 2962327"/>
                  <a:gd name="connsiteX503" fmla="*/ 459601 w 3028217"/>
                  <a:gd name="connsiteY503" fmla="*/ 1860731 h 2962327"/>
                  <a:gd name="connsiteX504" fmla="*/ 408166 w 3028217"/>
                  <a:gd name="connsiteY504" fmla="*/ 1827393 h 2962327"/>
                  <a:gd name="connsiteX505" fmla="*/ 354826 w 3028217"/>
                  <a:gd name="connsiteY505" fmla="*/ 1742621 h 2962327"/>
                  <a:gd name="connsiteX506" fmla="*/ 322441 w 3028217"/>
                  <a:gd name="connsiteY506" fmla="*/ 1715951 h 2962327"/>
                  <a:gd name="connsiteX507" fmla="*/ 234811 w 3028217"/>
                  <a:gd name="connsiteY507" fmla="*/ 1658801 h 2962327"/>
                  <a:gd name="connsiteX508" fmla="*/ 206236 w 3028217"/>
                  <a:gd name="connsiteY508" fmla="*/ 1644513 h 2962327"/>
                  <a:gd name="connsiteX509" fmla="*/ 116701 w 3028217"/>
                  <a:gd name="connsiteY509" fmla="*/ 1622606 h 2962327"/>
                  <a:gd name="connsiteX510" fmla="*/ 28118 w 3028217"/>
                  <a:gd name="connsiteY510" fmla="*/ 1557836 h 2962327"/>
                  <a:gd name="connsiteX511" fmla="*/ 12878 w 3028217"/>
                  <a:gd name="connsiteY511" fmla="*/ 1499733 h 2962327"/>
                  <a:gd name="connsiteX512" fmla="*/ 10021 w 3028217"/>
                  <a:gd name="connsiteY512" fmla="*/ 1446393 h 2962327"/>
                  <a:gd name="connsiteX513" fmla="*/ 5258 w 3028217"/>
                  <a:gd name="connsiteY513" fmla="*/ 1410198 h 2962327"/>
                  <a:gd name="connsiteX514" fmla="*/ 45263 w 3028217"/>
                  <a:gd name="connsiteY514" fmla="*/ 1105398 h 2962327"/>
                  <a:gd name="connsiteX515" fmla="*/ 304343 w 3028217"/>
                  <a:gd name="connsiteY515" fmla="*/ 581523 h 2962327"/>
                  <a:gd name="connsiteX516" fmla="*/ 548183 w 3028217"/>
                  <a:gd name="connsiteY516" fmla="*/ 329111 h 2962327"/>
                  <a:gd name="connsiteX517" fmla="*/ 617716 w 3028217"/>
                  <a:gd name="connsiteY517" fmla="*/ 317681 h 2962327"/>
                  <a:gd name="connsiteX518" fmla="*/ 631051 w 3028217"/>
                  <a:gd name="connsiteY518" fmla="*/ 309108 h 2962327"/>
                  <a:gd name="connsiteX519" fmla="*/ 692011 w 3028217"/>
                  <a:gd name="connsiteY519" fmla="*/ 299583 h 2962327"/>
                  <a:gd name="connsiteX520" fmla="*/ 756781 w 3028217"/>
                  <a:gd name="connsiteY520" fmla="*/ 316728 h 2962327"/>
                  <a:gd name="connsiteX521" fmla="*/ 780593 w 3028217"/>
                  <a:gd name="connsiteY521" fmla="*/ 315776 h 2962327"/>
                  <a:gd name="connsiteX522" fmla="*/ 797738 w 3028217"/>
                  <a:gd name="connsiteY522" fmla="*/ 314823 h 2962327"/>
                  <a:gd name="connsiteX523" fmla="*/ 831076 w 3028217"/>
                  <a:gd name="connsiteY523" fmla="*/ 316728 h 2962327"/>
                  <a:gd name="connsiteX524" fmla="*/ 841553 w 3028217"/>
                  <a:gd name="connsiteY524" fmla="*/ 277676 h 2962327"/>
                  <a:gd name="connsiteX525" fmla="*/ 852031 w 3028217"/>
                  <a:gd name="connsiteY525" fmla="*/ 259578 h 2962327"/>
                  <a:gd name="connsiteX526" fmla="*/ 867152 w 3028217"/>
                  <a:gd name="connsiteY526" fmla="*/ 248624 h 2962327"/>
                  <a:gd name="connsiteX527" fmla="*/ 876026 w 3028217"/>
                  <a:gd name="connsiteY527" fmla="*/ 238011 h 2962327"/>
                  <a:gd name="connsiteX528" fmla="*/ 858921 w 3028217"/>
                  <a:gd name="connsiteY528" fmla="*/ 241392 h 2962327"/>
                  <a:gd name="connsiteX529" fmla="*/ 821551 w 3028217"/>
                  <a:gd name="connsiteY529" fmla="*/ 210048 h 2962327"/>
                  <a:gd name="connsiteX530" fmla="*/ 857746 w 3028217"/>
                  <a:gd name="connsiteY530" fmla="*/ 190998 h 2962327"/>
                  <a:gd name="connsiteX531" fmla="*/ 873343 w 3028217"/>
                  <a:gd name="connsiteY531" fmla="*/ 184331 h 2962327"/>
                  <a:gd name="connsiteX532" fmla="*/ 798215 w 3028217"/>
                  <a:gd name="connsiteY532" fmla="*/ 181949 h 2962327"/>
                  <a:gd name="connsiteX533" fmla="*/ 805359 w 3028217"/>
                  <a:gd name="connsiteY533" fmla="*/ 187188 h 2962327"/>
                  <a:gd name="connsiteX534" fmla="*/ 795834 w 3028217"/>
                  <a:gd name="connsiteY534" fmla="*/ 196713 h 2962327"/>
                  <a:gd name="connsiteX535" fmla="*/ 788214 w 3028217"/>
                  <a:gd name="connsiteY535" fmla="*/ 182426 h 2962327"/>
                  <a:gd name="connsiteX536" fmla="*/ 798215 w 3028217"/>
                  <a:gd name="connsiteY536" fmla="*/ 181949 h 2962327"/>
                  <a:gd name="connsiteX537" fmla="*/ 938708 w 3028217"/>
                  <a:gd name="connsiteY537" fmla="*/ 121466 h 2962327"/>
                  <a:gd name="connsiteX538" fmla="*/ 952043 w 3028217"/>
                  <a:gd name="connsiteY538" fmla="*/ 141468 h 2962327"/>
                  <a:gd name="connsiteX539" fmla="*/ 951037 w 3028217"/>
                  <a:gd name="connsiteY539" fmla="*/ 142501 h 2962327"/>
                  <a:gd name="connsiteX540" fmla="*/ 953949 w 3028217"/>
                  <a:gd name="connsiteY540" fmla="*/ 140516 h 2962327"/>
                  <a:gd name="connsiteX541" fmla="*/ 952996 w 3028217"/>
                  <a:gd name="connsiteY541" fmla="*/ 148136 h 2962327"/>
                  <a:gd name="connsiteX542" fmla="*/ 952996 w 3028217"/>
                  <a:gd name="connsiteY542" fmla="*/ 169091 h 2962327"/>
                  <a:gd name="connsiteX543" fmla="*/ 944424 w 3028217"/>
                  <a:gd name="connsiteY543" fmla="*/ 159804 h 2962327"/>
                  <a:gd name="connsiteX544" fmla="*/ 933131 w 3028217"/>
                  <a:gd name="connsiteY544" fmla="*/ 154863 h 2962327"/>
                  <a:gd name="connsiteX545" fmla="*/ 931088 w 3028217"/>
                  <a:gd name="connsiteY545" fmla="*/ 155756 h 2962327"/>
                  <a:gd name="connsiteX546" fmla="*/ 930136 w 3028217"/>
                  <a:gd name="connsiteY546" fmla="*/ 155756 h 2962327"/>
                  <a:gd name="connsiteX547" fmla="*/ 918706 w 3028217"/>
                  <a:gd name="connsiteY547" fmla="*/ 144326 h 2962327"/>
                  <a:gd name="connsiteX548" fmla="*/ 931088 w 3028217"/>
                  <a:gd name="connsiteY548" fmla="*/ 122418 h 2962327"/>
                  <a:gd name="connsiteX549" fmla="*/ 938708 w 3028217"/>
                  <a:gd name="connsiteY549" fmla="*/ 121466 h 2962327"/>
                  <a:gd name="connsiteX550" fmla="*/ 925373 w 3028217"/>
                  <a:gd name="connsiteY550" fmla="*/ 107178 h 2962327"/>
                  <a:gd name="connsiteX551" fmla="*/ 938708 w 3028217"/>
                  <a:gd name="connsiteY551" fmla="*/ 121465 h 2962327"/>
                  <a:gd name="connsiteX552" fmla="*/ 935851 w 3028217"/>
                  <a:gd name="connsiteY552" fmla="*/ 121465 h 2962327"/>
                  <a:gd name="connsiteX553" fmla="*/ 932993 w 3028217"/>
                  <a:gd name="connsiteY553" fmla="*/ 121465 h 2962327"/>
                  <a:gd name="connsiteX554" fmla="*/ 901561 w 3028217"/>
                  <a:gd name="connsiteY554" fmla="*/ 123370 h 2962327"/>
                  <a:gd name="connsiteX555" fmla="*/ 925373 w 3028217"/>
                  <a:gd name="connsiteY555" fmla="*/ 107178 h 2962327"/>
                  <a:gd name="connsiteX556" fmla="*/ 1021576 w 3028217"/>
                  <a:gd name="connsiteY556" fmla="*/ 71936 h 2962327"/>
                  <a:gd name="connsiteX557" fmla="*/ 1031101 w 3028217"/>
                  <a:gd name="connsiteY557" fmla="*/ 97653 h 2962327"/>
                  <a:gd name="connsiteX558" fmla="*/ 1000621 w 3028217"/>
                  <a:gd name="connsiteY558" fmla="*/ 92891 h 2962327"/>
                  <a:gd name="connsiteX559" fmla="*/ 1007288 w 3028217"/>
                  <a:gd name="connsiteY559" fmla="*/ 79556 h 2962327"/>
                  <a:gd name="connsiteX560" fmla="*/ 1021576 w 3028217"/>
                  <a:gd name="connsiteY560" fmla="*/ 71936 h 2962327"/>
                  <a:gd name="connsiteX561" fmla="*/ 1113849 w 3028217"/>
                  <a:gd name="connsiteY561" fmla="*/ 40265 h 2962327"/>
                  <a:gd name="connsiteX562" fmla="*/ 1159689 w 3028217"/>
                  <a:gd name="connsiteY562" fmla="*/ 51933 h 2962327"/>
                  <a:gd name="connsiteX563" fmla="*/ 1151116 w 3028217"/>
                  <a:gd name="connsiteY563" fmla="*/ 84318 h 2962327"/>
                  <a:gd name="connsiteX564" fmla="*/ 1111111 w 3028217"/>
                  <a:gd name="connsiteY564" fmla="*/ 92891 h 2962327"/>
                  <a:gd name="connsiteX565" fmla="*/ 1070153 w 3028217"/>
                  <a:gd name="connsiteY565" fmla="*/ 58601 h 2962327"/>
                  <a:gd name="connsiteX566" fmla="*/ 1113849 w 3028217"/>
                  <a:gd name="connsiteY566" fmla="*/ 40265 h 2962327"/>
                  <a:gd name="connsiteX567" fmla="*/ 1400760 w 3028217"/>
                  <a:gd name="connsiteY567" fmla="*/ 96 h 2962327"/>
                  <a:gd name="connsiteX568" fmla="*/ 1476871 w 3028217"/>
                  <a:gd name="connsiteY568" fmla="*/ 5260 h 2962327"/>
                  <a:gd name="connsiteX569" fmla="*/ 1611174 w 3028217"/>
                  <a:gd name="connsiteY569" fmla="*/ 9070 h 2962327"/>
                  <a:gd name="connsiteX570" fmla="*/ 1619746 w 3028217"/>
                  <a:gd name="connsiteY570" fmla="*/ 17643 h 2962327"/>
                  <a:gd name="connsiteX571" fmla="*/ 1646416 w 3028217"/>
                  <a:gd name="connsiteY571" fmla="*/ 28120 h 2962327"/>
                  <a:gd name="connsiteX572" fmla="*/ 1667371 w 3028217"/>
                  <a:gd name="connsiteY572" fmla="*/ 31930 h 2962327"/>
                  <a:gd name="connsiteX573" fmla="*/ 1742261 w 3028217"/>
                  <a:gd name="connsiteY573" fmla="*/ 11690 h 2962327"/>
                  <a:gd name="connsiteX574" fmla="*/ 1820723 w 3028217"/>
                  <a:gd name="connsiteY574" fmla="*/ 30025 h 2962327"/>
                  <a:gd name="connsiteX575" fmla="*/ 1901686 w 3028217"/>
                  <a:gd name="connsiteY575" fmla="*/ 45265 h 2962327"/>
                  <a:gd name="connsiteX576" fmla="*/ 1894066 w 3028217"/>
                  <a:gd name="connsiteY576" fmla="*/ 69078 h 2962327"/>
                  <a:gd name="connsiteX577" fmla="*/ 1955978 w 3028217"/>
                  <a:gd name="connsiteY577" fmla="*/ 55743 h 2962327"/>
                  <a:gd name="connsiteX578" fmla="*/ 1954073 w 3028217"/>
                  <a:gd name="connsiteY578" fmla="*/ 71935 h 2962327"/>
                  <a:gd name="connsiteX579" fmla="*/ 1935976 w 3028217"/>
                  <a:gd name="connsiteY579" fmla="*/ 103368 h 2962327"/>
                  <a:gd name="connsiteX580" fmla="*/ 1949311 w 3028217"/>
                  <a:gd name="connsiteY580" fmla="*/ 161470 h 2962327"/>
                  <a:gd name="connsiteX581" fmla="*/ 1894066 w 3028217"/>
                  <a:gd name="connsiteY581" fmla="*/ 171948 h 2962327"/>
                  <a:gd name="connsiteX582" fmla="*/ 1913116 w 3028217"/>
                  <a:gd name="connsiteY582" fmla="*/ 183378 h 2962327"/>
                  <a:gd name="connsiteX583" fmla="*/ 1907401 w 3028217"/>
                  <a:gd name="connsiteY583" fmla="*/ 196713 h 2962327"/>
                  <a:gd name="connsiteX584" fmla="*/ 1873111 w 3028217"/>
                  <a:gd name="connsiteY584" fmla="*/ 245290 h 2962327"/>
                  <a:gd name="connsiteX585" fmla="*/ 1866443 w 3028217"/>
                  <a:gd name="connsiteY585" fmla="*/ 267198 h 2962327"/>
                  <a:gd name="connsiteX586" fmla="*/ 1851203 w 3028217"/>
                  <a:gd name="connsiteY586" fmla="*/ 270055 h 2962327"/>
                  <a:gd name="connsiteX587" fmla="*/ 1866443 w 3028217"/>
                  <a:gd name="connsiteY587" fmla="*/ 313870 h 2962327"/>
                  <a:gd name="connsiteX588" fmla="*/ 1843583 w 3028217"/>
                  <a:gd name="connsiteY588" fmla="*/ 319585 h 2962327"/>
                  <a:gd name="connsiteX589" fmla="*/ 1819771 w 3028217"/>
                  <a:gd name="connsiteY589" fmla="*/ 300535 h 2962327"/>
                  <a:gd name="connsiteX590" fmla="*/ 1788338 w 3028217"/>
                  <a:gd name="connsiteY590" fmla="*/ 313870 h 2962327"/>
                  <a:gd name="connsiteX591" fmla="*/ 1800721 w 3028217"/>
                  <a:gd name="connsiteY591" fmla="*/ 315775 h 2962327"/>
                  <a:gd name="connsiteX592" fmla="*/ 1823581 w 3028217"/>
                  <a:gd name="connsiteY592" fmla="*/ 314823 h 2962327"/>
                  <a:gd name="connsiteX593" fmla="*/ 1833106 w 3028217"/>
                  <a:gd name="connsiteY593" fmla="*/ 317680 h 2962327"/>
                  <a:gd name="connsiteX594" fmla="*/ 1838821 w 3028217"/>
                  <a:gd name="connsiteY594" fmla="*/ 334825 h 2962327"/>
                  <a:gd name="connsiteX595" fmla="*/ 1715948 w 3028217"/>
                  <a:gd name="connsiteY595" fmla="*/ 370068 h 2962327"/>
                  <a:gd name="connsiteX596" fmla="*/ 1691183 w 3028217"/>
                  <a:gd name="connsiteY596" fmla="*/ 379593 h 2962327"/>
                  <a:gd name="connsiteX597" fmla="*/ 1586408 w 3028217"/>
                  <a:gd name="connsiteY597" fmla="*/ 430075 h 2962327"/>
                  <a:gd name="connsiteX598" fmla="*/ 1542593 w 3028217"/>
                  <a:gd name="connsiteY598" fmla="*/ 468175 h 2962327"/>
                  <a:gd name="connsiteX599" fmla="*/ 1480681 w 3028217"/>
                  <a:gd name="connsiteY599" fmla="*/ 555805 h 2962327"/>
                  <a:gd name="connsiteX600" fmla="*/ 1462583 w 3028217"/>
                  <a:gd name="connsiteY600" fmla="*/ 562473 h 2962327"/>
                  <a:gd name="connsiteX601" fmla="*/ 1385431 w 3028217"/>
                  <a:gd name="connsiteY601" fmla="*/ 462460 h 2962327"/>
                  <a:gd name="connsiteX602" fmla="*/ 1379716 w 3028217"/>
                  <a:gd name="connsiteY602" fmla="*/ 398643 h 2962327"/>
                  <a:gd name="connsiteX603" fmla="*/ 1441628 w 3028217"/>
                  <a:gd name="connsiteY603" fmla="*/ 335778 h 2962327"/>
                  <a:gd name="connsiteX604" fmla="*/ 1449248 w 3028217"/>
                  <a:gd name="connsiteY604" fmla="*/ 321490 h 2962327"/>
                  <a:gd name="connsiteX605" fmla="*/ 1461631 w 3028217"/>
                  <a:gd name="connsiteY605" fmla="*/ 300535 h 2962327"/>
                  <a:gd name="connsiteX606" fmla="*/ 1412101 w 3028217"/>
                  <a:gd name="connsiteY606" fmla="*/ 280533 h 2962327"/>
                  <a:gd name="connsiteX607" fmla="*/ 1434961 w 3028217"/>
                  <a:gd name="connsiteY607" fmla="*/ 215763 h 2962327"/>
                  <a:gd name="connsiteX608" fmla="*/ 1371143 w 3028217"/>
                  <a:gd name="connsiteY608" fmla="*/ 160518 h 2962327"/>
                  <a:gd name="connsiteX609" fmla="*/ 1331138 w 3028217"/>
                  <a:gd name="connsiteY609" fmla="*/ 162423 h 2962327"/>
                  <a:gd name="connsiteX610" fmla="*/ 1303516 w 3028217"/>
                  <a:gd name="connsiteY610" fmla="*/ 150040 h 2962327"/>
                  <a:gd name="connsiteX611" fmla="*/ 1313993 w 3028217"/>
                  <a:gd name="connsiteY611" fmla="*/ 130038 h 2962327"/>
                  <a:gd name="connsiteX612" fmla="*/ 1313041 w 3028217"/>
                  <a:gd name="connsiteY612" fmla="*/ 121465 h 2962327"/>
                  <a:gd name="connsiteX613" fmla="*/ 1323518 w 3028217"/>
                  <a:gd name="connsiteY613" fmla="*/ 96700 h 2962327"/>
                  <a:gd name="connsiteX614" fmla="*/ 1387336 w 3028217"/>
                  <a:gd name="connsiteY614" fmla="*/ 88128 h 2962327"/>
                  <a:gd name="connsiteX615" fmla="*/ 1394003 w 3028217"/>
                  <a:gd name="connsiteY615" fmla="*/ 68125 h 2962327"/>
                  <a:gd name="connsiteX616" fmla="*/ 1445438 w 3028217"/>
                  <a:gd name="connsiteY616" fmla="*/ 41455 h 2962327"/>
                  <a:gd name="connsiteX617" fmla="*/ 1471104 w 3028217"/>
                  <a:gd name="connsiteY617" fmla="*/ 35589 h 2962327"/>
                  <a:gd name="connsiteX618" fmla="*/ 1469608 w 3028217"/>
                  <a:gd name="connsiteY618" fmla="*/ 35026 h 2962327"/>
                  <a:gd name="connsiteX619" fmla="*/ 1456869 w 3028217"/>
                  <a:gd name="connsiteY619" fmla="*/ 34788 h 2962327"/>
                  <a:gd name="connsiteX620" fmla="*/ 1365429 w 3028217"/>
                  <a:gd name="connsiteY620" fmla="*/ 60505 h 2962327"/>
                  <a:gd name="connsiteX621" fmla="*/ 1208266 w 3028217"/>
                  <a:gd name="connsiteY621" fmla="*/ 122418 h 2962327"/>
                  <a:gd name="connsiteX622" fmla="*/ 1175881 w 3028217"/>
                  <a:gd name="connsiteY622" fmla="*/ 122418 h 2962327"/>
                  <a:gd name="connsiteX623" fmla="*/ 1187311 w 3028217"/>
                  <a:gd name="connsiteY623" fmla="*/ 142420 h 2962327"/>
                  <a:gd name="connsiteX624" fmla="*/ 1180644 w 3028217"/>
                  <a:gd name="connsiteY624" fmla="*/ 149088 h 2962327"/>
                  <a:gd name="connsiteX625" fmla="*/ 1158647 w 3028217"/>
                  <a:gd name="connsiteY625" fmla="*/ 153642 h 2962327"/>
                  <a:gd name="connsiteX626" fmla="*/ 1143520 w 3028217"/>
                  <a:gd name="connsiteY626" fmla="*/ 152466 h 2962327"/>
                  <a:gd name="connsiteX627" fmla="*/ 1148259 w 3028217"/>
                  <a:gd name="connsiteY627" fmla="*/ 153731 h 2962327"/>
                  <a:gd name="connsiteX628" fmla="*/ 1152069 w 3028217"/>
                  <a:gd name="connsiteY628" fmla="*/ 175758 h 2962327"/>
                  <a:gd name="connsiteX629" fmla="*/ 1029196 w 3028217"/>
                  <a:gd name="connsiteY629" fmla="*/ 182425 h 2962327"/>
                  <a:gd name="connsiteX630" fmla="*/ 1006336 w 3028217"/>
                  <a:gd name="connsiteY630" fmla="*/ 148135 h 2962327"/>
                  <a:gd name="connsiteX631" fmla="*/ 995859 w 3028217"/>
                  <a:gd name="connsiteY631" fmla="*/ 134800 h 2962327"/>
                  <a:gd name="connsiteX632" fmla="*/ 987286 w 3028217"/>
                  <a:gd name="connsiteY632" fmla="*/ 114798 h 2962327"/>
                  <a:gd name="connsiteX633" fmla="*/ 1049199 w 3028217"/>
                  <a:gd name="connsiteY633" fmla="*/ 134800 h 2962327"/>
                  <a:gd name="connsiteX634" fmla="*/ 1064439 w 3028217"/>
                  <a:gd name="connsiteY634" fmla="*/ 149088 h 2962327"/>
                  <a:gd name="connsiteX635" fmla="*/ 1095871 w 3028217"/>
                  <a:gd name="connsiteY635" fmla="*/ 149326 h 2962327"/>
                  <a:gd name="connsiteX636" fmla="*/ 1106484 w 3028217"/>
                  <a:gd name="connsiteY636" fmla="*/ 148924 h 2962327"/>
                  <a:gd name="connsiteX637" fmla="*/ 1093014 w 3028217"/>
                  <a:gd name="connsiteY637" fmla="*/ 149088 h 2962327"/>
                  <a:gd name="connsiteX638" fmla="*/ 1062534 w 3028217"/>
                  <a:gd name="connsiteY638" fmla="*/ 131943 h 2962327"/>
                  <a:gd name="connsiteX639" fmla="*/ 1133971 w 3028217"/>
                  <a:gd name="connsiteY639" fmla="*/ 110988 h 2962327"/>
                  <a:gd name="connsiteX640" fmla="*/ 1158736 w 3028217"/>
                  <a:gd name="connsiteY640" fmla="*/ 88128 h 2962327"/>
                  <a:gd name="connsiteX641" fmla="*/ 1173024 w 3028217"/>
                  <a:gd name="connsiteY641" fmla="*/ 73840 h 2962327"/>
                  <a:gd name="connsiteX642" fmla="*/ 1214934 w 3028217"/>
                  <a:gd name="connsiteY642" fmla="*/ 54790 h 2962327"/>
                  <a:gd name="connsiteX643" fmla="*/ 1275894 w 3028217"/>
                  <a:gd name="connsiteY643" fmla="*/ 44313 h 2962327"/>
                  <a:gd name="connsiteX644" fmla="*/ 1211124 w 3028217"/>
                  <a:gd name="connsiteY644" fmla="*/ 51933 h 2962327"/>
                  <a:gd name="connsiteX645" fmla="*/ 1174929 w 3028217"/>
                  <a:gd name="connsiteY645" fmla="*/ 39550 h 2962327"/>
                  <a:gd name="connsiteX646" fmla="*/ 1174929 w 3028217"/>
                  <a:gd name="connsiteY646" fmla="*/ 26215 h 2962327"/>
                  <a:gd name="connsiteX647" fmla="*/ 1400760 w 3028217"/>
                  <a:gd name="connsiteY647" fmla="*/ 96 h 2962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</a:cxnLst>
                <a:rect l="l" t="t" r="r" b="b"/>
                <a:pathLst>
                  <a:path w="3028217" h="2962327">
                    <a:moveTo>
                      <a:pt x="2863236" y="2049564"/>
                    </a:moveTo>
                    <a:cubicBezTo>
                      <a:pt x="2854902" y="2049564"/>
                      <a:pt x="2847996" y="2053612"/>
                      <a:pt x="2844662" y="2065518"/>
                    </a:cubicBezTo>
                    <a:cubicBezTo>
                      <a:pt x="2840852" y="2080758"/>
                      <a:pt x="2821802" y="2104571"/>
                      <a:pt x="2847519" y="2116953"/>
                    </a:cubicBezTo>
                    <a:cubicBezTo>
                      <a:pt x="2878000" y="2131241"/>
                      <a:pt x="2877047" y="2098856"/>
                      <a:pt x="2887525" y="2084568"/>
                    </a:cubicBezTo>
                    <a:cubicBezTo>
                      <a:pt x="2888477" y="2083616"/>
                      <a:pt x="2889430" y="2080758"/>
                      <a:pt x="2890382" y="2078853"/>
                    </a:cubicBezTo>
                    <a:cubicBezTo>
                      <a:pt x="2895144" y="2071233"/>
                      <a:pt x="2896097" y="2064566"/>
                      <a:pt x="2890382" y="2057898"/>
                    </a:cubicBezTo>
                    <a:cubicBezTo>
                      <a:pt x="2881334" y="2053612"/>
                      <a:pt x="2871571" y="2049564"/>
                      <a:pt x="2863236" y="2049564"/>
                    </a:cubicBezTo>
                    <a:close/>
                    <a:moveTo>
                      <a:pt x="2453184" y="1703568"/>
                    </a:moveTo>
                    <a:cubicBezTo>
                      <a:pt x="2446516" y="1700711"/>
                      <a:pt x="2442706" y="1708331"/>
                      <a:pt x="2444611" y="1714046"/>
                    </a:cubicBezTo>
                    <a:cubicBezTo>
                      <a:pt x="2448421" y="1725476"/>
                      <a:pt x="2452231" y="1738811"/>
                      <a:pt x="2467471" y="1740716"/>
                    </a:cubicBezTo>
                    <a:cubicBezTo>
                      <a:pt x="2475091" y="1741668"/>
                      <a:pt x="2480806" y="1736906"/>
                      <a:pt x="2482711" y="1728333"/>
                    </a:cubicBezTo>
                    <a:cubicBezTo>
                      <a:pt x="2473186" y="1720713"/>
                      <a:pt x="2463661" y="1710236"/>
                      <a:pt x="2453184" y="1703568"/>
                    </a:cubicBezTo>
                    <a:close/>
                    <a:moveTo>
                      <a:pt x="802501" y="1583553"/>
                    </a:moveTo>
                    <a:cubicBezTo>
                      <a:pt x="805359" y="1585458"/>
                      <a:pt x="811074" y="1586410"/>
                      <a:pt x="812026" y="1589268"/>
                    </a:cubicBezTo>
                    <a:cubicBezTo>
                      <a:pt x="814884" y="1596888"/>
                      <a:pt x="807264" y="1597840"/>
                      <a:pt x="802501" y="1599745"/>
                    </a:cubicBezTo>
                    <a:cubicBezTo>
                      <a:pt x="797739" y="1601650"/>
                      <a:pt x="792976" y="1598793"/>
                      <a:pt x="792024" y="1594030"/>
                    </a:cubicBezTo>
                    <a:cubicBezTo>
                      <a:pt x="788214" y="1586410"/>
                      <a:pt x="794881" y="1585458"/>
                      <a:pt x="802501" y="1583553"/>
                    </a:cubicBezTo>
                    <a:close/>
                    <a:moveTo>
                      <a:pt x="573901" y="1577838"/>
                    </a:moveTo>
                    <a:cubicBezTo>
                      <a:pt x="581521" y="1579743"/>
                      <a:pt x="588189" y="1582600"/>
                      <a:pt x="592951" y="1589268"/>
                    </a:cubicBezTo>
                    <a:cubicBezTo>
                      <a:pt x="592951" y="1594982"/>
                      <a:pt x="589141" y="1596888"/>
                      <a:pt x="584379" y="1596888"/>
                    </a:cubicBezTo>
                    <a:cubicBezTo>
                      <a:pt x="575806" y="1597840"/>
                      <a:pt x="568186" y="1595935"/>
                      <a:pt x="565329" y="1587363"/>
                    </a:cubicBezTo>
                    <a:cubicBezTo>
                      <a:pt x="562471" y="1580695"/>
                      <a:pt x="568186" y="1576885"/>
                      <a:pt x="573901" y="1577838"/>
                    </a:cubicBezTo>
                    <a:close/>
                    <a:moveTo>
                      <a:pt x="698678" y="1550216"/>
                    </a:moveTo>
                    <a:cubicBezTo>
                      <a:pt x="729158" y="1545453"/>
                      <a:pt x="746303" y="1560693"/>
                      <a:pt x="763448" y="1592126"/>
                    </a:cubicBezTo>
                    <a:cubicBezTo>
                      <a:pt x="731063" y="1576886"/>
                      <a:pt x="706298" y="1611176"/>
                      <a:pt x="678676" y="1592126"/>
                    </a:cubicBezTo>
                    <a:cubicBezTo>
                      <a:pt x="675818" y="1573076"/>
                      <a:pt x="667246" y="1551168"/>
                      <a:pt x="698678" y="1550216"/>
                    </a:cubicBezTo>
                    <a:close/>
                    <a:moveTo>
                      <a:pt x="492939" y="1460681"/>
                    </a:moveTo>
                    <a:cubicBezTo>
                      <a:pt x="518656" y="1456871"/>
                      <a:pt x="541516" y="1464491"/>
                      <a:pt x="562471" y="1479731"/>
                    </a:cubicBezTo>
                    <a:cubicBezTo>
                      <a:pt x="590094" y="1499733"/>
                      <a:pt x="618669" y="1515926"/>
                      <a:pt x="646291" y="1537833"/>
                    </a:cubicBezTo>
                    <a:cubicBezTo>
                      <a:pt x="620574" y="1545453"/>
                      <a:pt x="593904" y="1560693"/>
                      <a:pt x="577711" y="1525451"/>
                    </a:cubicBezTo>
                    <a:cubicBezTo>
                      <a:pt x="567234" y="1503543"/>
                      <a:pt x="541516" y="1503543"/>
                      <a:pt x="527229" y="1487351"/>
                    </a:cubicBezTo>
                    <a:lnTo>
                      <a:pt x="525032" y="1486533"/>
                    </a:lnTo>
                    <a:lnTo>
                      <a:pt x="527229" y="1488303"/>
                    </a:lnTo>
                    <a:cubicBezTo>
                      <a:pt x="502464" y="1486398"/>
                      <a:pt x="475794" y="1465443"/>
                      <a:pt x="451029" y="1494971"/>
                    </a:cubicBezTo>
                    <a:cubicBezTo>
                      <a:pt x="453886" y="1467348"/>
                      <a:pt x="471984" y="1461633"/>
                      <a:pt x="492939" y="1460681"/>
                    </a:cubicBezTo>
                    <a:close/>
                    <a:moveTo>
                      <a:pt x="592475" y="1413889"/>
                    </a:moveTo>
                    <a:cubicBezTo>
                      <a:pt x="594380" y="1414008"/>
                      <a:pt x="596285" y="1414485"/>
                      <a:pt x="596761" y="1414961"/>
                    </a:cubicBezTo>
                    <a:cubicBezTo>
                      <a:pt x="605334" y="1423533"/>
                      <a:pt x="603428" y="1433058"/>
                      <a:pt x="595809" y="1447346"/>
                    </a:cubicBezTo>
                    <a:cubicBezTo>
                      <a:pt x="589141" y="1434011"/>
                      <a:pt x="579616" y="1426391"/>
                      <a:pt x="588189" y="1414961"/>
                    </a:cubicBezTo>
                    <a:cubicBezTo>
                      <a:pt x="588665" y="1414009"/>
                      <a:pt x="590570" y="1413770"/>
                      <a:pt x="592475" y="1413889"/>
                    </a:cubicBezTo>
                    <a:close/>
                    <a:moveTo>
                      <a:pt x="2633206" y="1174931"/>
                    </a:moveTo>
                    <a:cubicBezTo>
                      <a:pt x="2646541" y="1176836"/>
                      <a:pt x="2659876" y="1178741"/>
                      <a:pt x="2673211" y="1180646"/>
                    </a:cubicBezTo>
                    <a:cubicBezTo>
                      <a:pt x="2657018" y="1197791"/>
                      <a:pt x="2645588" y="1186361"/>
                      <a:pt x="2633206" y="1174931"/>
                    </a:cubicBezTo>
                    <a:close/>
                    <a:moveTo>
                      <a:pt x="2477948" y="1095873"/>
                    </a:moveTo>
                    <a:cubicBezTo>
                      <a:pt x="2477948" y="1101588"/>
                      <a:pt x="2478901" y="1106350"/>
                      <a:pt x="2484616" y="1110160"/>
                    </a:cubicBezTo>
                    <a:cubicBezTo>
                      <a:pt x="2478901" y="1119685"/>
                      <a:pt x="2464613" y="1121590"/>
                      <a:pt x="2464613" y="1135878"/>
                    </a:cubicBezTo>
                    <a:cubicBezTo>
                      <a:pt x="2464613" y="1153023"/>
                      <a:pt x="2454136" y="1151118"/>
                      <a:pt x="2444611" y="1144450"/>
                    </a:cubicBezTo>
                    <a:cubicBezTo>
                      <a:pt x="2434133" y="1136830"/>
                      <a:pt x="2413178" y="1133020"/>
                      <a:pt x="2415083" y="1119685"/>
                    </a:cubicBezTo>
                    <a:cubicBezTo>
                      <a:pt x="2417941" y="1101588"/>
                      <a:pt x="2436038" y="1116828"/>
                      <a:pt x="2446516" y="1114923"/>
                    </a:cubicBezTo>
                    <a:cubicBezTo>
                      <a:pt x="2458898" y="1112065"/>
                      <a:pt x="2470329" y="1106350"/>
                      <a:pt x="2477948" y="1095873"/>
                    </a:cubicBezTo>
                    <a:close/>
                    <a:moveTo>
                      <a:pt x="2344599" y="1039676"/>
                    </a:moveTo>
                    <a:cubicBezTo>
                      <a:pt x="2358886" y="1039676"/>
                      <a:pt x="2352219" y="1056821"/>
                      <a:pt x="2355076" y="1066346"/>
                    </a:cubicBezTo>
                    <a:cubicBezTo>
                      <a:pt x="2354124" y="1077776"/>
                      <a:pt x="2356981" y="1093016"/>
                      <a:pt x="2341741" y="1092063"/>
                    </a:cubicBezTo>
                    <a:cubicBezTo>
                      <a:pt x="2328406" y="1091111"/>
                      <a:pt x="2329359" y="1075871"/>
                      <a:pt x="2328406" y="1065393"/>
                    </a:cubicBezTo>
                    <a:cubicBezTo>
                      <a:pt x="2327454" y="1053011"/>
                      <a:pt x="2331264" y="1039676"/>
                      <a:pt x="2344599" y="1039676"/>
                    </a:cubicBezTo>
                    <a:close/>
                    <a:moveTo>
                      <a:pt x="699631" y="966334"/>
                    </a:moveTo>
                    <a:cubicBezTo>
                      <a:pt x="671056" y="960619"/>
                      <a:pt x="648196" y="971096"/>
                      <a:pt x="616764" y="992051"/>
                    </a:cubicBezTo>
                    <a:cubicBezTo>
                      <a:pt x="652959" y="990146"/>
                      <a:pt x="677724" y="983478"/>
                      <a:pt x="699631" y="966334"/>
                    </a:cubicBezTo>
                    <a:close/>
                    <a:moveTo>
                      <a:pt x="2786559" y="938711"/>
                    </a:moveTo>
                    <a:cubicBezTo>
                      <a:pt x="2796084" y="944426"/>
                      <a:pt x="2804656" y="939663"/>
                      <a:pt x="2814181" y="938711"/>
                    </a:cubicBezTo>
                    <a:cubicBezTo>
                      <a:pt x="2814181" y="940616"/>
                      <a:pt x="2814181" y="943473"/>
                      <a:pt x="2814181" y="945378"/>
                    </a:cubicBezTo>
                    <a:cubicBezTo>
                      <a:pt x="2803704" y="949188"/>
                      <a:pt x="2791321" y="959666"/>
                      <a:pt x="2786559" y="938711"/>
                    </a:cubicBezTo>
                    <a:close/>
                    <a:moveTo>
                      <a:pt x="737731" y="935019"/>
                    </a:moveTo>
                    <a:cubicBezTo>
                      <a:pt x="726540" y="936091"/>
                      <a:pt x="714872" y="940139"/>
                      <a:pt x="702489" y="951093"/>
                    </a:cubicBezTo>
                    <a:cubicBezTo>
                      <a:pt x="731064" y="951093"/>
                      <a:pt x="753924" y="958713"/>
                      <a:pt x="770116" y="936805"/>
                    </a:cubicBezTo>
                    <a:cubicBezTo>
                      <a:pt x="759639" y="935853"/>
                      <a:pt x="748923" y="933948"/>
                      <a:pt x="737731" y="935019"/>
                    </a:cubicBezTo>
                    <a:close/>
                    <a:moveTo>
                      <a:pt x="619383" y="880251"/>
                    </a:moveTo>
                    <a:cubicBezTo>
                      <a:pt x="616526" y="879417"/>
                      <a:pt x="612477" y="880608"/>
                      <a:pt x="608191" y="882513"/>
                    </a:cubicBezTo>
                    <a:cubicBezTo>
                      <a:pt x="589141" y="887276"/>
                      <a:pt x="539611" y="951093"/>
                      <a:pt x="541516" y="968238"/>
                    </a:cubicBezTo>
                    <a:cubicBezTo>
                      <a:pt x="543421" y="979668"/>
                      <a:pt x="550089" y="980621"/>
                      <a:pt x="558661" y="975858"/>
                    </a:cubicBezTo>
                    <a:cubicBezTo>
                      <a:pt x="569139" y="970143"/>
                      <a:pt x="576759" y="960618"/>
                      <a:pt x="578664" y="949188"/>
                    </a:cubicBezTo>
                    <a:cubicBezTo>
                      <a:pt x="582474" y="920613"/>
                      <a:pt x="601524" y="904421"/>
                      <a:pt x="623431" y="890133"/>
                    </a:cubicBezTo>
                    <a:cubicBezTo>
                      <a:pt x="623907" y="883942"/>
                      <a:pt x="622241" y="881084"/>
                      <a:pt x="619383" y="880251"/>
                    </a:cubicBezTo>
                    <a:close/>
                    <a:moveTo>
                      <a:pt x="659626" y="872036"/>
                    </a:moveTo>
                    <a:cubicBezTo>
                      <a:pt x="653911" y="870131"/>
                      <a:pt x="645339" y="876798"/>
                      <a:pt x="647244" y="879656"/>
                    </a:cubicBezTo>
                    <a:cubicBezTo>
                      <a:pt x="657721" y="901563"/>
                      <a:pt x="632956" y="928233"/>
                      <a:pt x="657721" y="950141"/>
                    </a:cubicBezTo>
                    <a:cubicBezTo>
                      <a:pt x="667246" y="936806"/>
                      <a:pt x="676771" y="926328"/>
                      <a:pt x="683439" y="913946"/>
                    </a:cubicBezTo>
                    <a:cubicBezTo>
                      <a:pt x="691059" y="897753"/>
                      <a:pt x="704394" y="924423"/>
                      <a:pt x="711061" y="910136"/>
                    </a:cubicBezTo>
                    <a:cubicBezTo>
                      <a:pt x="713919" y="903468"/>
                      <a:pt x="713919" y="896801"/>
                      <a:pt x="709156" y="891086"/>
                    </a:cubicBezTo>
                    <a:cubicBezTo>
                      <a:pt x="696774" y="875846"/>
                      <a:pt x="676771" y="876798"/>
                      <a:pt x="659626" y="872036"/>
                    </a:cubicBezTo>
                    <a:close/>
                    <a:moveTo>
                      <a:pt x="620410" y="803828"/>
                    </a:moveTo>
                    <a:cubicBezTo>
                      <a:pt x="614918" y="803575"/>
                      <a:pt x="609144" y="804646"/>
                      <a:pt x="603429" y="807266"/>
                    </a:cubicBezTo>
                    <a:cubicBezTo>
                      <a:pt x="579616" y="817743"/>
                      <a:pt x="555804" y="830126"/>
                      <a:pt x="532944" y="841556"/>
                    </a:cubicBezTo>
                    <a:cubicBezTo>
                      <a:pt x="530086" y="850128"/>
                      <a:pt x="536754" y="852033"/>
                      <a:pt x="541516" y="855843"/>
                    </a:cubicBezTo>
                    <a:cubicBezTo>
                      <a:pt x="561519" y="852986"/>
                      <a:pt x="579616" y="838698"/>
                      <a:pt x="602476" y="859653"/>
                    </a:cubicBezTo>
                    <a:cubicBezTo>
                      <a:pt x="617716" y="874893"/>
                      <a:pt x="654864" y="853938"/>
                      <a:pt x="652959" y="835841"/>
                    </a:cubicBezTo>
                    <a:cubicBezTo>
                      <a:pt x="650815" y="817267"/>
                      <a:pt x="636885" y="804587"/>
                      <a:pt x="620410" y="803828"/>
                    </a:cubicBezTo>
                    <a:close/>
                    <a:moveTo>
                      <a:pt x="2051228" y="690108"/>
                    </a:moveTo>
                    <a:cubicBezTo>
                      <a:pt x="2066468" y="695823"/>
                      <a:pt x="2079803" y="697728"/>
                      <a:pt x="2074088" y="722493"/>
                    </a:cubicBezTo>
                    <a:cubicBezTo>
                      <a:pt x="2066468" y="753925"/>
                      <a:pt x="2053133" y="773928"/>
                      <a:pt x="2021701" y="782500"/>
                    </a:cubicBezTo>
                    <a:cubicBezTo>
                      <a:pt x="2009318" y="785358"/>
                      <a:pt x="1997888" y="785358"/>
                      <a:pt x="2000746" y="772023"/>
                    </a:cubicBezTo>
                    <a:cubicBezTo>
                      <a:pt x="2006461" y="745353"/>
                      <a:pt x="2008366" y="714873"/>
                      <a:pt x="2036941" y="698680"/>
                    </a:cubicBezTo>
                    <a:cubicBezTo>
                      <a:pt x="2040751" y="694870"/>
                      <a:pt x="2045513" y="692965"/>
                      <a:pt x="2051228" y="690108"/>
                    </a:cubicBezTo>
                    <a:close/>
                    <a:moveTo>
                      <a:pt x="2111236" y="608669"/>
                    </a:moveTo>
                    <a:cubicBezTo>
                      <a:pt x="2115046" y="609621"/>
                      <a:pt x="2116951" y="613431"/>
                      <a:pt x="2113141" y="623433"/>
                    </a:cubicBezTo>
                    <a:cubicBezTo>
                      <a:pt x="2113141" y="624385"/>
                      <a:pt x="2112189" y="625338"/>
                      <a:pt x="2111236" y="626290"/>
                    </a:cubicBezTo>
                    <a:cubicBezTo>
                      <a:pt x="2147431" y="643435"/>
                      <a:pt x="2126476" y="692013"/>
                      <a:pt x="2159814" y="711063"/>
                    </a:cubicBezTo>
                    <a:cubicBezTo>
                      <a:pt x="2178864" y="721540"/>
                      <a:pt x="2174101" y="752020"/>
                      <a:pt x="2199819" y="758688"/>
                    </a:cubicBezTo>
                    <a:cubicBezTo>
                      <a:pt x="2206486" y="760593"/>
                      <a:pt x="2189341" y="798693"/>
                      <a:pt x="2176959" y="800598"/>
                    </a:cubicBezTo>
                    <a:cubicBezTo>
                      <a:pt x="2149336" y="805360"/>
                      <a:pt x="2120761" y="810123"/>
                      <a:pt x="2092186" y="814885"/>
                    </a:cubicBezTo>
                    <a:cubicBezTo>
                      <a:pt x="2089329" y="799645"/>
                      <a:pt x="2128381" y="789168"/>
                      <a:pt x="2092186" y="777738"/>
                    </a:cubicBezTo>
                    <a:cubicBezTo>
                      <a:pt x="2098854" y="765355"/>
                      <a:pt x="2098854" y="749163"/>
                      <a:pt x="2111236" y="740590"/>
                    </a:cubicBezTo>
                    <a:cubicBezTo>
                      <a:pt x="2127429" y="729160"/>
                      <a:pt x="2118856" y="712015"/>
                      <a:pt x="2110284" y="710110"/>
                    </a:cubicBezTo>
                    <a:cubicBezTo>
                      <a:pt x="2086471" y="705348"/>
                      <a:pt x="2087424" y="682488"/>
                      <a:pt x="2076946" y="669153"/>
                    </a:cubicBezTo>
                    <a:cubicBezTo>
                      <a:pt x="2062659" y="651055"/>
                      <a:pt x="2076946" y="617718"/>
                      <a:pt x="2097901" y="611050"/>
                    </a:cubicBezTo>
                    <a:cubicBezTo>
                      <a:pt x="2101711" y="609621"/>
                      <a:pt x="2107426" y="607716"/>
                      <a:pt x="2111236" y="608669"/>
                    </a:cubicBezTo>
                    <a:close/>
                    <a:moveTo>
                      <a:pt x="927279" y="479605"/>
                    </a:moveTo>
                    <a:cubicBezTo>
                      <a:pt x="932041" y="477700"/>
                      <a:pt x="935851" y="480558"/>
                      <a:pt x="933946" y="486273"/>
                    </a:cubicBezTo>
                    <a:cubicBezTo>
                      <a:pt x="932041" y="490083"/>
                      <a:pt x="929184" y="492941"/>
                      <a:pt x="929184" y="493893"/>
                    </a:cubicBezTo>
                    <a:cubicBezTo>
                      <a:pt x="919659" y="493893"/>
                      <a:pt x="917754" y="491035"/>
                      <a:pt x="919659" y="488178"/>
                    </a:cubicBezTo>
                    <a:cubicBezTo>
                      <a:pt x="921564" y="484368"/>
                      <a:pt x="924421" y="480558"/>
                      <a:pt x="927279" y="479605"/>
                    </a:cubicBezTo>
                    <a:close/>
                    <a:moveTo>
                      <a:pt x="1938089" y="417931"/>
                    </a:moveTo>
                    <a:cubicBezTo>
                      <a:pt x="1948537" y="420431"/>
                      <a:pt x="1955503" y="431504"/>
                      <a:pt x="1959789" y="441505"/>
                    </a:cubicBezTo>
                    <a:cubicBezTo>
                      <a:pt x="1967409" y="457698"/>
                      <a:pt x="1952169" y="461508"/>
                      <a:pt x="1940739" y="466270"/>
                    </a:cubicBezTo>
                    <a:cubicBezTo>
                      <a:pt x="1909306" y="478653"/>
                      <a:pt x="1880731" y="501513"/>
                      <a:pt x="1842631" y="480558"/>
                    </a:cubicBezTo>
                    <a:cubicBezTo>
                      <a:pt x="1829296" y="472938"/>
                      <a:pt x="1832154" y="467223"/>
                      <a:pt x="1832154" y="458650"/>
                    </a:cubicBezTo>
                    <a:cubicBezTo>
                      <a:pt x="1828344" y="450078"/>
                      <a:pt x="1835964" y="442458"/>
                      <a:pt x="1833106" y="431980"/>
                    </a:cubicBezTo>
                    <a:cubicBezTo>
                      <a:pt x="1828344" y="420550"/>
                      <a:pt x="1835011" y="416740"/>
                      <a:pt x="1845489" y="423408"/>
                    </a:cubicBezTo>
                    <a:cubicBezTo>
                      <a:pt x="1847394" y="430075"/>
                      <a:pt x="1849299" y="439600"/>
                      <a:pt x="1857871" y="432933"/>
                    </a:cubicBezTo>
                    <a:cubicBezTo>
                      <a:pt x="1878826" y="418645"/>
                      <a:pt x="1903591" y="426265"/>
                      <a:pt x="1926451" y="418645"/>
                    </a:cubicBezTo>
                    <a:cubicBezTo>
                      <a:pt x="1930737" y="417216"/>
                      <a:pt x="1934607" y="417097"/>
                      <a:pt x="1938089" y="417931"/>
                    </a:cubicBezTo>
                    <a:close/>
                    <a:moveTo>
                      <a:pt x="904419" y="389118"/>
                    </a:moveTo>
                    <a:cubicBezTo>
                      <a:pt x="915849" y="404358"/>
                      <a:pt x="928231" y="418646"/>
                      <a:pt x="938709" y="433886"/>
                    </a:cubicBezTo>
                    <a:cubicBezTo>
                      <a:pt x="940614" y="436743"/>
                      <a:pt x="940614" y="441505"/>
                      <a:pt x="942519" y="446268"/>
                    </a:cubicBezTo>
                    <a:cubicBezTo>
                      <a:pt x="938709" y="447221"/>
                      <a:pt x="932041" y="450078"/>
                      <a:pt x="931089" y="449125"/>
                    </a:cubicBezTo>
                    <a:cubicBezTo>
                      <a:pt x="912991" y="426266"/>
                      <a:pt x="896799" y="440553"/>
                      <a:pt x="878701" y="449125"/>
                    </a:cubicBezTo>
                    <a:cubicBezTo>
                      <a:pt x="871081" y="452936"/>
                      <a:pt x="863461" y="446268"/>
                      <a:pt x="856794" y="443411"/>
                    </a:cubicBezTo>
                    <a:cubicBezTo>
                      <a:pt x="835839" y="424361"/>
                      <a:pt x="864414" y="422455"/>
                      <a:pt x="867271" y="412930"/>
                    </a:cubicBezTo>
                    <a:cubicBezTo>
                      <a:pt x="878701" y="402453"/>
                      <a:pt x="887274" y="388166"/>
                      <a:pt x="904419" y="389118"/>
                    </a:cubicBezTo>
                    <a:close/>
                    <a:moveTo>
                      <a:pt x="1062534" y="340541"/>
                    </a:moveTo>
                    <a:cubicBezTo>
                      <a:pt x="1073011" y="340541"/>
                      <a:pt x="1082536" y="340541"/>
                      <a:pt x="1083489" y="353876"/>
                    </a:cubicBezTo>
                    <a:cubicBezTo>
                      <a:pt x="1073964" y="356733"/>
                      <a:pt x="1066344" y="373878"/>
                      <a:pt x="1053961" y="360543"/>
                    </a:cubicBezTo>
                    <a:cubicBezTo>
                      <a:pt x="1045389" y="351018"/>
                      <a:pt x="1054914" y="345303"/>
                      <a:pt x="1062534" y="340541"/>
                    </a:cubicBezTo>
                    <a:close/>
                    <a:moveTo>
                      <a:pt x="2471113" y="336025"/>
                    </a:moveTo>
                    <a:cubicBezTo>
                      <a:pt x="2489315" y="339763"/>
                      <a:pt x="2505689" y="355066"/>
                      <a:pt x="2521763" y="370068"/>
                    </a:cubicBezTo>
                    <a:cubicBezTo>
                      <a:pt x="2652256" y="491988"/>
                      <a:pt x="2764651" y="627243"/>
                      <a:pt x="2848471" y="785358"/>
                    </a:cubicBezTo>
                    <a:cubicBezTo>
                      <a:pt x="2875141" y="835841"/>
                      <a:pt x="2898953" y="887276"/>
                      <a:pt x="2920861" y="940616"/>
                    </a:cubicBezTo>
                    <a:cubicBezTo>
                      <a:pt x="2925623" y="952046"/>
                      <a:pt x="2938006" y="963476"/>
                      <a:pt x="2926576" y="977763"/>
                    </a:cubicBezTo>
                    <a:cubicBezTo>
                      <a:pt x="2893238" y="978716"/>
                      <a:pt x="2872283" y="955856"/>
                      <a:pt x="2847518" y="938711"/>
                    </a:cubicBezTo>
                    <a:cubicBezTo>
                      <a:pt x="2844661" y="919661"/>
                      <a:pt x="2858948" y="906326"/>
                      <a:pt x="2864663" y="890133"/>
                    </a:cubicBezTo>
                    <a:cubicBezTo>
                      <a:pt x="2846566" y="892991"/>
                      <a:pt x="2829421" y="903468"/>
                      <a:pt x="2810371" y="908231"/>
                    </a:cubicBezTo>
                    <a:cubicBezTo>
                      <a:pt x="2792273" y="911088"/>
                      <a:pt x="2774176" y="912041"/>
                      <a:pt x="2757031" y="904421"/>
                    </a:cubicBezTo>
                    <a:cubicBezTo>
                      <a:pt x="2741791" y="897753"/>
                      <a:pt x="2733218" y="902516"/>
                      <a:pt x="2728456" y="916803"/>
                    </a:cubicBezTo>
                    <a:cubicBezTo>
                      <a:pt x="2724646" y="935853"/>
                      <a:pt x="2713216" y="952998"/>
                      <a:pt x="2707501" y="971096"/>
                    </a:cubicBezTo>
                    <a:cubicBezTo>
                      <a:pt x="2702738" y="984431"/>
                      <a:pt x="2699881" y="997766"/>
                      <a:pt x="2706548" y="1011101"/>
                    </a:cubicBezTo>
                    <a:cubicBezTo>
                      <a:pt x="2712263" y="1021578"/>
                      <a:pt x="2722741" y="1031103"/>
                      <a:pt x="2712263" y="1044438"/>
                    </a:cubicBezTo>
                    <a:cubicBezTo>
                      <a:pt x="2722979" y="1032294"/>
                      <a:pt x="2735302" y="1023900"/>
                      <a:pt x="2750438" y="1026892"/>
                    </a:cubicBezTo>
                    <a:lnTo>
                      <a:pt x="2757317" y="1029909"/>
                    </a:lnTo>
                    <a:lnTo>
                      <a:pt x="2760842" y="1028246"/>
                    </a:lnTo>
                    <a:cubicBezTo>
                      <a:pt x="2768462" y="1021578"/>
                      <a:pt x="2775130" y="1013006"/>
                      <a:pt x="2785607" y="1010148"/>
                    </a:cubicBezTo>
                    <a:cubicBezTo>
                      <a:pt x="2791798" y="1008243"/>
                      <a:pt x="2798228" y="1006814"/>
                      <a:pt x="2804538" y="1006457"/>
                    </a:cubicBezTo>
                    <a:cubicBezTo>
                      <a:pt x="2810848" y="1006100"/>
                      <a:pt x="2817040" y="1006814"/>
                      <a:pt x="2822755" y="1009196"/>
                    </a:cubicBezTo>
                    <a:cubicBezTo>
                      <a:pt x="2859902" y="1023483"/>
                      <a:pt x="2898955" y="1027293"/>
                      <a:pt x="2938959" y="1031103"/>
                    </a:cubicBezTo>
                    <a:cubicBezTo>
                      <a:pt x="2955152" y="1033008"/>
                      <a:pt x="2957057" y="1047296"/>
                      <a:pt x="2959915" y="1058726"/>
                    </a:cubicBezTo>
                    <a:cubicBezTo>
                      <a:pt x="2990394" y="1159691"/>
                      <a:pt x="3010397" y="1262561"/>
                      <a:pt x="3021827" y="1368288"/>
                    </a:cubicBezTo>
                    <a:cubicBezTo>
                      <a:pt x="3029447" y="1433058"/>
                      <a:pt x="3025637" y="1497828"/>
                      <a:pt x="3027542" y="1562598"/>
                    </a:cubicBezTo>
                    <a:cubicBezTo>
                      <a:pt x="3027542" y="1573076"/>
                      <a:pt x="3031352" y="1585458"/>
                      <a:pt x="3020874" y="1594983"/>
                    </a:cubicBezTo>
                    <a:cubicBezTo>
                      <a:pt x="2992299" y="1573076"/>
                      <a:pt x="2963724" y="1551168"/>
                      <a:pt x="2958009" y="1512116"/>
                    </a:cubicBezTo>
                    <a:cubicBezTo>
                      <a:pt x="2954199" y="1483541"/>
                      <a:pt x="2933244" y="1467348"/>
                      <a:pt x="2918005" y="1446393"/>
                    </a:cubicBezTo>
                    <a:cubicBezTo>
                      <a:pt x="2898955" y="1421628"/>
                      <a:pt x="2888477" y="1390196"/>
                      <a:pt x="2860855" y="1371146"/>
                    </a:cubicBezTo>
                    <a:cubicBezTo>
                      <a:pt x="2846567" y="1368288"/>
                      <a:pt x="2836089" y="1359716"/>
                      <a:pt x="2831327" y="1343523"/>
                    </a:cubicBezTo>
                    <a:cubicBezTo>
                      <a:pt x="2835137" y="1360668"/>
                      <a:pt x="2849424" y="1368288"/>
                      <a:pt x="2856092" y="1380671"/>
                    </a:cubicBezTo>
                    <a:cubicBezTo>
                      <a:pt x="2882762" y="1424486"/>
                      <a:pt x="2896097" y="1474968"/>
                      <a:pt x="2930387" y="1514021"/>
                    </a:cubicBezTo>
                    <a:cubicBezTo>
                      <a:pt x="2938007" y="1522593"/>
                      <a:pt x="2938959" y="1534976"/>
                      <a:pt x="2939912" y="1546406"/>
                    </a:cubicBezTo>
                    <a:cubicBezTo>
                      <a:pt x="2941817" y="1566408"/>
                      <a:pt x="2950390" y="1582601"/>
                      <a:pt x="2962772" y="1597841"/>
                    </a:cubicBezTo>
                    <a:cubicBezTo>
                      <a:pt x="2983727" y="1622606"/>
                      <a:pt x="2993252" y="1652133"/>
                      <a:pt x="2999919" y="1683566"/>
                    </a:cubicBezTo>
                    <a:cubicBezTo>
                      <a:pt x="3023732" y="1698806"/>
                      <a:pt x="3015159" y="1721666"/>
                      <a:pt x="3012302" y="1740716"/>
                    </a:cubicBezTo>
                    <a:cubicBezTo>
                      <a:pt x="2988490" y="1885496"/>
                      <a:pt x="2951342" y="2026466"/>
                      <a:pt x="2886572" y="2158864"/>
                    </a:cubicBezTo>
                    <a:cubicBezTo>
                      <a:pt x="2872284" y="2188391"/>
                      <a:pt x="2858949" y="2218871"/>
                      <a:pt x="2841805" y="2246493"/>
                    </a:cubicBezTo>
                    <a:cubicBezTo>
                      <a:pt x="2837042" y="2255066"/>
                      <a:pt x="2835137" y="2266496"/>
                      <a:pt x="2821802" y="2266496"/>
                    </a:cubicBezTo>
                    <a:cubicBezTo>
                      <a:pt x="2812277" y="2260781"/>
                      <a:pt x="2812277" y="2249351"/>
                      <a:pt x="2808467" y="2240778"/>
                    </a:cubicBezTo>
                    <a:cubicBezTo>
                      <a:pt x="2794180" y="2222681"/>
                      <a:pt x="2796084" y="2198868"/>
                      <a:pt x="2785607" y="2172198"/>
                    </a:cubicBezTo>
                    <a:cubicBezTo>
                      <a:pt x="2795132" y="2196011"/>
                      <a:pt x="2791322" y="2217918"/>
                      <a:pt x="2805609" y="2234111"/>
                    </a:cubicBezTo>
                    <a:cubicBezTo>
                      <a:pt x="2812277" y="2246493"/>
                      <a:pt x="2811324" y="2261733"/>
                      <a:pt x="2821802" y="2273164"/>
                    </a:cubicBezTo>
                    <a:cubicBezTo>
                      <a:pt x="2795132" y="2339839"/>
                      <a:pt x="2750364" y="2394131"/>
                      <a:pt x="2708455" y="2451281"/>
                    </a:cubicBezTo>
                    <a:cubicBezTo>
                      <a:pt x="2661782" y="2514146"/>
                      <a:pt x="2606537" y="2568439"/>
                      <a:pt x="2551292" y="2622731"/>
                    </a:cubicBezTo>
                    <a:cubicBezTo>
                      <a:pt x="2527480" y="2646543"/>
                      <a:pt x="2502714" y="2666546"/>
                      <a:pt x="2476997" y="2687501"/>
                    </a:cubicBezTo>
                    <a:cubicBezTo>
                      <a:pt x="2465567" y="2677976"/>
                      <a:pt x="2476997" y="2661783"/>
                      <a:pt x="2463662" y="2655116"/>
                    </a:cubicBezTo>
                    <a:cubicBezTo>
                      <a:pt x="2469377" y="2608443"/>
                      <a:pt x="2446517" y="2570343"/>
                      <a:pt x="2425562" y="2533196"/>
                    </a:cubicBezTo>
                    <a:cubicBezTo>
                      <a:pt x="2392224" y="2475093"/>
                      <a:pt x="2414132" y="2424611"/>
                      <a:pt x="2439849" y="2375081"/>
                    </a:cubicBezTo>
                    <a:cubicBezTo>
                      <a:pt x="2453184" y="2349364"/>
                      <a:pt x="2458899" y="2330314"/>
                      <a:pt x="2449374" y="2301739"/>
                    </a:cubicBezTo>
                    <a:cubicBezTo>
                      <a:pt x="2439849" y="2272211"/>
                      <a:pt x="2442707" y="2240778"/>
                      <a:pt x="2430324" y="2210298"/>
                    </a:cubicBezTo>
                    <a:cubicBezTo>
                      <a:pt x="2420799" y="2187439"/>
                      <a:pt x="2416989" y="2160768"/>
                      <a:pt x="2396987" y="2144576"/>
                    </a:cubicBezTo>
                    <a:cubicBezTo>
                      <a:pt x="2352219" y="2107428"/>
                      <a:pt x="2357934" y="2060756"/>
                      <a:pt x="2370317" y="2012178"/>
                    </a:cubicBezTo>
                    <a:cubicBezTo>
                      <a:pt x="2372222" y="2005511"/>
                      <a:pt x="2374127" y="1998843"/>
                      <a:pt x="2374127" y="1992176"/>
                    </a:cubicBezTo>
                    <a:cubicBezTo>
                      <a:pt x="2376984" y="1954076"/>
                      <a:pt x="2356982" y="1935978"/>
                      <a:pt x="2319834" y="1944551"/>
                    </a:cubicBezTo>
                    <a:cubicBezTo>
                      <a:pt x="2303642" y="1948361"/>
                      <a:pt x="2292212" y="1948361"/>
                      <a:pt x="2282687" y="1931216"/>
                    </a:cubicBezTo>
                    <a:cubicBezTo>
                      <a:pt x="2263637" y="1897878"/>
                      <a:pt x="2235062" y="1889306"/>
                      <a:pt x="2200772" y="1905498"/>
                    </a:cubicBezTo>
                    <a:cubicBezTo>
                      <a:pt x="2186484" y="1912166"/>
                      <a:pt x="2171244" y="1918833"/>
                      <a:pt x="2157909" y="1926453"/>
                    </a:cubicBezTo>
                    <a:cubicBezTo>
                      <a:pt x="2140764" y="1935978"/>
                      <a:pt x="2124572" y="1938836"/>
                      <a:pt x="2106474" y="1931216"/>
                    </a:cubicBezTo>
                    <a:cubicBezTo>
                      <a:pt x="2083614" y="1921691"/>
                      <a:pt x="2059802" y="1925501"/>
                      <a:pt x="2040752" y="1937883"/>
                    </a:cubicBezTo>
                    <a:cubicBezTo>
                      <a:pt x="2012177" y="1956933"/>
                      <a:pt x="1991222" y="1941693"/>
                      <a:pt x="1974077" y="1924548"/>
                    </a:cubicBezTo>
                    <a:cubicBezTo>
                      <a:pt x="1956932" y="1907403"/>
                      <a:pt x="1938834" y="1892163"/>
                      <a:pt x="1919784" y="1877876"/>
                    </a:cubicBezTo>
                    <a:cubicBezTo>
                      <a:pt x="1909307" y="1870256"/>
                      <a:pt x="1899782" y="1861683"/>
                      <a:pt x="1896924" y="1849301"/>
                    </a:cubicBezTo>
                    <a:cubicBezTo>
                      <a:pt x="1889304" y="1812153"/>
                      <a:pt x="1862634" y="1789293"/>
                      <a:pt x="1839774" y="1762623"/>
                    </a:cubicBezTo>
                    <a:cubicBezTo>
                      <a:pt x="1827392" y="1748336"/>
                      <a:pt x="1815962" y="1694043"/>
                      <a:pt x="1822629" y="1676898"/>
                    </a:cubicBezTo>
                    <a:cubicBezTo>
                      <a:pt x="1840727" y="1632131"/>
                      <a:pt x="1846442" y="1585458"/>
                      <a:pt x="1829297" y="1537833"/>
                    </a:cubicBezTo>
                    <a:cubicBezTo>
                      <a:pt x="1826439" y="1530213"/>
                      <a:pt x="1823582" y="1522593"/>
                      <a:pt x="1828344" y="1514973"/>
                    </a:cubicBezTo>
                    <a:cubicBezTo>
                      <a:pt x="1854062" y="1466396"/>
                      <a:pt x="1875017" y="1416866"/>
                      <a:pt x="1909307" y="1373051"/>
                    </a:cubicBezTo>
                    <a:cubicBezTo>
                      <a:pt x="1915022" y="1366383"/>
                      <a:pt x="1923594" y="1365431"/>
                      <a:pt x="1929309" y="1361621"/>
                    </a:cubicBezTo>
                    <a:cubicBezTo>
                      <a:pt x="1954074" y="1345428"/>
                      <a:pt x="1976934" y="1330188"/>
                      <a:pt x="1977887" y="1293041"/>
                    </a:cubicBezTo>
                    <a:cubicBezTo>
                      <a:pt x="1978839" y="1267323"/>
                      <a:pt x="1992174" y="1239701"/>
                      <a:pt x="2019797" y="1227318"/>
                    </a:cubicBezTo>
                    <a:cubicBezTo>
                      <a:pt x="2040752" y="1217793"/>
                      <a:pt x="2050277" y="1201601"/>
                      <a:pt x="2051229" y="1178741"/>
                    </a:cubicBezTo>
                    <a:cubicBezTo>
                      <a:pt x="2058849" y="1162548"/>
                      <a:pt x="2071232" y="1167311"/>
                      <a:pt x="2083614" y="1172073"/>
                    </a:cubicBezTo>
                    <a:cubicBezTo>
                      <a:pt x="2111237" y="1181598"/>
                      <a:pt x="2136002" y="1178741"/>
                      <a:pt x="2161719" y="1162548"/>
                    </a:cubicBezTo>
                    <a:cubicBezTo>
                      <a:pt x="2193152" y="1142546"/>
                      <a:pt x="2229347" y="1134926"/>
                      <a:pt x="2266494" y="1136831"/>
                    </a:cubicBezTo>
                    <a:cubicBezTo>
                      <a:pt x="2288402" y="1137783"/>
                      <a:pt x="2310309" y="1137783"/>
                      <a:pt x="2331264" y="1133021"/>
                    </a:cubicBezTo>
                    <a:cubicBezTo>
                      <a:pt x="2370317" y="1123496"/>
                      <a:pt x="2397939" y="1138736"/>
                      <a:pt x="2387462" y="1197791"/>
                    </a:cubicBezTo>
                    <a:cubicBezTo>
                      <a:pt x="2384604" y="1213983"/>
                      <a:pt x="2384604" y="1228271"/>
                      <a:pt x="2400797" y="1229223"/>
                    </a:cubicBezTo>
                    <a:cubicBezTo>
                      <a:pt x="2447469" y="1231128"/>
                      <a:pt x="2477949" y="1266371"/>
                      <a:pt x="2517002" y="1283516"/>
                    </a:cubicBezTo>
                    <a:cubicBezTo>
                      <a:pt x="2538909" y="1293041"/>
                      <a:pt x="2550339" y="1296851"/>
                      <a:pt x="2556055" y="1266371"/>
                    </a:cubicBezTo>
                    <a:cubicBezTo>
                      <a:pt x="2561769" y="1236843"/>
                      <a:pt x="2589392" y="1227318"/>
                      <a:pt x="2617967" y="1241606"/>
                    </a:cubicBezTo>
                    <a:cubicBezTo>
                      <a:pt x="2644637" y="1254941"/>
                      <a:pt x="2673212" y="1262561"/>
                      <a:pt x="2701787" y="1271133"/>
                    </a:cubicBezTo>
                    <a:cubicBezTo>
                      <a:pt x="2743697" y="1283516"/>
                      <a:pt x="2782749" y="1259703"/>
                      <a:pt x="2823707" y="1270181"/>
                    </a:cubicBezTo>
                    <a:cubicBezTo>
                      <a:pt x="2833232" y="1272086"/>
                      <a:pt x="2840852" y="1262561"/>
                      <a:pt x="2842757" y="1253988"/>
                    </a:cubicBezTo>
                    <a:cubicBezTo>
                      <a:pt x="2847519" y="1233033"/>
                      <a:pt x="2856092" y="1212078"/>
                      <a:pt x="2857997" y="1191123"/>
                    </a:cubicBezTo>
                    <a:cubicBezTo>
                      <a:pt x="2861807" y="1157786"/>
                      <a:pt x="2857044" y="1154928"/>
                      <a:pt x="2824659" y="1163501"/>
                    </a:cubicBezTo>
                    <a:cubicBezTo>
                      <a:pt x="2807514" y="1168263"/>
                      <a:pt x="2793227" y="1167311"/>
                      <a:pt x="2781797" y="1153023"/>
                    </a:cubicBezTo>
                    <a:lnTo>
                      <a:pt x="2778142" y="1149005"/>
                    </a:lnTo>
                    <a:lnTo>
                      <a:pt x="2758579" y="1157637"/>
                    </a:lnTo>
                    <a:cubicBezTo>
                      <a:pt x="2730182" y="1164691"/>
                      <a:pt x="2706072" y="1153261"/>
                      <a:pt x="2684641" y="1122543"/>
                    </a:cubicBezTo>
                    <a:cubicBezTo>
                      <a:pt x="2676068" y="1110161"/>
                      <a:pt x="2672258" y="1095873"/>
                      <a:pt x="2664638" y="1083491"/>
                    </a:cubicBezTo>
                    <a:cubicBezTo>
                      <a:pt x="2658923" y="1073966"/>
                      <a:pt x="2664638" y="1054916"/>
                      <a:pt x="2646541" y="1054916"/>
                    </a:cubicBezTo>
                    <a:cubicBezTo>
                      <a:pt x="2631301" y="1055868"/>
                      <a:pt x="2616061" y="1061583"/>
                      <a:pt x="2610346" y="1080633"/>
                    </a:cubicBezTo>
                    <a:lnTo>
                      <a:pt x="2609202" y="1082346"/>
                    </a:lnTo>
                    <a:lnTo>
                      <a:pt x="2613204" y="1086348"/>
                    </a:lnTo>
                    <a:cubicBezTo>
                      <a:pt x="2619871" y="1093968"/>
                      <a:pt x="2626539" y="1101588"/>
                      <a:pt x="2632254" y="1108255"/>
                    </a:cubicBezTo>
                    <a:cubicBezTo>
                      <a:pt x="2619871" y="1117780"/>
                      <a:pt x="2617014" y="1133020"/>
                      <a:pt x="2609394" y="1145403"/>
                    </a:cubicBezTo>
                    <a:cubicBezTo>
                      <a:pt x="2602726" y="1154928"/>
                      <a:pt x="2586534" y="1142545"/>
                      <a:pt x="2584629" y="1132068"/>
                    </a:cubicBezTo>
                    <a:cubicBezTo>
                      <a:pt x="2581771" y="1117780"/>
                      <a:pt x="2574151" y="1106350"/>
                      <a:pt x="2566055" y="1095397"/>
                    </a:cubicBezTo>
                    <a:lnTo>
                      <a:pt x="2558490" y="1083461"/>
                    </a:lnTo>
                    <a:lnTo>
                      <a:pt x="2545576" y="1071108"/>
                    </a:lnTo>
                    <a:cubicBezTo>
                      <a:pt x="2541766" y="1068251"/>
                      <a:pt x="2537003" y="1065393"/>
                      <a:pt x="2536051" y="1061583"/>
                    </a:cubicBezTo>
                    <a:cubicBezTo>
                      <a:pt x="2522716" y="1003481"/>
                      <a:pt x="2462708" y="991098"/>
                      <a:pt x="2429371" y="952046"/>
                    </a:cubicBezTo>
                    <a:cubicBezTo>
                      <a:pt x="2426513" y="949188"/>
                      <a:pt x="2421751" y="947283"/>
                      <a:pt x="2417941" y="944426"/>
                    </a:cubicBezTo>
                    <a:cubicBezTo>
                      <a:pt x="2416036" y="943473"/>
                      <a:pt x="2413178" y="943473"/>
                      <a:pt x="2407463" y="947283"/>
                    </a:cubicBezTo>
                    <a:cubicBezTo>
                      <a:pt x="2425561" y="973001"/>
                      <a:pt x="2440801" y="998718"/>
                      <a:pt x="2469376" y="1014911"/>
                    </a:cubicBezTo>
                    <a:cubicBezTo>
                      <a:pt x="2483663" y="1023483"/>
                      <a:pt x="2500808" y="1028246"/>
                      <a:pt x="2509381" y="1044438"/>
                    </a:cubicBezTo>
                    <a:cubicBezTo>
                      <a:pt x="2510333" y="1049201"/>
                      <a:pt x="2508428" y="1053963"/>
                      <a:pt x="2504618" y="1057773"/>
                    </a:cubicBezTo>
                    <a:cubicBezTo>
                      <a:pt x="2500808" y="1066346"/>
                      <a:pt x="2479853" y="1059678"/>
                      <a:pt x="2488426" y="1077776"/>
                    </a:cubicBezTo>
                    <a:cubicBezTo>
                      <a:pt x="2485568" y="1082538"/>
                      <a:pt x="2481758" y="1084443"/>
                      <a:pt x="2476996" y="1084443"/>
                    </a:cubicBezTo>
                    <a:cubicBezTo>
                      <a:pt x="2437943" y="1050153"/>
                      <a:pt x="2385556" y="1032056"/>
                      <a:pt x="2356028" y="985383"/>
                    </a:cubicBezTo>
                    <a:cubicBezTo>
                      <a:pt x="2346503" y="970143"/>
                      <a:pt x="2333168" y="968238"/>
                      <a:pt x="2317928" y="978716"/>
                    </a:cubicBezTo>
                    <a:cubicBezTo>
                      <a:pt x="2310308" y="984431"/>
                      <a:pt x="2301736" y="994908"/>
                      <a:pt x="2295068" y="993003"/>
                    </a:cubicBezTo>
                    <a:cubicBezTo>
                      <a:pt x="2237918" y="978716"/>
                      <a:pt x="2232203" y="1040628"/>
                      <a:pt x="2196008" y="1057773"/>
                    </a:cubicBezTo>
                    <a:cubicBezTo>
                      <a:pt x="2185531" y="1062536"/>
                      <a:pt x="2183626" y="1075871"/>
                      <a:pt x="2181721" y="1087301"/>
                    </a:cubicBezTo>
                    <a:cubicBezTo>
                      <a:pt x="2172196" y="1130163"/>
                      <a:pt x="2149336" y="1152071"/>
                      <a:pt x="2105521" y="1157786"/>
                    </a:cubicBezTo>
                    <a:cubicBezTo>
                      <a:pt x="2088376" y="1159691"/>
                      <a:pt x="2069326" y="1179693"/>
                      <a:pt x="2053133" y="1155881"/>
                    </a:cubicBezTo>
                    <a:cubicBezTo>
                      <a:pt x="2052181" y="1145403"/>
                      <a:pt x="2048371" y="1137783"/>
                      <a:pt x="2036941" y="1136831"/>
                    </a:cubicBezTo>
                    <a:cubicBezTo>
                      <a:pt x="2026463" y="1135878"/>
                      <a:pt x="2010271" y="1148261"/>
                      <a:pt x="2008366" y="1131116"/>
                    </a:cubicBezTo>
                    <a:cubicBezTo>
                      <a:pt x="2005508" y="1113018"/>
                      <a:pt x="1993126" y="1094921"/>
                      <a:pt x="2001698" y="1074918"/>
                    </a:cubicBezTo>
                    <a:cubicBezTo>
                      <a:pt x="2011223" y="1051106"/>
                      <a:pt x="2015986" y="1027293"/>
                      <a:pt x="2008366" y="1001576"/>
                    </a:cubicBezTo>
                    <a:cubicBezTo>
                      <a:pt x="2002651" y="979668"/>
                      <a:pt x="2021701" y="978716"/>
                      <a:pt x="2035988" y="977763"/>
                    </a:cubicBezTo>
                    <a:cubicBezTo>
                      <a:pt x="2059801" y="974906"/>
                      <a:pt x="2083613" y="981573"/>
                      <a:pt x="2107426" y="983478"/>
                    </a:cubicBezTo>
                    <a:cubicBezTo>
                      <a:pt x="2120761" y="984431"/>
                      <a:pt x="2139811" y="992051"/>
                      <a:pt x="2148383" y="975858"/>
                    </a:cubicBezTo>
                    <a:cubicBezTo>
                      <a:pt x="2157908" y="956808"/>
                      <a:pt x="2162671" y="934901"/>
                      <a:pt x="2150288" y="913946"/>
                    </a:cubicBezTo>
                    <a:cubicBezTo>
                      <a:pt x="2140763" y="897753"/>
                      <a:pt x="2131238" y="882513"/>
                      <a:pt x="2112188" y="876798"/>
                    </a:cubicBezTo>
                    <a:cubicBezTo>
                      <a:pt x="2105521" y="874893"/>
                      <a:pt x="2094091" y="873941"/>
                      <a:pt x="2096948" y="862511"/>
                    </a:cubicBezTo>
                    <a:cubicBezTo>
                      <a:pt x="2098853" y="852033"/>
                      <a:pt x="2109331" y="852033"/>
                      <a:pt x="2118856" y="849176"/>
                    </a:cubicBezTo>
                    <a:cubicBezTo>
                      <a:pt x="2149336" y="838698"/>
                      <a:pt x="2177911" y="830126"/>
                      <a:pt x="2206486" y="810123"/>
                    </a:cubicBezTo>
                    <a:cubicBezTo>
                      <a:pt x="2241728" y="785358"/>
                      <a:pt x="2258873" y="735828"/>
                      <a:pt x="2308403" y="731066"/>
                    </a:cubicBezTo>
                    <a:cubicBezTo>
                      <a:pt x="2322691" y="729161"/>
                      <a:pt x="2323643" y="718683"/>
                      <a:pt x="2321738" y="708206"/>
                    </a:cubicBezTo>
                    <a:cubicBezTo>
                      <a:pt x="2319833" y="698681"/>
                      <a:pt x="2314118" y="689156"/>
                      <a:pt x="2311261" y="679631"/>
                    </a:cubicBezTo>
                    <a:cubicBezTo>
                      <a:pt x="2307451" y="666296"/>
                      <a:pt x="2305546" y="652008"/>
                      <a:pt x="2320786" y="643436"/>
                    </a:cubicBezTo>
                    <a:cubicBezTo>
                      <a:pt x="2326501" y="640578"/>
                      <a:pt x="2334121" y="632958"/>
                      <a:pt x="2338883" y="638673"/>
                    </a:cubicBezTo>
                    <a:cubicBezTo>
                      <a:pt x="2346503" y="649151"/>
                      <a:pt x="2353171" y="662486"/>
                      <a:pt x="2343646" y="675821"/>
                    </a:cubicBezTo>
                    <a:cubicBezTo>
                      <a:pt x="2337931" y="685346"/>
                      <a:pt x="2342693" y="692966"/>
                      <a:pt x="2348408" y="699633"/>
                    </a:cubicBezTo>
                    <a:cubicBezTo>
                      <a:pt x="2356028" y="708206"/>
                      <a:pt x="2364601" y="711063"/>
                      <a:pt x="2376031" y="706301"/>
                    </a:cubicBezTo>
                    <a:cubicBezTo>
                      <a:pt x="2378888" y="705348"/>
                      <a:pt x="2381746" y="704396"/>
                      <a:pt x="2385556" y="704396"/>
                    </a:cubicBezTo>
                    <a:cubicBezTo>
                      <a:pt x="2409368" y="712968"/>
                      <a:pt x="2432228" y="712016"/>
                      <a:pt x="2454136" y="698681"/>
                    </a:cubicBezTo>
                    <a:cubicBezTo>
                      <a:pt x="2460803" y="694871"/>
                      <a:pt x="2469376" y="692966"/>
                      <a:pt x="2476996" y="692013"/>
                    </a:cubicBezTo>
                    <a:cubicBezTo>
                      <a:pt x="2517001" y="689156"/>
                      <a:pt x="2517001" y="689156"/>
                      <a:pt x="2517953" y="648198"/>
                    </a:cubicBezTo>
                    <a:cubicBezTo>
                      <a:pt x="2525573" y="626291"/>
                      <a:pt x="2540813" y="618671"/>
                      <a:pt x="2563673" y="626291"/>
                    </a:cubicBezTo>
                    <a:cubicBezTo>
                      <a:pt x="2558911" y="610098"/>
                      <a:pt x="2545576" y="599621"/>
                      <a:pt x="2554148" y="585333"/>
                    </a:cubicBezTo>
                    <a:lnTo>
                      <a:pt x="2572928" y="573708"/>
                    </a:lnTo>
                    <a:lnTo>
                      <a:pt x="2586098" y="571735"/>
                    </a:lnTo>
                    <a:lnTo>
                      <a:pt x="2586726" y="571671"/>
                    </a:lnTo>
                    <a:cubicBezTo>
                      <a:pt x="2599630" y="572653"/>
                      <a:pt x="2613203" y="578189"/>
                      <a:pt x="2624633" y="568188"/>
                    </a:cubicBezTo>
                    <a:cubicBezTo>
                      <a:pt x="2626538" y="566283"/>
                      <a:pt x="2628443" y="565331"/>
                      <a:pt x="2630348" y="563426"/>
                    </a:cubicBezTo>
                    <a:cubicBezTo>
                      <a:pt x="2634158" y="561521"/>
                      <a:pt x="2634158" y="568188"/>
                      <a:pt x="2633206" y="563426"/>
                    </a:cubicBezTo>
                    <a:cubicBezTo>
                      <a:pt x="2632253" y="557711"/>
                      <a:pt x="2629396" y="564378"/>
                      <a:pt x="2626538" y="563426"/>
                    </a:cubicBezTo>
                    <a:cubicBezTo>
                      <a:pt x="2615584" y="567236"/>
                      <a:pt x="2604392" y="569141"/>
                      <a:pt x="2593082" y="570689"/>
                    </a:cubicBezTo>
                    <a:lnTo>
                      <a:pt x="2586098" y="571735"/>
                    </a:lnTo>
                    <a:lnTo>
                      <a:pt x="2574151" y="572951"/>
                    </a:lnTo>
                    <a:lnTo>
                      <a:pt x="2572928" y="573708"/>
                    </a:lnTo>
                    <a:lnTo>
                      <a:pt x="2558911" y="575808"/>
                    </a:lnTo>
                    <a:cubicBezTo>
                      <a:pt x="2533193" y="580571"/>
                      <a:pt x="2516048" y="563426"/>
                      <a:pt x="2506523" y="541518"/>
                    </a:cubicBezTo>
                    <a:cubicBezTo>
                      <a:pt x="2496998" y="519611"/>
                      <a:pt x="2487473" y="498656"/>
                      <a:pt x="2512238" y="480558"/>
                    </a:cubicBezTo>
                    <a:cubicBezTo>
                      <a:pt x="2520811" y="474843"/>
                      <a:pt x="2527478" y="467223"/>
                      <a:pt x="2533193" y="458651"/>
                    </a:cubicBezTo>
                    <a:cubicBezTo>
                      <a:pt x="2537003" y="452936"/>
                      <a:pt x="2541766" y="446268"/>
                      <a:pt x="2534146" y="440553"/>
                    </a:cubicBezTo>
                    <a:cubicBezTo>
                      <a:pt x="2526526" y="434838"/>
                      <a:pt x="2515096" y="437696"/>
                      <a:pt x="2513191" y="445316"/>
                    </a:cubicBezTo>
                    <a:cubicBezTo>
                      <a:pt x="2506523" y="474843"/>
                      <a:pt x="2482711" y="489131"/>
                      <a:pt x="2464613" y="509133"/>
                    </a:cubicBezTo>
                    <a:cubicBezTo>
                      <a:pt x="2452231" y="523421"/>
                      <a:pt x="2455088" y="538661"/>
                      <a:pt x="2467471" y="551996"/>
                    </a:cubicBezTo>
                    <a:cubicBezTo>
                      <a:pt x="2481758" y="567236"/>
                      <a:pt x="2481758" y="582476"/>
                      <a:pt x="2468423" y="597716"/>
                    </a:cubicBezTo>
                    <a:cubicBezTo>
                      <a:pt x="2457946" y="610098"/>
                      <a:pt x="2455088" y="623433"/>
                      <a:pt x="2453183" y="638673"/>
                    </a:cubicBezTo>
                    <a:cubicBezTo>
                      <a:pt x="2451278" y="657723"/>
                      <a:pt x="2442706" y="671058"/>
                      <a:pt x="2423656" y="676773"/>
                    </a:cubicBezTo>
                    <a:cubicBezTo>
                      <a:pt x="2413178" y="682488"/>
                      <a:pt x="2402701" y="690108"/>
                      <a:pt x="2389366" y="683441"/>
                    </a:cubicBezTo>
                    <a:cubicBezTo>
                      <a:pt x="2381746" y="676773"/>
                      <a:pt x="2376983" y="670106"/>
                      <a:pt x="2383651" y="659628"/>
                    </a:cubicBezTo>
                    <a:cubicBezTo>
                      <a:pt x="2377936" y="649151"/>
                      <a:pt x="2372221" y="638673"/>
                      <a:pt x="2367458" y="627243"/>
                    </a:cubicBezTo>
                    <a:cubicBezTo>
                      <a:pt x="2348408" y="585333"/>
                      <a:pt x="2348408" y="584381"/>
                      <a:pt x="2308403" y="612003"/>
                    </a:cubicBezTo>
                    <a:cubicBezTo>
                      <a:pt x="2273161" y="616766"/>
                      <a:pt x="2265541" y="608193"/>
                      <a:pt x="2270303" y="571046"/>
                    </a:cubicBezTo>
                    <a:cubicBezTo>
                      <a:pt x="2271256" y="560568"/>
                      <a:pt x="2287448" y="545328"/>
                      <a:pt x="2260778" y="543423"/>
                    </a:cubicBezTo>
                    <a:cubicBezTo>
                      <a:pt x="2255063" y="542471"/>
                      <a:pt x="2255063" y="530088"/>
                      <a:pt x="2259826" y="522468"/>
                    </a:cubicBezTo>
                    <a:cubicBezTo>
                      <a:pt x="2313166" y="486273"/>
                      <a:pt x="2361743" y="445316"/>
                      <a:pt x="2390318" y="385308"/>
                    </a:cubicBezTo>
                    <a:cubicBezTo>
                      <a:pt x="2396986" y="372926"/>
                      <a:pt x="2403653" y="362448"/>
                      <a:pt x="2416988" y="357686"/>
                    </a:cubicBezTo>
                    <a:cubicBezTo>
                      <a:pt x="2416988" y="355781"/>
                      <a:pt x="2416988" y="353876"/>
                      <a:pt x="2417941" y="351971"/>
                    </a:cubicBezTo>
                    <a:cubicBezTo>
                      <a:pt x="2419846" y="352923"/>
                      <a:pt x="2423656" y="354828"/>
                      <a:pt x="2424608" y="353876"/>
                    </a:cubicBezTo>
                    <a:cubicBezTo>
                      <a:pt x="2434371" y="344351"/>
                      <a:pt x="2443539" y="338934"/>
                      <a:pt x="2452245" y="336582"/>
                    </a:cubicBezTo>
                    <a:cubicBezTo>
                      <a:pt x="2458775" y="334818"/>
                      <a:pt x="2465045" y="334779"/>
                      <a:pt x="2471113" y="336025"/>
                    </a:cubicBezTo>
                    <a:close/>
                    <a:moveTo>
                      <a:pt x="761544" y="194808"/>
                    </a:moveTo>
                    <a:cubicBezTo>
                      <a:pt x="773926" y="196713"/>
                      <a:pt x="774879" y="206238"/>
                      <a:pt x="773926" y="216716"/>
                    </a:cubicBezTo>
                    <a:cubicBezTo>
                      <a:pt x="755829" y="237671"/>
                      <a:pt x="760591" y="257673"/>
                      <a:pt x="773926" y="278628"/>
                    </a:cubicBezTo>
                    <a:cubicBezTo>
                      <a:pt x="748209" y="302441"/>
                      <a:pt x="720586" y="315776"/>
                      <a:pt x="687249" y="293868"/>
                    </a:cubicBezTo>
                    <a:cubicBezTo>
                      <a:pt x="682486" y="291011"/>
                      <a:pt x="675819" y="292916"/>
                      <a:pt x="671056" y="292916"/>
                    </a:cubicBezTo>
                    <a:cubicBezTo>
                      <a:pt x="660579" y="294821"/>
                      <a:pt x="650101" y="296726"/>
                      <a:pt x="640576" y="298631"/>
                    </a:cubicBezTo>
                    <a:cubicBezTo>
                      <a:pt x="627241" y="300536"/>
                      <a:pt x="613906" y="302441"/>
                      <a:pt x="603429" y="291011"/>
                    </a:cubicBezTo>
                    <a:cubicBezTo>
                      <a:pt x="636766" y="258626"/>
                      <a:pt x="678676" y="239576"/>
                      <a:pt x="715824" y="211953"/>
                    </a:cubicBezTo>
                    <a:cubicBezTo>
                      <a:pt x="719634" y="209096"/>
                      <a:pt x="724396" y="211953"/>
                      <a:pt x="727254" y="215763"/>
                    </a:cubicBezTo>
                    <a:cubicBezTo>
                      <a:pt x="746304" y="220526"/>
                      <a:pt x="741541" y="187188"/>
                      <a:pt x="761544" y="194808"/>
                    </a:cubicBezTo>
                    <a:close/>
                    <a:moveTo>
                      <a:pt x="873343" y="184331"/>
                    </a:moveTo>
                    <a:cubicBezTo>
                      <a:pt x="879653" y="185283"/>
                      <a:pt x="886320" y="188617"/>
                      <a:pt x="891083" y="191951"/>
                    </a:cubicBezTo>
                    <a:cubicBezTo>
                      <a:pt x="904418" y="200523"/>
                      <a:pt x="892988" y="209096"/>
                      <a:pt x="888226" y="217668"/>
                    </a:cubicBezTo>
                    <a:lnTo>
                      <a:pt x="879241" y="234820"/>
                    </a:lnTo>
                    <a:lnTo>
                      <a:pt x="895370" y="235036"/>
                    </a:lnTo>
                    <a:cubicBezTo>
                      <a:pt x="907514" y="238206"/>
                      <a:pt x="906800" y="249815"/>
                      <a:pt x="899656" y="266246"/>
                    </a:cubicBezTo>
                    <a:cubicBezTo>
                      <a:pt x="894893" y="277676"/>
                      <a:pt x="884416" y="289106"/>
                      <a:pt x="892988" y="303393"/>
                    </a:cubicBezTo>
                    <a:cubicBezTo>
                      <a:pt x="897751" y="310061"/>
                      <a:pt x="901561" y="309108"/>
                      <a:pt x="905371" y="303393"/>
                    </a:cubicBezTo>
                    <a:cubicBezTo>
                      <a:pt x="923468" y="307203"/>
                      <a:pt x="923468" y="307203"/>
                      <a:pt x="915848" y="337683"/>
                    </a:cubicBezTo>
                    <a:cubicBezTo>
                      <a:pt x="926326" y="330063"/>
                      <a:pt x="936803" y="329111"/>
                      <a:pt x="946328" y="324348"/>
                    </a:cubicBezTo>
                    <a:lnTo>
                      <a:pt x="973409" y="303804"/>
                    </a:lnTo>
                    <a:lnTo>
                      <a:pt x="975260" y="292796"/>
                    </a:lnTo>
                    <a:cubicBezTo>
                      <a:pt x="974903" y="288629"/>
                      <a:pt x="972522" y="284819"/>
                      <a:pt x="965378" y="281485"/>
                    </a:cubicBezTo>
                    <a:cubicBezTo>
                      <a:pt x="944423" y="270055"/>
                      <a:pt x="942518" y="249100"/>
                      <a:pt x="962521" y="233860"/>
                    </a:cubicBezTo>
                    <a:cubicBezTo>
                      <a:pt x="977761" y="221478"/>
                      <a:pt x="993953" y="208143"/>
                      <a:pt x="1013956" y="203380"/>
                    </a:cubicBezTo>
                    <a:cubicBezTo>
                      <a:pt x="1018718" y="201475"/>
                      <a:pt x="1023481" y="200046"/>
                      <a:pt x="1028243" y="200165"/>
                    </a:cubicBezTo>
                    <a:cubicBezTo>
                      <a:pt x="1033006" y="200284"/>
                      <a:pt x="1037768" y="201951"/>
                      <a:pt x="1042531" y="206238"/>
                    </a:cubicBezTo>
                    <a:cubicBezTo>
                      <a:pt x="1037768" y="220525"/>
                      <a:pt x="1018718" y="221478"/>
                      <a:pt x="1016813" y="234813"/>
                    </a:cubicBezTo>
                    <a:cubicBezTo>
                      <a:pt x="1029196" y="212905"/>
                      <a:pt x="1052056" y="208143"/>
                      <a:pt x="1075868" y="204333"/>
                    </a:cubicBezTo>
                    <a:cubicBezTo>
                      <a:pt x="1082536" y="204333"/>
                      <a:pt x="1089203" y="204333"/>
                      <a:pt x="1095871" y="204333"/>
                    </a:cubicBezTo>
                    <a:cubicBezTo>
                      <a:pt x="1106348" y="211953"/>
                      <a:pt x="1099681" y="223383"/>
                      <a:pt x="1099681" y="232908"/>
                    </a:cubicBezTo>
                    <a:cubicBezTo>
                      <a:pt x="1112063" y="235765"/>
                      <a:pt x="1123493" y="229098"/>
                      <a:pt x="1133971" y="231003"/>
                    </a:cubicBezTo>
                    <a:cubicBezTo>
                      <a:pt x="1140638" y="231003"/>
                      <a:pt x="1146353" y="233860"/>
                      <a:pt x="1151116" y="238623"/>
                    </a:cubicBezTo>
                    <a:cubicBezTo>
                      <a:pt x="1162546" y="262435"/>
                      <a:pt x="1192073" y="265293"/>
                      <a:pt x="1205408" y="287200"/>
                    </a:cubicBezTo>
                    <a:cubicBezTo>
                      <a:pt x="1219696" y="305298"/>
                      <a:pt x="1210171" y="320538"/>
                      <a:pt x="1198741" y="334825"/>
                    </a:cubicBezTo>
                    <a:cubicBezTo>
                      <a:pt x="1205408" y="359590"/>
                      <a:pt x="1234936" y="358638"/>
                      <a:pt x="1248271" y="377688"/>
                    </a:cubicBezTo>
                    <a:cubicBezTo>
                      <a:pt x="1257796" y="391023"/>
                      <a:pt x="1257796" y="393880"/>
                      <a:pt x="1246366" y="402453"/>
                    </a:cubicBezTo>
                    <a:cubicBezTo>
                      <a:pt x="1226363" y="415788"/>
                      <a:pt x="1207313" y="445315"/>
                      <a:pt x="1187311" y="402453"/>
                    </a:cubicBezTo>
                    <a:cubicBezTo>
                      <a:pt x="1184453" y="396738"/>
                      <a:pt x="1176833" y="390070"/>
                      <a:pt x="1171118" y="396738"/>
                    </a:cubicBezTo>
                    <a:cubicBezTo>
                      <a:pt x="1161593" y="407215"/>
                      <a:pt x="1163498" y="418645"/>
                      <a:pt x="1171118" y="431028"/>
                    </a:cubicBezTo>
                    <a:cubicBezTo>
                      <a:pt x="1186358" y="457698"/>
                      <a:pt x="1180643" y="471033"/>
                      <a:pt x="1151116" y="479605"/>
                    </a:cubicBezTo>
                    <a:cubicBezTo>
                      <a:pt x="1147306" y="475795"/>
                      <a:pt x="1141591" y="474843"/>
                      <a:pt x="1136828" y="476748"/>
                    </a:cubicBezTo>
                    <a:cubicBezTo>
                      <a:pt x="1132066" y="478653"/>
                      <a:pt x="1134923" y="483415"/>
                      <a:pt x="1136828" y="487225"/>
                    </a:cubicBezTo>
                    <a:cubicBezTo>
                      <a:pt x="1135876" y="500560"/>
                      <a:pt x="1128256" y="503418"/>
                      <a:pt x="1118731" y="497703"/>
                    </a:cubicBezTo>
                    <a:cubicBezTo>
                      <a:pt x="1098728" y="487225"/>
                      <a:pt x="1074916" y="482463"/>
                      <a:pt x="1066343" y="455793"/>
                    </a:cubicBezTo>
                    <a:cubicBezTo>
                      <a:pt x="1058723" y="432933"/>
                      <a:pt x="1039673" y="427218"/>
                      <a:pt x="1016813" y="433885"/>
                    </a:cubicBezTo>
                    <a:cubicBezTo>
                      <a:pt x="1008241" y="436743"/>
                      <a:pt x="999668" y="438648"/>
                      <a:pt x="996811" y="428170"/>
                    </a:cubicBezTo>
                    <a:cubicBezTo>
                      <a:pt x="993001" y="415788"/>
                      <a:pt x="1007288" y="411025"/>
                      <a:pt x="1013003" y="411978"/>
                    </a:cubicBezTo>
                    <a:cubicBezTo>
                      <a:pt x="1055866" y="420550"/>
                      <a:pt x="1078726" y="386260"/>
                      <a:pt x="1109206" y="369115"/>
                    </a:cubicBezTo>
                    <a:cubicBezTo>
                      <a:pt x="1117778" y="343398"/>
                      <a:pt x="1089203" y="330063"/>
                      <a:pt x="1089203" y="307203"/>
                    </a:cubicBezTo>
                    <a:cubicBezTo>
                      <a:pt x="1085393" y="301488"/>
                      <a:pt x="1081583" y="296725"/>
                      <a:pt x="1077773" y="291010"/>
                    </a:cubicBezTo>
                    <a:cubicBezTo>
                      <a:pt x="1057771" y="307203"/>
                      <a:pt x="1036816" y="290058"/>
                      <a:pt x="1016813" y="292915"/>
                    </a:cubicBezTo>
                    <a:cubicBezTo>
                      <a:pt x="1012050" y="293391"/>
                      <a:pt x="1008717" y="294106"/>
                      <a:pt x="1007169" y="296011"/>
                    </a:cubicBezTo>
                    <a:lnTo>
                      <a:pt x="1007866" y="302667"/>
                    </a:lnTo>
                    <a:lnTo>
                      <a:pt x="1009193" y="303393"/>
                    </a:lnTo>
                    <a:cubicBezTo>
                      <a:pt x="1013003" y="324348"/>
                      <a:pt x="986333" y="363401"/>
                      <a:pt x="962521" y="370068"/>
                    </a:cubicBezTo>
                    <a:cubicBezTo>
                      <a:pt x="943471" y="375783"/>
                      <a:pt x="924421" y="377688"/>
                      <a:pt x="905371" y="371973"/>
                    </a:cubicBezTo>
                    <a:cubicBezTo>
                      <a:pt x="896798" y="389118"/>
                      <a:pt x="879653" y="396738"/>
                      <a:pt x="868223" y="410073"/>
                    </a:cubicBezTo>
                    <a:cubicBezTo>
                      <a:pt x="859651" y="419598"/>
                      <a:pt x="849173" y="424361"/>
                      <a:pt x="836791" y="426266"/>
                    </a:cubicBezTo>
                    <a:cubicBezTo>
                      <a:pt x="830123" y="425313"/>
                      <a:pt x="820598" y="421503"/>
                      <a:pt x="816788" y="424361"/>
                    </a:cubicBezTo>
                    <a:cubicBezTo>
                      <a:pt x="772973" y="455793"/>
                      <a:pt x="714871" y="464366"/>
                      <a:pt x="677723" y="507228"/>
                    </a:cubicBezTo>
                    <a:cubicBezTo>
                      <a:pt x="667246" y="519611"/>
                      <a:pt x="646291" y="531993"/>
                      <a:pt x="668198" y="553901"/>
                    </a:cubicBezTo>
                    <a:cubicBezTo>
                      <a:pt x="672961" y="558663"/>
                      <a:pt x="665341" y="574856"/>
                      <a:pt x="662483" y="586286"/>
                    </a:cubicBezTo>
                    <a:cubicBezTo>
                      <a:pt x="685343" y="585333"/>
                      <a:pt x="702488" y="596763"/>
                      <a:pt x="716776" y="612956"/>
                    </a:cubicBezTo>
                    <a:cubicBezTo>
                      <a:pt x="731063" y="630101"/>
                      <a:pt x="747256" y="644388"/>
                      <a:pt x="771068" y="645341"/>
                    </a:cubicBezTo>
                    <a:cubicBezTo>
                      <a:pt x="789166" y="646293"/>
                      <a:pt x="788213" y="653913"/>
                      <a:pt x="782498" y="667248"/>
                    </a:cubicBezTo>
                    <a:cubicBezTo>
                      <a:pt x="774878" y="685346"/>
                      <a:pt x="766306" y="702491"/>
                      <a:pt x="772973" y="726303"/>
                    </a:cubicBezTo>
                    <a:cubicBezTo>
                      <a:pt x="779641" y="752973"/>
                      <a:pt x="789166" y="747258"/>
                      <a:pt x="805358" y="736781"/>
                    </a:cubicBezTo>
                    <a:cubicBezTo>
                      <a:pt x="823456" y="725351"/>
                      <a:pt x="826313" y="706301"/>
                      <a:pt x="828218" y="689156"/>
                    </a:cubicBezTo>
                    <a:cubicBezTo>
                      <a:pt x="831076" y="669153"/>
                      <a:pt x="841553" y="660581"/>
                      <a:pt x="858698" y="652961"/>
                    </a:cubicBezTo>
                    <a:cubicBezTo>
                      <a:pt x="901561" y="638673"/>
                      <a:pt x="911086" y="619623"/>
                      <a:pt x="901561" y="573903"/>
                    </a:cubicBezTo>
                    <a:cubicBezTo>
                      <a:pt x="900608" y="569141"/>
                      <a:pt x="899656" y="563426"/>
                      <a:pt x="904418" y="561521"/>
                    </a:cubicBezTo>
                    <a:cubicBezTo>
                      <a:pt x="937756" y="550091"/>
                      <a:pt x="937756" y="514848"/>
                      <a:pt x="953948" y="491988"/>
                    </a:cubicBezTo>
                    <a:cubicBezTo>
                      <a:pt x="957758" y="486273"/>
                      <a:pt x="961568" y="480558"/>
                      <a:pt x="968236" y="478653"/>
                    </a:cubicBezTo>
                    <a:cubicBezTo>
                      <a:pt x="991096" y="471986"/>
                      <a:pt x="1037768" y="491036"/>
                      <a:pt x="1049198" y="512943"/>
                    </a:cubicBezTo>
                    <a:cubicBezTo>
                      <a:pt x="1061581" y="517706"/>
                      <a:pt x="1074916" y="522468"/>
                      <a:pt x="1063486" y="539613"/>
                    </a:cubicBezTo>
                    <a:cubicBezTo>
                      <a:pt x="1048246" y="555806"/>
                      <a:pt x="1052056" y="572951"/>
                      <a:pt x="1067296" y="583428"/>
                    </a:cubicBezTo>
                    <a:cubicBezTo>
                      <a:pt x="1084441" y="593906"/>
                      <a:pt x="1099681" y="578666"/>
                      <a:pt x="1112063" y="568188"/>
                    </a:cubicBezTo>
                    <a:cubicBezTo>
                      <a:pt x="1139686" y="545328"/>
                      <a:pt x="1138733" y="544376"/>
                      <a:pt x="1146353" y="580571"/>
                    </a:cubicBezTo>
                    <a:cubicBezTo>
                      <a:pt x="1149211" y="592953"/>
                      <a:pt x="1154926" y="606288"/>
                      <a:pt x="1151116" y="616766"/>
                    </a:cubicBezTo>
                    <a:cubicBezTo>
                      <a:pt x="1138733" y="656771"/>
                      <a:pt x="1163498" y="672011"/>
                      <a:pt x="1193026" y="684393"/>
                    </a:cubicBezTo>
                    <a:cubicBezTo>
                      <a:pt x="1193026" y="693918"/>
                      <a:pt x="1188501" y="696537"/>
                      <a:pt x="1182905" y="697847"/>
                    </a:cubicBezTo>
                    <a:lnTo>
                      <a:pt x="1179024" y="699159"/>
                    </a:lnTo>
                    <a:lnTo>
                      <a:pt x="1177845" y="699023"/>
                    </a:lnTo>
                    <a:cubicBezTo>
                      <a:pt x="1174214" y="699455"/>
                      <a:pt x="1170404" y="700824"/>
                      <a:pt x="1166356" y="703443"/>
                    </a:cubicBezTo>
                    <a:lnTo>
                      <a:pt x="1179024" y="699159"/>
                    </a:lnTo>
                    <a:lnTo>
                      <a:pt x="1188263" y="700229"/>
                    </a:lnTo>
                    <a:cubicBezTo>
                      <a:pt x="1194931" y="702491"/>
                      <a:pt x="1201122" y="707253"/>
                      <a:pt x="1207313" y="712016"/>
                    </a:cubicBezTo>
                    <a:cubicBezTo>
                      <a:pt x="1210647" y="727732"/>
                      <a:pt x="1209694" y="741781"/>
                      <a:pt x="1205051" y="754402"/>
                    </a:cubicBezTo>
                    <a:lnTo>
                      <a:pt x="1180854" y="787924"/>
                    </a:lnTo>
                    <a:lnTo>
                      <a:pt x="1187073" y="807504"/>
                    </a:lnTo>
                    <a:cubicBezTo>
                      <a:pt x="1190883" y="812504"/>
                      <a:pt x="1196836" y="815362"/>
                      <a:pt x="1206361" y="814886"/>
                    </a:cubicBezTo>
                    <a:cubicBezTo>
                      <a:pt x="1214934" y="814886"/>
                      <a:pt x="1223506" y="816791"/>
                      <a:pt x="1213981" y="828221"/>
                    </a:cubicBezTo>
                    <a:cubicBezTo>
                      <a:pt x="1208266" y="850128"/>
                      <a:pt x="1205409" y="874893"/>
                      <a:pt x="1172071" y="862511"/>
                    </a:cubicBezTo>
                    <a:cubicBezTo>
                      <a:pt x="1153021" y="859653"/>
                      <a:pt x="1123494" y="872036"/>
                      <a:pt x="1115874" y="854891"/>
                    </a:cubicBezTo>
                    <a:cubicBezTo>
                      <a:pt x="1109206" y="839651"/>
                      <a:pt x="1133971" y="821553"/>
                      <a:pt x="1148259" y="807266"/>
                    </a:cubicBezTo>
                    <a:cubicBezTo>
                      <a:pt x="1157784" y="799646"/>
                      <a:pt x="1159689" y="785358"/>
                      <a:pt x="1173024" y="780596"/>
                    </a:cubicBezTo>
                    <a:lnTo>
                      <a:pt x="1173125" y="780684"/>
                    </a:lnTo>
                    <a:lnTo>
                      <a:pt x="1174333" y="770475"/>
                    </a:lnTo>
                    <a:cubicBezTo>
                      <a:pt x="1173023" y="767975"/>
                      <a:pt x="1169689" y="766784"/>
                      <a:pt x="1163498" y="767261"/>
                    </a:cubicBezTo>
                    <a:cubicBezTo>
                      <a:pt x="1147306" y="769166"/>
                      <a:pt x="1137781" y="780596"/>
                      <a:pt x="1124446" y="787263"/>
                    </a:cubicBezTo>
                    <a:cubicBezTo>
                      <a:pt x="1097776" y="793931"/>
                      <a:pt x="1070153" y="791073"/>
                      <a:pt x="1043483" y="789168"/>
                    </a:cubicBezTo>
                    <a:cubicBezTo>
                      <a:pt x="1026338" y="788216"/>
                      <a:pt x="1010146" y="786311"/>
                      <a:pt x="993953" y="794883"/>
                    </a:cubicBezTo>
                    <a:cubicBezTo>
                      <a:pt x="987286" y="810123"/>
                      <a:pt x="971093" y="808218"/>
                      <a:pt x="959663" y="814886"/>
                    </a:cubicBezTo>
                    <a:cubicBezTo>
                      <a:pt x="951091" y="825363"/>
                      <a:pt x="939661" y="831078"/>
                      <a:pt x="929183" y="839651"/>
                    </a:cubicBezTo>
                    <a:lnTo>
                      <a:pt x="925100" y="843462"/>
                    </a:lnTo>
                    <a:lnTo>
                      <a:pt x="915848" y="851081"/>
                    </a:lnTo>
                    <a:cubicBezTo>
                      <a:pt x="915848" y="851081"/>
                      <a:pt x="912991" y="851081"/>
                      <a:pt x="912991" y="851081"/>
                    </a:cubicBezTo>
                    <a:cubicBezTo>
                      <a:pt x="912991" y="851081"/>
                      <a:pt x="914896" y="852986"/>
                      <a:pt x="914896" y="852986"/>
                    </a:cubicBezTo>
                    <a:lnTo>
                      <a:pt x="925100" y="843462"/>
                    </a:lnTo>
                    <a:lnTo>
                      <a:pt x="932041" y="837746"/>
                    </a:lnTo>
                    <a:cubicBezTo>
                      <a:pt x="942518" y="824411"/>
                      <a:pt x="959663" y="826316"/>
                      <a:pt x="972998" y="820601"/>
                    </a:cubicBezTo>
                    <a:cubicBezTo>
                      <a:pt x="979666" y="818696"/>
                      <a:pt x="986333" y="814886"/>
                      <a:pt x="992048" y="814886"/>
                    </a:cubicBezTo>
                    <a:cubicBezTo>
                      <a:pt x="1003478" y="813933"/>
                      <a:pt x="1017766" y="809171"/>
                      <a:pt x="1023481" y="819648"/>
                    </a:cubicBezTo>
                    <a:cubicBezTo>
                      <a:pt x="1032053" y="834888"/>
                      <a:pt x="1013003" y="835841"/>
                      <a:pt x="1005383" y="842508"/>
                    </a:cubicBezTo>
                    <a:cubicBezTo>
                      <a:pt x="1003478" y="844413"/>
                      <a:pt x="1005383" y="851081"/>
                      <a:pt x="1006336" y="854891"/>
                    </a:cubicBezTo>
                    <a:cubicBezTo>
                      <a:pt x="997763" y="866321"/>
                      <a:pt x="1011098" y="877751"/>
                      <a:pt x="1005383" y="889181"/>
                    </a:cubicBezTo>
                    <a:cubicBezTo>
                      <a:pt x="1001573" y="899658"/>
                      <a:pt x="992048" y="903468"/>
                      <a:pt x="984428" y="910136"/>
                    </a:cubicBezTo>
                    <a:cubicBezTo>
                      <a:pt x="974903" y="918708"/>
                      <a:pt x="961568" y="909183"/>
                      <a:pt x="952043" y="916803"/>
                    </a:cubicBezTo>
                    <a:cubicBezTo>
                      <a:pt x="937756" y="931091"/>
                      <a:pt x="916801" y="932043"/>
                      <a:pt x="899656" y="938711"/>
                    </a:cubicBezTo>
                    <a:cubicBezTo>
                      <a:pt x="876796" y="947283"/>
                      <a:pt x="858698" y="959666"/>
                      <a:pt x="855841" y="985383"/>
                    </a:cubicBezTo>
                    <a:cubicBezTo>
                      <a:pt x="853936" y="1001576"/>
                      <a:pt x="839648" y="1003481"/>
                      <a:pt x="831076" y="1003481"/>
                    </a:cubicBezTo>
                    <a:cubicBezTo>
                      <a:pt x="779641" y="1006338"/>
                      <a:pt x="763448" y="1048248"/>
                      <a:pt x="738683" y="1081586"/>
                    </a:cubicBezTo>
                    <a:cubicBezTo>
                      <a:pt x="708203" y="1076823"/>
                      <a:pt x="712013" y="1097778"/>
                      <a:pt x="711061" y="1115876"/>
                    </a:cubicBezTo>
                    <a:cubicBezTo>
                      <a:pt x="707251" y="1144451"/>
                      <a:pt x="692011" y="1163501"/>
                      <a:pt x="666293" y="1175883"/>
                    </a:cubicBezTo>
                    <a:cubicBezTo>
                      <a:pt x="636766" y="1191123"/>
                      <a:pt x="610096" y="1209221"/>
                      <a:pt x="585331" y="1230176"/>
                    </a:cubicBezTo>
                    <a:cubicBezTo>
                      <a:pt x="565328" y="1247320"/>
                      <a:pt x="557708" y="1270181"/>
                      <a:pt x="559613" y="1297803"/>
                    </a:cubicBezTo>
                    <a:cubicBezTo>
                      <a:pt x="561518" y="1327331"/>
                      <a:pt x="564376" y="1356858"/>
                      <a:pt x="557708" y="1386386"/>
                    </a:cubicBezTo>
                    <a:cubicBezTo>
                      <a:pt x="555803" y="1394958"/>
                      <a:pt x="551993" y="1406388"/>
                      <a:pt x="542468" y="1407341"/>
                    </a:cubicBezTo>
                    <a:cubicBezTo>
                      <a:pt x="530086" y="1409246"/>
                      <a:pt x="531038" y="1394958"/>
                      <a:pt x="528181" y="1387338"/>
                    </a:cubicBezTo>
                    <a:cubicBezTo>
                      <a:pt x="522466" y="1365431"/>
                      <a:pt x="516751" y="1344476"/>
                      <a:pt x="519608" y="1320663"/>
                    </a:cubicBezTo>
                    <a:cubicBezTo>
                      <a:pt x="521513" y="1300661"/>
                      <a:pt x="522466" y="1280658"/>
                      <a:pt x="488176" y="1283516"/>
                    </a:cubicBezTo>
                    <a:cubicBezTo>
                      <a:pt x="470078" y="1285421"/>
                      <a:pt x="452933" y="1262561"/>
                      <a:pt x="429121" y="1267323"/>
                    </a:cubicBezTo>
                    <a:cubicBezTo>
                      <a:pt x="422453" y="1268276"/>
                      <a:pt x="411023" y="1265418"/>
                      <a:pt x="409118" y="1268276"/>
                    </a:cubicBezTo>
                    <a:cubicBezTo>
                      <a:pt x="391973" y="1307328"/>
                      <a:pt x="364351" y="1288278"/>
                      <a:pt x="336728" y="1284468"/>
                    </a:cubicBezTo>
                    <a:cubicBezTo>
                      <a:pt x="279578" y="1275896"/>
                      <a:pt x="228143" y="1315901"/>
                      <a:pt x="215761" y="1373051"/>
                    </a:cubicBezTo>
                    <a:cubicBezTo>
                      <a:pt x="210998" y="1396863"/>
                      <a:pt x="193853" y="1415913"/>
                      <a:pt x="189091" y="1441631"/>
                    </a:cubicBezTo>
                    <a:cubicBezTo>
                      <a:pt x="182423" y="1476873"/>
                      <a:pt x="183376" y="1511163"/>
                      <a:pt x="196711" y="1544501"/>
                    </a:cubicBezTo>
                    <a:cubicBezTo>
                      <a:pt x="204331" y="1564503"/>
                      <a:pt x="219571" y="1574028"/>
                      <a:pt x="244336" y="1573076"/>
                    </a:cubicBezTo>
                    <a:cubicBezTo>
                      <a:pt x="284341" y="1571171"/>
                      <a:pt x="310058" y="1555931"/>
                      <a:pt x="320536" y="1514973"/>
                    </a:cubicBezTo>
                    <a:cubicBezTo>
                      <a:pt x="324346" y="1500686"/>
                      <a:pt x="374828" y="1487351"/>
                      <a:pt x="387211" y="1494971"/>
                    </a:cubicBezTo>
                    <a:cubicBezTo>
                      <a:pt x="396736" y="1500686"/>
                      <a:pt x="392926" y="1507353"/>
                      <a:pt x="389116" y="1515926"/>
                    </a:cubicBezTo>
                    <a:cubicBezTo>
                      <a:pt x="372923" y="1552121"/>
                      <a:pt x="358636" y="1589268"/>
                      <a:pt x="340538" y="1624511"/>
                    </a:cubicBezTo>
                    <a:cubicBezTo>
                      <a:pt x="329108" y="1646418"/>
                      <a:pt x="340538" y="1644513"/>
                      <a:pt x="354826" y="1644513"/>
                    </a:cubicBezTo>
                    <a:cubicBezTo>
                      <a:pt x="372923" y="1644513"/>
                      <a:pt x="391973" y="1642608"/>
                      <a:pt x="410071" y="1645466"/>
                    </a:cubicBezTo>
                    <a:cubicBezTo>
                      <a:pt x="432931" y="1649276"/>
                      <a:pt x="449123" y="1658801"/>
                      <a:pt x="439598" y="1687376"/>
                    </a:cubicBezTo>
                    <a:cubicBezTo>
                      <a:pt x="433883" y="1705473"/>
                      <a:pt x="432931" y="1725476"/>
                      <a:pt x="426263" y="1743573"/>
                    </a:cubicBezTo>
                    <a:cubicBezTo>
                      <a:pt x="414833" y="1774053"/>
                      <a:pt x="432931" y="1793103"/>
                      <a:pt x="450076" y="1813106"/>
                    </a:cubicBezTo>
                    <a:cubicBezTo>
                      <a:pt x="466268" y="1832156"/>
                      <a:pt x="483413" y="1819773"/>
                      <a:pt x="499606" y="1812153"/>
                    </a:cubicBezTo>
                    <a:cubicBezTo>
                      <a:pt x="512941" y="1806438"/>
                      <a:pt x="528181" y="1806438"/>
                      <a:pt x="536753" y="1818821"/>
                    </a:cubicBezTo>
                    <a:cubicBezTo>
                      <a:pt x="554851" y="1843586"/>
                      <a:pt x="571996" y="1829298"/>
                      <a:pt x="577711" y="1813106"/>
                    </a:cubicBezTo>
                    <a:cubicBezTo>
                      <a:pt x="591998" y="1771196"/>
                      <a:pt x="630098" y="1768338"/>
                      <a:pt x="661531" y="1754051"/>
                    </a:cubicBezTo>
                    <a:cubicBezTo>
                      <a:pt x="671056" y="1754051"/>
                      <a:pt x="673913" y="1755956"/>
                      <a:pt x="672008" y="1763576"/>
                    </a:cubicBezTo>
                    <a:cubicBezTo>
                      <a:pt x="676771" y="1783578"/>
                      <a:pt x="689153" y="1777863"/>
                      <a:pt x="695821" y="1768338"/>
                    </a:cubicBezTo>
                    <a:cubicBezTo>
                      <a:pt x="713918" y="1745478"/>
                      <a:pt x="729158" y="1761671"/>
                      <a:pt x="741541" y="1772148"/>
                    </a:cubicBezTo>
                    <a:cubicBezTo>
                      <a:pt x="769163" y="1795008"/>
                      <a:pt x="799643" y="1798818"/>
                      <a:pt x="832028" y="1788341"/>
                    </a:cubicBezTo>
                    <a:cubicBezTo>
                      <a:pt x="845363" y="1783578"/>
                      <a:pt x="854888" y="1779768"/>
                      <a:pt x="865366" y="1796913"/>
                    </a:cubicBezTo>
                    <a:cubicBezTo>
                      <a:pt x="875843" y="1814058"/>
                      <a:pt x="896798" y="1823583"/>
                      <a:pt x="910133" y="1838823"/>
                    </a:cubicBezTo>
                    <a:cubicBezTo>
                      <a:pt x="947281" y="1881686"/>
                      <a:pt x="990143" y="1906451"/>
                      <a:pt x="1047293" y="1918833"/>
                    </a:cubicBezTo>
                    <a:cubicBezTo>
                      <a:pt x="1093966" y="1928358"/>
                      <a:pt x="1124446" y="1995986"/>
                      <a:pt x="1116826" y="2036943"/>
                    </a:cubicBezTo>
                    <a:cubicBezTo>
                      <a:pt x="1113968" y="2044563"/>
                      <a:pt x="1111111" y="2051231"/>
                      <a:pt x="1106348" y="2056946"/>
                    </a:cubicBezTo>
                    <a:cubicBezTo>
                      <a:pt x="1092061" y="2071233"/>
                      <a:pt x="1112063" y="2086473"/>
                      <a:pt x="1104443" y="2099808"/>
                    </a:cubicBezTo>
                    <a:cubicBezTo>
                      <a:pt x="1110158" y="2107428"/>
                      <a:pt x="1117778" y="2102666"/>
                      <a:pt x="1124446" y="2102666"/>
                    </a:cubicBezTo>
                    <a:cubicBezTo>
                      <a:pt x="1147306" y="2095046"/>
                      <a:pt x="1161593" y="2062661"/>
                      <a:pt x="1193026" y="2077901"/>
                    </a:cubicBezTo>
                    <a:cubicBezTo>
                      <a:pt x="1225411" y="2087426"/>
                      <a:pt x="1244461" y="2125526"/>
                      <a:pt x="1280656" y="2123621"/>
                    </a:cubicBezTo>
                    <a:cubicBezTo>
                      <a:pt x="1325423" y="2121716"/>
                      <a:pt x="1360666" y="2136956"/>
                      <a:pt x="1387336" y="2172198"/>
                    </a:cubicBezTo>
                    <a:cubicBezTo>
                      <a:pt x="1398766" y="2187438"/>
                      <a:pt x="1427341" y="2172198"/>
                      <a:pt x="1434008" y="2199821"/>
                    </a:cubicBezTo>
                    <a:cubicBezTo>
                      <a:pt x="1440676" y="2228396"/>
                      <a:pt x="1444486" y="2256018"/>
                      <a:pt x="1430198" y="2282688"/>
                    </a:cubicBezTo>
                    <a:cubicBezTo>
                      <a:pt x="1413053" y="2315073"/>
                      <a:pt x="1388288" y="2341743"/>
                      <a:pt x="1370191" y="2373176"/>
                    </a:cubicBezTo>
                    <a:cubicBezTo>
                      <a:pt x="1359713" y="2391273"/>
                      <a:pt x="1356856" y="2406513"/>
                      <a:pt x="1358761" y="2423658"/>
                    </a:cubicBezTo>
                    <a:cubicBezTo>
                      <a:pt x="1366381" y="2486523"/>
                      <a:pt x="1352093" y="2544626"/>
                      <a:pt x="1327328" y="2600823"/>
                    </a:cubicBezTo>
                    <a:cubicBezTo>
                      <a:pt x="1321613" y="2612253"/>
                      <a:pt x="1313041" y="2629398"/>
                      <a:pt x="1293991" y="2626541"/>
                    </a:cubicBezTo>
                    <a:cubicBezTo>
                      <a:pt x="1261606" y="2622731"/>
                      <a:pt x="1241603" y="2647496"/>
                      <a:pt x="1218743" y="2661783"/>
                    </a:cubicBezTo>
                    <a:cubicBezTo>
                      <a:pt x="1203503" y="2671308"/>
                      <a:pt x="1187311" y="2690358"/>
                      <a:pt x="1193026" y="2710361"/>
                    </a:cubicBezTo>
                    <a:cubicBezTo>
                      <a:pt x="1205408" y="2757033"/>
                      <a:pt x="1178738" y="2793228"/>
                      <a:pt x="1164451" y="2832281"/>
                    </a:cubicBezTo>
                    <a:cubicBezTo>
                      <a:pt x="1154926" y="2859903"/>
                      <a:pt x="1136828" y="2884668"/>
                      <a:pt x="1122541" y="2910386"/>
                    </a:cubicBezTo>
                    <a:cubicBezTo>
                      <a:pt x="1116826" y="2920863"/>
                      <a:pt x="1109206" y="2929436"/>
                      <a:pt x="1095871" y="2929436"/>
                    </a:cubicBezTo>
                    <a:cubicBezTo>
                      <a:pt x="1085393" y="2920863"/>
                      <a:pt x="1072058" y="2930388"/>
                      <a:pt x="1061581" y="2922768"/>
                    </a:cubicBezTo>
                    <a:cubicBezTo>
                      <a:pt x="1053961" y="2919911"/>
                      <a:pt x="1044436" y="2911338"/>
                      <a:pt x="1047293" y="2929436"/>
                    </a:cubicBezTo>
                    <a:cubicBezTo>
                      <a:pt x="1052056" y="2938961"/>
                      <a:pt x="1062533" y="2944676"/>
                      <a:pt x="1061581" y="2956106"/>
                    </a:cubicBezTo>
                    <a:cubicBezTo>
                      <a:pt x="1055866" y="2964678"/>
                      <a:pt x="1048246" y="2962773"/>
                      <a:pt x="1040626" y="2959916"/>
                    </a:cubicBezTo>
                    <a:cubicBezTo>
                      <a:pt x="952043" y="2929436"/>
                      <a:pt x="865366" y="2895146"/>
                      <a:pt x="783451" y="2850378"/>
                    </a:cubicBezTo>
                    <a:cubicBezTo>
                      <a:pt x="762496" y="2838948"/>
                      <a:pt x="762496" y="2820851"/>
                      <a:pt x="752971" y="2805611"/>
                    </a:cubicBezTo>
                    <a:cubicBezTo>
                      <a:pt x="730111" y="2799896"/>
                      <a:pt x="738683" y="2779893"/>
                      <a:pt x="737731" y="2765606"/>
                    </a:cubicBezTo>
                    <a:cubicBezTo>
                      <a:pt x="736778" y="2697978"/>
                      <a:pt x="732968" y="2631303"/>
                      <a:pt x="721538" y="2564628"/>
                    </a:cubicBezTo>
                    <a:cubicBezTo>
                      <a:pt x="715823" y="2532243"/>
                      <a:pt x="700583" y="2503668"/>
                      <a:pt x="670103" y="2492238"/>
                    </a:cubicBezTo>
                    <a:cubicBezTo>
                      <a:pt x="596761" y="2464616"/>
                      <a:pt x="568186" y="2400798"/>
                      <a:pt x="539611" y="2337933"/>
                    </a:cubicBezTo>
                    <a:cubicBezTo>
                      <a:pt x="520561" y="2296976"/>
                      <a:pt x="502463" y="2256971"/>
                      <a:pt x="473888" y="2221728"/>
                    </a:cubicBezTo>
                    <a:cubicBezTo>
                      <a:pt x="456743" y="2200773"/>
                      <a:pt x="450076" y="2174103"/>
                      <a:pt x="468173" y="2148386"/>
                    </a:cubicBezTo>
                    <a:cubicBezTo>
                      <a:pt x="473888" y="2140766"/>
                      <a:pt x="477698" y="2133146"/>
                      <a:pt x="471983" y="2122668"/>
                    </a:cubicBezTo>
                    <a:cubicBezTo>
                      <a:pt x="452933" y="2083616"/>
                      <a:pt x="471983" y="2052183"/>
                      <a:pt x="493891" y="2021703"/>
                    </a:cubicBezTo>
                    <a:cubicBezTo>
                      <a:pt x="518656" y="1987413"/>
                      <a:pt x="546278" y="1955028"/>
                      <a:pt x="538658" y="1907403"/>
                    </a:cubicBezTo>
                    <a:cubicBezTo>
                      <a:pt x="535801" y="1889306"/>
                      <a:pt x="531991" y="1871208"/>
                      <a:pt x="524371" y="1854063"/>
                    </a:cubicBezTo>
                    <a:cubicBezTo>
                      <a:pt x="517703" y="1837871"/>
                      <a:pt x="507226" y="1834061"/>
                      <a:pt x="499606" y="1853111"/>
                    </a:cubicBezTo>
                    <a:cubicBezTo>
                      <a:pt x="489128" y="1876923"/>
                      <a:pt x="475793" y="1875018"/>
                      <a:pt x="459601" y="1860731"/>
                    </a:cubicBezTo>
                    <a:cubicBezTo>
                      <a:pt x="443408" y="1847396"/>
                      <a:pt x="425311" y="1838823"/>
                      <a:pt x="408166" y="1827393"/>
                    </a:cubicBezTo>
                    <a:cubicBezTo>
                      <a:pt x="375781" y="1806438"/>
                      <a:pt x="371971" y="1771196"/>
                      <a:pt x="354826" y="1742621"/>
                    </a:cubicBezTo>
                    <a:cubicBezTo>
                      <a:pt x="346253" y="1729286"/>
                      <a:pt x="337681" y="1720713"/>
                      <a:pt x="322441" y="1715951"/>
                    </a:cubicBezTo>
                    <a:cubicBezTo>
                      <a:pt x="289103" y="1705473"/>
                      <a:pt x="255766" y="1691186"/>
                      <a:pt x="234811" y="1658801"/>
                    </a:cubicBezTo>
                    <a:cubicBezTo>
                      <a:pt x="228143" y="1649276"/>
                      <a:pt x="218618" y="1639751"/>
                      <a:pt x="206236" y="1644513"/>
                    </a:cubicBezTo>
                    <a:cubicBezTo>
                      <a:pt x="170993" y="1656896"/>
                      <a:pt x="143371" y="1639751"/>
                      <a:pt x="116701" y="1622606"/>
                    </a:cubicBezTo>
                    <a:cubicBezTo>
                      <a:pt x="85268" y="1603556"/>
                      <a:pt x="54788" y="1583553"/>
                      <a:pt x="28118" y="1557836"/>
                    </a:cubicBezTo>
                    <a:cubicBezTo>
                      <a:pt x="11926" y="1541643"/>
                      <a:pt x="1448" y="1523546"/>
                      <a:pt x="12878" y="1499733"/>
                    </a:cubicBezTo>
                    <a:cubicBezTo>
                      <a:pt x="20498" y="1482588"/>
                      <a:pt x="16688" y="1463538"/>
                      <a:pt x="10021" y="1446393"/>
                    </a:cubicBezTo>
                    <a:cubicBezTo>
                      <a:pt x="6211" y="1434963"/>
                      <a:pt x="-1409" y="1423533"/>
                      <a:pt x="5258" y="1410198"/>
                    </a:cubicBezTo>
                    <a:cubicBezTo>
                      <a:pt x="-12839" y="1304471"/>
                      <a:pt x="19546" y="1205411"/>
                      <a:pt x="45263" y="1105398"/>
                    </a:cubicBezTo>
                    <a:cubicBezTo>
                      <a:pt x="94793" y="912993"/>
                      <a:pt x="185281" y="739638"/>
                      <a:pt x="304343" y="581523"/>
                    </a:cubicBezTo>
                    <a:cubicBezTo>
                      <a:pt x="374828" y="487226"/>
                      <a:pt x="458648" y="405311"/>
                      <a:pt x="548183" y="329111"/>
                    </a:cubicBezTo>
                    <a:cubicBezTo>
                      <a:pt x="568186" y="311966"/>
                      <a:pt x="591046" y="303393"/>
                      <a:pt x="617716" y="317681"/>
                    </a:cubicBezTo>
                    <a:cubicBezTo>
                      <a:pt x="628193" y="324348"/>
                      <a:pt x="628193" y="314823"/>
                      <a:pt x="631051" y="309108"/>
                    </a:cubicBezTo>
                    <a:cubicBezTo>
                      <a:pt x="652006" y="308156"/>
                      <a:pt x="669151" y="289106"/>
                      <a:pt x="692011" y="299583"/>
                    </a:cubicBezTo>
                    <a:cubicBezTo>
                      <a:pt x="712013" y="311966"/>
                      <a:pt x="732968" y="317681"/>
                      <a:pt x="756781" y="316728"/>
                    </a:cubicBezTo>
                    <a:cubicBezTo>
                      <a:pt x="764401" y="317681"/>
                      <a:pt x="772973" y="320538"/>
                      <a:pt x="780593" y="315776"/>
                    </a:cubicBezTo>
                    <a:cubicBezTo>
                      <a:pt x="786308" y="312918"/>
                      <a:pt x="792023" y="311966"/>
                      <a:pt x="797738" y="314823"/>
                    </a:cubicBezTo>
                    <a:cubicBezTo>
                      <a:pt x="808216" y="327206"/>
                      <a:pt x="819646" y="321491"/>
                      <a:pt x="831076" y="316728"/>
                    </a:cubicBezTo>
                    <a:cubicBezTo>
                      <a:pt x="837743" y="304346"/>
                      <a:pt x="858698" y="297678"/>
                      <a:pt x="841553" y="277676"/>
                    </a:cubicBezTo>
                    <a:cubicBezTo>
                      <a:pt x="834886" y="270056"/>
                      <a:pt x="846316" y="263388"/>
                      <a:pt x="852031" y="259578"/>
                    </a:cubicBezTo>
                    <a:cubicBezTo>
                      <a:pt x="857269" y="255768"/>
                      <a:pt x="862508" y="252434"/>
                      <a:pt x="867152" y="248624"/>
                    </a:cubicBezTo>
                    <a:lnTo>
                      <a:pt x="876026" y="238011"/>
                    </a:lnTo>
                    <a:lnTo>
                      <a:pt x="858921" y="241392"/>
                    </a:lnTo>
                    <a:cubicBezTo>
                      <a:pt x="840303" y="244874"/>
                      <a:pt x="823694" y="244338"/>
                      <a:pt x="821551" y="210048"/>
                    </a:cubicBezTo>
                    <a:cubicBezTo>
                      <a:pt x="833933" y="208143"/>
                      <a:pt x="848221" y="208143"/>
                      <a:pt x="857746" y="190998"/>
                    </a:cubicBezTo>
                    <a:cubicBezTo>
                      <a:pt x="861079" y="184807"/>
                      <a:pt x="867032" y="183378"/>
                      <a:pt x="873343" y="184331"/>
                    </a:cubicBezTo>
                    <a:close/>
                    <a:moveTo>
                      <a:pt x="798215" y="181949"/>
                    </a:moveTo>
                    <a:cubicBezTo>
                      <a:pt x="801310" y="182187"/>
                      <a:pt x="803930" y="183378"/>
                      <a:pt x="805359" y="187188"/>
                    </a:cubicBezTo>
                    <a:cubicBezTo>
                      <a:pt x="808216" y="194808"/>
                      <a:pt x="800596" y="194808"/>
                      <a:pt x="795834" y="196713"/>
                    </a:cubicBezTo>
                    <a:cubicBezTo>
                      <a:pt x="790119" y="193856"/>
                      <a:pt x="788214" y="189093"/>
                      <a:pt x="788214" y="182426"/>
                    </a:cubicBezTo>
                    <a:cubicBezTo>
                      <a:pt x="791547" y="182426"/>
                      <a:pt x="795119" y="181711"/>
                      <a:pt x="798215" y="181949"/>
                    </a:cubicBezTo>
                    <a:close/>
                    <a:moveTo>
                      <a:pt x="938708" y="121466"/>
                    </a:moveTo>
                    <a:cubicBezTo>
                      <a:pt x="943471" y="128133"/>
                      <a:pt x="953948" y="130038"/>
                      <a:pt x="952043" y="141468"/>
                    </a:cubicBezTo>
                    <a:lnTo>
                      <a:pt x="951037" y="142501"/>
                    </a:lnTo>
                    <a:lnTo>
                      <a:pt x="953949" y="140516"/>
                    </a:lnTo>
                    <a:cubicBezTo>
                      <a:pt x="952996" y="143373"/>
                      <a:pt x="952996" y="146231"/>
                      <a:pt x="952996" y="148136"/>
                    </a:cubicBezTo>
                    <a:cubicBezTo>
                      <a:pt x="952996" y="154803"/>
                      <a:pt x="952996" y="161471"/>
                      <a:pt x="952996" y="169091"/>
                    </a:cubicBezTo>
                    <a:cubicBezTo>
                      <a:pt x="949662" y="166709"/>
                      <a:pt x="947281" y="162899"/>
                      <a:pt x="944424" y="159804"/>
                    </a:cubicBezTo>
                    <a:lnTo>
                      <a:pt x="933131" y="154863"/>
                    </a:lnTo>
                    <a:lnTo>
                      <a:pt x="931088" y="155756"/>
                    </a:lnTo>
                    <a:cubicBezTo>
                      <a:pt x="931088" y="155756"/>
                      <a:pt x="930136" y="155756"/>
                      <a:pt x="930136" y="155756"/>
                    </a:cubicBezTo>
                    <a:cubicBezTo>
                      <a:pt x="925373" y="152898"/>
                      <a:pt x="906323" y="162423"/>
                      <a:pt x="918706" y="144326"/>
                    </a:cubicBezTo>
                    <a:cubicBezTo>
                      <a:pt x="923468" y="137658"/>
                      <a:pt x="931088" y="131943"/>
                      <a:pt x="931088" y="122418"/>
                    </a:cubicBezTo>
                    <a:cubicBezTo>
                      <a:pt x="934898" y="118608"/>
                      <a:pt x="936803" y="118608"/>
                      <a:pt x="938708" y="121466"/>
                    </a:cubicBezTo>
                    <a:close/>
                    <a:moveTo>
                      <a:pt x="925373" y="107178"/>
                    </a:moveTo>
                    <a:cubicBezTo>
                      <a:pt x="930136" y="111940"/>
                      <a:pt x="934898" y="116703"/>
                      <a:pt x="938708" y="121465"/>
                    </a:cubicBezTo>
                    <a:lnTo>
                      <a:pt x="935851" y="121465"/>
                    </a:lnTo>
                    <a:cubicBezTo>
                      <a:pt x="935851" y="121465"/>
                      <a:pt x="932993" y="121465"/>
                      <a:pt x="932993" y="121465"/>
                    </a:cubicBezTo>
                    <a:cubicBezTo>
                      <a:pt x="923468" y="125275"/>
                      <a:pt x="912991" y="131943"/>
                      <a:pt x="901561" y="123370"/>
                    </a:cubicBezTo>
                    <a:cubicBezTo>
                      <a:pt x="904418" y="109083"/>
                      <a:pt x="915848" y="109083"/>
                      <a:pt x="925373" y="107178"/>
                    </a:cubicBezTo>
                    <a:close/>
                    <a:moveTo>
                      <a:pt x="1021576" y="71936"/>
                    </a:moveTo>
                    <a:cubicBezTo>
                      <a:pt x="1037768" y="75746"/>
                      <a:pt x="1038721" y="87176"/>
                      <a:pt x="1031101" y="97653"/>
                    </a:cubicBezTo>
                    <a:cubicBezTo>
                      <a:pt x="1019671" y="115751"/>
                      <a:pt x="1011098" y="95748"/>
                      <a:pt x="1000621" y="92891"/>
                    </a:cubicBezTo>
                    <a:cubicBezTo>
                      <a:pt x="1002526" y="88128"/>
                      <a:pt x="1005383" y="83366"/>
                      <a:pt x="1007288" y="79556"/>
                    </a:cubicBezTo>
                    <a:cubicBezTo>
                      <a:pt x="1012051" y="76698"/>
                      <a:pt x="1016813" y="74793"/>
                      <a:pt x="1021576" y="71936"/>
                    </a:cubicBezTo>
                    <a:close/>
                    <a:moveTo>
                      <a:pt x="1113849" y="40265"/>
                    </a:moveTo>
                    <a:cubicBezTo>
                      <a:pt x="1128732" y="39074"/>
                      <a:pt x="1143972" y="42885"/>
                      <a:pt x="1159689" y="51933"/>
                    </a:cubicBezTo>
                    <a:cubicBezTo>
                      <a:pt x="1175881" y="68126"/>
                      <a:pt x="1166356" y="76698"/>
                      <a:pt x="1151116" y="84318"/>
                    </a:cubicBezTo>
                    <a:cubicBezTo>
                      <a:pt x="1137781" y="90986"/>
                      <a:pt x="1123494" y="86223"/>
                      <a:pt x="1111111" y="92891"/>
                    </a:cubicBezTo>
                    <a:cubicBezTo>
                      <a:pt x="1083489" y="98606"/>
                      <a:pt x="1067296" y="90033"/>
                      <a:pt x="1070153" y="58601"/>
                    </a:cubicBezTo>
                    <a:cubicBezTo>
                      <a:pt x="1084441" y="47647"/>
                      <a:pt x="1098967" y="41456"/>
                      <a:pt x="1113849" y="40265"/>
                    </a:cubicBezTo>
                    <a:close/>
                    <a:moveTo>
                      <a:pt x="1400760" y="96"/>
                    </a:moveTo>
                    <a:cubicBezTo>
                      <a:pt x="1426031" y="498"/>
                      <a:pt x="1451392" y="2164"/>
                      <a:pt x="1476871" y="5260"/>
                    </a:cubicBezTo>
                    <a:cubicBezTo>
                      <a:pt x="1521639" y="13833"/>
                      <a:pt x="1566406" y="14785"/>
                      <a:pt x="1611174" y="9070"/>
                    </a:cubicBezTo>
                    <a:cubicBezTo>
                      <a:pt x="1614984" y="7165"/>
                      <a:pt x="1619746" y="9070"/>
                      <a:pt x="1619746" y="17643"/>
                    </a:cubicBezTo>
                    <a:cubicBezTo>
                      <a:pt x="1631176" y="13833"/>
                      <a:pt x="1639748" y="20500"/>
                      <a:pt x="1646416" y="28120"/>
                    </a:cubicBezTo>
                    <a:cubicBezTo>
                      <a:pt x="1652131" y="36693"/>
                      <a:pt x="1659751" y="35740"/>
                      <a:pt x="1667371" y="31930"/>
                    </a:cubicBezTo>
                    <a:cubicBezTo>
                      <a:pt x="1693088" y="18119"/>
                      <a:pt x="1717377" y="11690"/>
                      <a:pt x="1742261" y="11690"/>
                    </a:cubicBezTo>
                    <a:cubicBezTo>
                      <a:pt x="1767145" y="11690"/>
                      <a:pt x="1792624" y="18119"/>
                      <a:pt x="1820723" y="30025"/>
                    </a:cubicBezTo>
                    <a:cubicBezTo>
                      <a:pt x="1845488" y="40503"/>
                      <a:pt x="1874063" y="40503"/>
                      <a:pt x="1901686" y="45265"/>
                    </a:cubicBezTo>
                    <a:cubicBezTo>
                      <a:pt x="1905496" y="54790"/>
                      <a:pt x="1888351" y="56695"/>
                      <a:pt x="1894066" y="69078"/>
                    </a:cubicBezTo>
                    <a:cubicBezTo>
                      <a:pt x="1913116" y="57648"/>
                      <a:pt x="1934071" y="52885"/>
                      <a:pt x="1955978" y="55743"/>
                    </a:cubicBezTo>
                    <a:cubicBezTo>
                      <a:pt x="1961693" y="62410"/>
                      <a:pt x="1959788" y="69078"/>
                      <a:pt x="1954073" y="71935"/>
                    </a:cubicBezTo>
                    <a:cubicBezTo>
                      <a:pt x="1939786" y="78603"/>
                      <a:pt x="1939786" y="91938"/>
                      <a:pt x="1935976" y="103368"/>
                    </a:cubicBezTo>
                    <a:cubicBezTo>
                      <a:pt x="1904543" y="124323"/>
                      <a:pt x="1914068" y="142420"/>
                      <a:pt x="1949311" y="161470"/>
                    </a:cubicBezTo>
                    <a:cubicBezTo>
                      <a:pt x="1923593" y="162423"/>
                      <a:pt x="1905496" y="153850"/>
                      <a:pt x="1894066" y="171948"/>
                    </a:cubicBezTo>
                    <a:cubicBezTo>
                      <a:pt x="1899781" y="177663"/>
                      <a:pt x="1909306" y="175758"/>
                      <a:pt x="1913116" y="183378"/>
                    </a:cubicBezTo>
                    <a:cubicBezTo>
                      <a:pt x="1917878" y="187188"/>
                      <a:pt x="1922641" y="195760"/>
                      <a:pt x="1907401" y="196713"/>
                    </a:cubicBezTo>
                    <a:cubicBezTo>
                      <a:pt x="1907401" y="221478"/>
                      <a:pt x="1903591" y="242433"/>
                      <a:pt x="1873111" y="245290"/>
                    </a:cubicBezTo>
                    <a:cubicBezTo>
                      <a:pt x="1842631" y="244338"/>
                      <a:pt x="1879778" y="263388"/>
                      <a:pt x="1866443" y="267198"/>
                    </a:cubicBezTo>
                    <a:cubicBezTo>
                      <a:pt x="1860728" y="271008"/>
                      <a:pt x="1855013" y="271960"/>
                      <a:pt x="1851203" y="270055"/>
                    </a:cubicBezTo>
                    <a:cubicBezTo>
                      <a:pt x="1860728" y="280533"/>
                      <a:pt x="1876921" y="291963"/>
                      <a:pt x="1866443" y="313870"/>
                    </a:cubicBezTo>
                    <a:cubicBezTo>
                      <a:pt x="1859776" y="319585"/>
                      <a:pt x="1852156" y="321490"/>
                      <a:pt x="1843583" y="319585"/>
                    </a:cubicBezTo>
                    <a:cubicBezTo>
                      <a:pt x="1833106" y="315775"/>
                      <a:pt x="1827391" y="307203"/>
                      <a:pt x="1819771" y="300535"/>
                    </a:cubicBezTo>
                    <a:cubicBezTo>
                      <a:pt x="1811198" y="310060"/>
                      <a:pt x="1800721" y="314823"/>
                      <a:pt x="1788338" y="313870"/>
                    </a:cubicBezTo>
                    <a:cubicBezTo>
                      <a:pt x="1791196" y="322443"/>
                      <a:pt x="1796911" y="313870"/>
                      <a:pt x="1800721" y="315775"/>
                    </a:cubicBezTo>
                    <a:cubicBezTo>
                      <a:pt x="1808341" y="314823"/>
                      <a:pt x="1815961" y="312918"/>
                      <a:pt x="1823581" y="314823"/>
                    </a:cubicBezTo>
                    <a:cubicBezTo>
                      <a:pt x="1826438" y="315775"/>
                      <a:pt x="1830248" y="316728"/>
                      <a:pt x="1833106" y="317680"/>
                    </a:cubicBezTo>
                    <a:cubicBezTo>
                      <a:pt x="1838821" y="322443"/>
                      <a:pt x="1842631" y="327205"/>
                      <a:pt x="1838821" y="334825"/>
                    </a:cubicBezTo>
                    <a:cubicBezTo>
                      <a:pt x="1800721" y="354828"/>
                      <a:pt x="1760716" y="371020"/>
                      <a:pt x="1715948" y="370068"/>
                    </a:cubicBezTo>
                    <a:cubicBezTo>
                      <a:pt x="1707376" y="370068"/>
                      <a:pt x="1695946" y="372925"/>
                      <a:pt x="1691183" y="379593"/>
                    </a:cubicBezTo>
                    <a:cubicBezTo>
                      <a:pt x="1662608" y="411025"/>
                      <a:pt x="1627366" y="425313"/>
                      <a:pt x="1586408" y="430075"/>
                    </a:cubicBezTo>
                    <a:cubicBezTo>
                      <a:pt x="1564501" y="432933"/>
                      <a:pt x="1554976" y="450078"/>
                      <a:pt x="1542593" y="468175"/>
                    </a:cubicBezTo>
                    <a:cubicBezTo>
                      <a:pt x="1522591" y="497703"/>
                      <a:pt x="1501636" y="527230"/>
                      <a:pt x="1480681" y="555805"/>
                    </a:cubicBezTo>
                    <a:cubicBezTo>
                      <a:pt x="1475918" y="562473"/>
                      <a:pt x="1469251" y="562473"/>
                      <a:pt x="1462583" y="562473"/>
                    </a:cubicBezTo>
                    <a:cubicBezTo>
                      <a:pt x="1419721" y="558663"/>
                      <a:pt x="1380668" y="507228"/>
                      <a:pt x="1385431" y="462460"/>
                    </a:cubicBezTo>
                    <a:cubicBezTo>
                      <a:pt x="1388288" y="441505"/>
                      <a:pt x="1374001" y="421503"/>
                      <a:pt x="1379716" y="398643"/>
                    </a:cubicBezTo>
                    <a:cubicBezTo>
                      <a:pt x="1387336" y="363400"/>
                      <a:pt x="1418768" y="354828"/>
                      <a:pt x="1441628" y="335778"/>
                    </a:cubicBezTo>
                    <a:cubicBezTo>
                      <a:pt x="1443533" y="331015"/>
                      <a:pt x="1445438" y="325300"/>
                      <a:pt x="1449248" y="321490"/>
                    </a:cubicBezTo>
                    <a:cubicBezTo>
                      <a:pt x="1454011" y="314823"/>
                      <a:pt x="1454963" y="306250"/>
                      <a:pt x="1461631" y="300535"/>
                    </a:cubicBezTo>
                    <a:cubicBezTo>
                      <a:pt x="1451153" y="280533"/>
                      <a:pt x="1439723" y="265293"/>
                      <a:pt x="1412101" y="280533"/>
                    </a:cubicBezTo>
                    <a:cubicBezTo>
                      <a:pt x="1425436" y="259578"/>
                      <a:pt x="1438771" y="241480"/>
                      <a:pt x="1434961" y="215763"/>
                    </a:cubicBezTo>
                    <a:cubicBezTo>
                      <a:pt x="1430198" y="178615"/>
                      <a:pt x="1409243" y="158613"/>
                      <a:pt x="1371143" y="160518"/>
                    </a:cubicBezTo>
                    <a:cubicBezTo>
                      <a:pt x="1357808" y="161470"/>
                      <a:pt x="1343521" y="159565"/>
                      <a:pt x="1331138" y="162423"/>
                    </a:cubicBezTo>
                    <a:cubicBezTo>
                      <a:pt x="1317803" y="165280"/>
                      <a:pt x="1310183" y="161470"/>
                      <a:pt x="1303516" y="150040"/>
                    </a:cubicBezTo>
                    <a:cubicBezTo>
                      <a:pt x="1296848" y="136705"/>
                      <a:pt x="1300658" y="131943"/>
                      <a:pt x="1313993" y="130038"/>
                    </a:cubicBezTo>
                    <a:cubicBezTo>
                      <a:pt x="1321613" y="129085"/>
                      <a:pt x="1316851" y="124323"/>
                      <a:pt x="1313041" y="121465"/>
                    </a:cubicBezTo>
                    <a:cubicBezTo>
                      <a:pt x="1283513" y="99558"/>
                      <a:pt x="1311136" y="99558"/>
                      <a:pt x="1323518" y="96700"/>
                    </a:cubicBezTo>
                    <a:cubicBezTo>
                      <a:pt x="1344473" y="92890"/>
                      <a:pt x="1365428" y="88128"/>
                      <a:pt x="1387336" y="88128"/>
                    </a:cubicBezTo>
                    <a:cubicBezTo>
                      <a:pt x="1399718" y="88128"/>
                      <a:pt x="1414006" y="81460"/>
                      <a:pt x="1394003" y="68125"/>
                    </a:cubicBezTo>
                    <a:cubicBezTo>
                      <a:pt x="1402576" y="42408"/>
                      <a:pt x="1427341" y="49075"/>
                      <a:pt x="1445438" y="41455"/>
                    </a:cubicBezTo>
                    <a:lnTo>
                      <a:pt x="1471104" y="35589"/>
                    </a:lnTo>
                    <a:lnTo>
                      <a:pt x="1469608" y="35026"/>
                    </a:lnTo>
                    <a:cubicBezTo>
                      <a:pt x="1465441" y="34550"/>
                      <a:pt x="1461155" y="34788"/>
                      <a:pt x="1456869" y="34788"/>
                    </a:cubicBezTo>
                    <a:cubicBezTo>
                      <a:pt x="1424484" y="38598"/>
                      <a:pt x="1396861" y="56695"/>
                      <a:pt x="1365429" y="60505"/>
                    </a:cubicBezTo>
                    <a:cubicBezTo>
                      <a:pt x="1307326" y="66220"/>
                      <a:pt x="1264464" y="112893"/>
                      <a:pt x="1208266" y="122418"/>
                    </a:cubicBezTo>
                    <a:cubicBezTo>
                      <a:pt x="1196836" y="130038"/>
                      <a:pt x="1186359" y="129085"/>
                      <a:pt x="1175881" y="122418"/>
                    </a:cubicBezTo>
                    <a:cubicBezTo>
                      <a:pt x="1178739" y="129085"/>
                      <a:pt x="1197789" y="127180"/>
                      <a:pt x="1187311" y="142420"/>
                    </a:cubicBezTo>
                    <a:cubicBezTo>
                      <a:pt x="1185406" y="144325"/>
                      <a:pt x="1182549" y="146230"/>
                      <a:pt x="1180644" y="149088"/>
                    </a:cubicBezTo>
                    <a:cubicBezTo>
                      <a:pt x="1173262" y="152183"/>
                      <a:pt x="1165939" y="153434"/>
                      <a:pt x="1158647" y="153642"/>
                    </a:cubicBezTo>
                    <a:lnTo>
                      <a:pt x="1143520" y="152466"/>
                    </a:lnTo>
                    <a:lnTo>
                      <a:pt x="1148259" y="153731"/>
                    </a:lnTo>
                    <a:cubicBezTo>
                      <a:pt x="1153498" y="157422"/>
                      <a:pt x="1155879" y="163851"/>
                      <a:pt x="1152069" y="175758"/>
                    </a:cubicBezTo>
                    <a:cubicBezTo>
                      <a:pt x="1112064" y="198618"/>
                      <a:pt x="1069201" y="175758"/>
                      <a:pt x="1029196" y="182425"/>
                    </a:cubicBezTo>
                    <a:cubicBezTo>
                      <a:pt x="1020624" y="171948"/>
                      <a:pt x="980619" y="182425"/>
                      <a:pt x="1006336" y="148135"/>
                    </a:cubicBezTo>
                    <a:cubicBezTo>
                      <a:pt x="1011099" y="141468"/>
                      <a:pt x="1003479" y="136705"/>
                      <a:pt x="995859" y="134800"/>
                    </a:cubicBezTo>
                    <a:cubicBezTo>
                      <a:pt x="984429" y="131943"/>
                      <a:pt x="981571" y="125275"/>
                      <a:pt x="987286" y="114798"/>
                    </a:cubicBezTo>
                    <a:cubicBezTo>
                      <a:pt x="1010146" y="115750"/>
                      <a:pt x="1027291" y="130990"/>
                      <a:pt x="1049199" y="134800"/>
                    </a:cubicBezTo>
                    <a:cubicBezTo>
                      <a:pt x="1053009" y="140515"/>
                      <a:pt x="1055866" y="147183"/>
                      <a:pt x="1064439" y="149088"/>
                    </a:cubicBezTo>
                    <a:cubicBezTo>
                      <a:pt x="1074916" y="150993"/>
                      <a:pt x="1085394" y="150278"/>
                      <a:pt x="1095871" y="149326"/>
                    </a:cubicBezTo>
                    <a:lnTo>
                      <a:pt x="1106484" y="148924"/>
                    </a:lnTo>
                    <a:lnTo>
                      <a:pt x="1093014" y="149088"/>
                    </a:lnTo>
                    <a:cubicBezTo>
                      <a:pt x="1081584" y="144325"/>
                      <a:pt x="1067296" y="146230"/>
                      <a:pt x="1062534" y="131943"/>
                    </a:cubicBezTo>
                    <a:cubicBezTo>
                      <a:pt x="1083489" y="115750"/>
                      <a:pt x="1102539" y="93843"/>
                      <a:pt x="1133971" y="110988"/>
                    </a:cubicBezTo>
                    <a:cubicBezTo>
                      <a:pt x="1150164" y="112893"/>
                      <a:pt x="1147306" y="91938"/>
                      <a:pt x="1158736" y="88128"/>
                    </a:cubicBezTo>
                    <a:cubicBezTo>
                      <a:pt x="1164451" y="84318"/>
                      <a:pt x="1172071" y="81460"/>
                      <a:pt x="1173024" y="73840"/>
                    </a:cubicBezTo>
                    <a:cubicBezTo>
                      <a:pt x="1176834" y="44313"/>
                      <a:pt x="1193979" y="46218"/>
                      <a:pt x="1214934" y="54790"/>
                    </a:cubicBezTo>
                    <a:cubicBezTo>
                      <a:pt x="1234936" y="51933"/>
                      <a:pt x="1254939" y="44313"/>
                      <a:pt x="1275894" y="44313"/>
                    </a:cubicBezTo>
                    <a:cubicBezTo>
                      <a:pt x="1253986" y="44313"/>
                      <a:pt x="1233031" y="51933"/>
                      <a:pt x="1211124" y="51933"/>
                    </a:cubicBezTo>
                    <a:cubicBezTo>
                      <a:pt x="1199694" y="46218"/>
                      <a:pt x="1184454" y="50028"/>
                      <a:pt x="1174929" y="39550"/>
                    </a:cubicBezTo>
                    <a:cubicBezTo>
                      <a:pt x="1174929" y="34788"/>
                      <a:pt x="1174929" y="30978"/>
                      <a:pt x="1174929" y="26215"/>
                    </a:cubicBezTo>
                    <a:cubicBezTo>
                      <a:pt x="1249938" y="9070"/>
                      <a:pt x="1324947" y="-1110"/>
                      <a:pt x="1400760" y="96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  <p:grpSp>
          <p:nvGrpSpPr>
            <p:cNvPr id="7" name="Group 27">
              <a:extLst>
                <a:ext uri="{FF2B5EF4-FFF2-40B4-BE49-F238E27FC236}">
                  <a16:creationId xmlns:a16="http://schemas.microsoft.com/office/drawing/2014/main" id="{08AD1CE4-0229-4509-950C-658EF4B58F57}"/>
                </a:ext>
              </a:extLst>
            </p:cNvPr>
            <p:cNvGrpSpPr/>
            <p:nvPr/>
          </p:nvGrpSpPr>
          <p:grpSpPr>
            <a:xfrm>
              <a:off x="5408024" y="1827673"/>
              <a:ext cx="6252754" cy="3058009"/>
              <a:chOff x="2643840" y="1733806"/>
              <a:chExt cx="6874524" cy="3362095"/>
            </a:xfrm>
          </p:grpSpPr>
          <p:grpSp>
            <p:nvGrpSpPr>
              <p:cNvPr id="8" name="Group 28">
                <a:extLst>
                  <a:ext uri="{FF2B5EF4-FFF2-40B4-BE49-F238E27FC236}">
                    <a16:creationId xmlns:a16="http://schemas.microsoft.com/office/drawing/2014/main" id="{93A1821F-9E93-4A7D-A26C-E300A32ED1CD}"/>
                  </a:ext>
                </a:extLst>
              </p:cNvPr>
              <p:cNvGrpSpPr/>
              <p:nvPr/>
            </p:nvGrpSpPr>
            <p:grpSpPr>
              <a:xfrm>
                <a:off x="2643840" y="3538233"/>
                <a:ext cx="1588486" cy="1354527"/>
                <a:chOff x="2203944" y="3086356"/>
                <a:chExt cx="1794618" cy="1530300"/>
              </a:xfrm>
            </p:grpSpPr>
            <p:sp>
              <p:nvSpPr>
                <p:cNvPr id="41" name="Freeform: Shape 61">
                  <a:extLst>
                    <a:ext uri="{FF2B5EF4-FFF2-40B4-BE49-F238E27FC236}">
                      <a16:creationId xmlns:a16="http://schemas.microsoft.com/office/drawing/2014/main" id="{D9979D19-F18E-457B-8603-1E8CA298197C}"/>
                    </a:ext>
                  </a:extLst>
                </p:cNvPr>
                <p:cNvSpPr/>
                <p:nvPr/>
              </p:nvSpPr>
              <p:spPr>
                <a:xfrm>
                  <a:off x="2497026" y="3212644"/>
                  <a:ext cx="990906" cy="823473"/>
                </a:xfrm>
                <a:custGeom>
                  <a:avLst/>
                  <a:gdLst>
                    <a:gd name="connsiteX0" fmla="*/ 776461 w 990906"/>
                    <a:gd name="connsiteY0" fmla="*/ 771405 h 823473"/>
                    <a:gd name="connsiteX1" fmla="*/ 760634 w 990906"/>
                    <a:gd name="connsiteY1" fmla="*/ 748863 h 823473"/>
                    <a:gd name="connsiteX2" fmla="*/ 667110 w 990906"/>
                    <a:gd name="connsiteY2" fmla="*/ 709535 h 823473"/>
                    <a:gd name="connsiteX3" fmla="*/ 646487 w 990906"/>
                    <a:gd name="connsiteY3" fmla="*/ 714331 h 823473"/>
                    <a:gd name="connsiteX4" fmla="*/ 384140 w 990906"/>
                    <a:gd name="connsiteY4" fmla="*/ 789151 h 823473"/>
                    <a:gd name="connsiteX5" fmla="*/ 370231 w 990906"/>
                    <a:gd name="connsiteY5" fmla="*/ 786273 h 823473"/>
                    <a:gd name="connsiteX6" fmla="*/ 281023 w 990906"/>
                    <a:gd name="connsiteY6" fmla="*/ 797784 h 823473"/>
                    <a:gd name="connsiteX7" fmla="*/ 67117 w 990906"/>
                    <a:gd name="connsiteY7" fmla="*/ 759415 h 823473"/>
                    <a:gd name="connsiteX8" fmla="*/ 46493 w 990906"/>
                    <a:gd name="connsiteY8" fmla="*/ 699943 h 823473"/>
                    <a:gd name="connsiteX9" fmla="*/ 93016 w 990906"/>
                    <a:gd name="connsiteY9" fmla="*/ 692749 h 823473"/>
                    <a:gd name="connsiteX10" fmla="*/ 186060 w 990906"/>
                    <a:gd name="connsiteY10" fmla="*/ 724883 h 823473"/>
                    <a:gd name="connsiteX11" fmla="*/ 35462 w 990906"/>
                    <a:gd name="connsiteY11" fmla="*/ 612174 h 823473"/>
                    <a:gd name="connsiteX12" fmla="*/ 19156 w 990906"/>
                    <a:gd name="connsiteY12" fmla="*/ 601623 h 823473"/>
                    <a:gd name="connsiteX13" fmla="*/ 22993 w 990906"/>
                    <a:gd name="connsiteY13" fmla="*/ 550304 h 823473"/>
                    <a:gd name="connsiteX14" fmla="*/ 189418 w 990906"/>
                    <a:gd name="connsiteY14" fmla="*/ 357980 h 823473"/>
                    <a:gd name="connsiteX15" fmla="*/ 199969 w 990906"/>
                    <a:gd name="connsiteY15" fmla="*/ 142635 h 823473"/>
                    <a:gd name="connsiteX16" fmla="*/ 192295 w 990906"/>
                    <a:gd name="connsiteY16" fmla="*/ 92756 h 823473"/>
                    <a:gd name="connsiteX17" fmla="*/ 215317 w 990906"/>
                    <a:gd name="connsiteY17" fmla="*/ 72612 h 823473"/>
                    <a:gd name="connsiteX18" fmla="*/ 229225 w 990906"/>
                    <a:gd name="connsiteY18" fmla="*/ 76449 h 823473"/>
                    <a:gd name="connsiteX19" fmla="*/ 418672 w 990906"/>
                    <a:gd name="connsiteY19" fmla="*/ 97072 h 823473"/>
                    <a:gd name="connsiteX20" fmla="*/ 437856 w 990906"/>
                    <a:gd name="connsiteY20" fmla="*/ 94194 h 823473"/>
                    <a:gd name="connsiteX21" fmla="*/ 453204 w 990906"/>
                    <a:gd name="connsiteY21" fmla="*/ 87960 h 823473"/>
                    <a:gd name="connsiteX22" fmla="*/ 393732 w 990906"/>
                    <a:gd name="connsiteY22" fmla="*/ 52948 h 823473"/>
                    <a:gd name="connsiteX23" fmla="*/ 354883 w 990906"/>
                    <a:gd name="connsiteY23" fmla="*/ 4987 h 823473"/>
                    <a:gd name="connsiteX24" fmla="*/ 551044 w 990906"/>
                    <a:gd name="connsiteY24" fmla="*/ 92276 h 823473"/>
                    <a:gd name="connsiteX25" fmla="*/ 560157 w 990906"/>
                    <a:gd name="connsiteY25" fmla="*/ 126328 h 823473"/>
                    <a:gd name="connsiteX26" fmla="*/ 610516 w 990906"/>
                    <a:gd name="connsiteY26" fmla="*/ 193953 h 823473"/>
                    <a:gd name="connsiteX27" fmla="*/ 757757 w 990906"/>
                    <a:gd name="connsiteY27" fmla="*/ 439994 h 823473"/>
                    <a:gd name="connsiteX28" fmla="*/ 769267 w 990906"/>
                    <a:gd name="connsiteY28" fmla="*/ 455341 h 823473"/>
                    <a:gd name="connsiteX29" fmla="*/ 858475 w 990906"/>
                    <a:gd name="connsiteY29" fmla="*/ 492272 h 823473"/>
                    <a:gd name="connsiteX30" fmla="*/ 891088 w 990906"/>
                    <a:gd name="connsiteY30" fmla="*/ 488435 h 823473"/>
                    <a:gd name="connsiteX31" fmla="*/ 963030 w 990906"/>
                    <a:gd name="connsiteY31" fmla="*/ 541671 h 823473"/>
                    <a:gd name="connsiteX32" fmla="*/ 969265 w 990906"/>
                    <a:gd name="connsiteY32" fmla="*/ 707137 h 823473"/>
                    <a:gd name="connsiteX33" fmla="*/ 826341 w 990906"/>
                    <a:gd name="connsiteY33" fmla="*/ 787712 h 823473"/>
                    <a:gd name="connsiteX34" fmla="*/ 776461 w 990906"/>
                    <a:gd name="connsiteY34" fmla="*/ 771405 h 8234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</a:cxnLst>
                  <a:rect l="l" t="t" r="r" b="b"/>
                  <a:pathLst>
                    <a:path w="990906" h="823473">
                      <a:moveTo>
                        <a:pt x="776461" y="771405"/>
                      </a:moveTo>
                      <a:cubicBezTo>
                        <a:pt x="776461" y="760374"/>
                        <a:pt x="772625" y="753180"/>
                        <a:pt x="760634" y="748863"/>
                      </a:cubicBezTo>
                      <a:cubicBezTo>
                        <a:pt x="728980" y="736873"/>
                        <a:pt x="697805" y="723444"/>
                        <a:pt x="667110" y="709535"/>
                      </a:cubicBezTo>
                      <a:cubicBezTo>
                        <a:pt x="657518" y="705219"/>
                        <a:pt x="652242" y="709535"/>
                        <a:pt x="646487" y="714331"/>
                      </a:cubicBezTo>
                      <a:cubicBezTo>
                        <a:pt x="570229" y="779079"/>
                        <a:pt x="480062" y="793947"/>
                        <a:pt x="384140" y="789151"/>
                      </a:cubicBezTo>
                      <a:cubicBezTo>
                        <a:pt x="379344" y="788671"/>
                        <a:pt x="375027" y="786753"/>
                        <a:pt x="370231" y="786273"/>
                      </a:cubicBezTo>
                      <a:cubicBezTo>
                        <a:pt x="339536" y="781957"/>
                        <a:pt x="312198" y="775722"/>
                        <a:pt x="281023" y="797784"/>
                      </a:cubicBezTo>
                      <a:cubicBezTo>
                        <a:pt x="219153" y="842388"/>
                        <a:pt x="117955" y="828479"/>
                        <a:pt x="67117" y="759415"/>
                      </a:cubicBezTo>
                      <a:cubicBezTo>
                        <a:pt x="54167" y="742149"/>
                        <a:pt x="46973" y="722005"/>
                        <a:pt x="46493" y="699943"/>
                      </a:cubicBezTo>
                      <a:cubicBezTo>
                        <a:pt x="59923" y="685555"/>
                        <a:pt x="76709" y="687953"/>
                        <a:pt x="93016" y="692749"/>
                      </a:cubicBezTo>
                      <a:cubicBezTo>
                        <a:pt x="124670" y="701862"/>
                        <a:pt x="153926" y="715770"/>
                        <a:pt x="186060" y="724883"/>
                      </a:cubicBezTo>
                      <a:cubicBezTo>
                        <a:pt x="139538" y="682197"/>
                        <a:pt x="88699" y="644788"/>
                        <a:pt x="35462" y="612174"/>
                      </a:cubicBezTo>
                      <a:cubicBezTo>
                        <a:pt x="30187" y="608817"/>
                        <a:pt x="24431" y="605460"/>
                        <a:pt x="19156" y="601623"/>
                      </a:cubicBezTo>
                      <a:cubicBezTo>
                        <a:pt x="-7223" y="581479"/>
                        <a:pt x="-6743" y="566611"/>
                        <a:pt x="22993" y="550304"/>
                      </a:cubicBezTo>
                      <a:cubicBezTo>
                        <a:pt x="102608" y="506660"/>
                        <a:pt x="161600" y="445270"/>
                        <a:pt x="189418" y="357980"/>
                      </a:cubicBezTo>
                      <a:cubicBezTo>
                        <a:pt x="211959" y="287478"/>
                        <a:pt x="211959" y="215056"/>
                        <a:pt x="199969" y="142635"/>
                      </a:cubicBezTo>
                      <a:cubicBezTo>
                        <a:pt x="197091" y="126328"/>
                        <a:pt x="193254" y="109542"/>
                        <a:pt x="192295" y="92756"/>
                      </a:cubicBezTo>
                      <a:cubicBezTo>
                        <a:pt x="191336" y="75010"/>
                        <a:pt x="197571" y="69734"/>
                        <a:pt x="215317" y="72612"/>
                      </a:cubicBezTo>
                      <a:cubicBezTo>
                        <a:pt x="220113" y="73571"/>
                        <a:pt x="224429" y="75010"/>
                        <a:pt x="229225" y="76449"/>
                      </a:cubicBezTo>
                      <a:cubicBezTo>
                        <a:pt x="291095" y="96113"/>
                        <a:pt x="354404" y="100429"/>
                        <a:pt x="418672" y="97072"/>
                      </a:cubicBezTo>
                      <a:cubicBezTo>
                        <a:pt x="424907" y="96592"/>
                        <a:pt x="431621" y="95633"/>
                        <a:pt x="437856" y="94194"/>
                      </a:cubicBezTo>
                      <a:cubicBezTo>
                        <a:pt x="442173" y="93235"/>
                        <a:pt x="447448" y="93235"/>
                        <a:pt x="453204" y="87960"/>
                      </a:cubicBezTo>
                      <a:cubicBezTo>
                        <a:pt x="433540" y="75010"/>
                        <a:pt x="412437" y="65418"/>
                        <a:pt x="393732" y="52948"/>
                      </a:cubicBezTo>
                      <a:cubicBezTo>
                        <a:pt x="375986" y="40958"/>
                        <a:pt x="358241" y="28967"/>
                        <a:pt x="354883" y="4987"/>
                      </a:cubicBezTo>
                      <a:cubicBezTo>
                        <a:pt x="446009" y="-12759"/>
                        <a:pt x="511716" y="16977"/>
                        <a:pt x="551044" y="92276"/>
                      </a:cubicBezTo>
                      <a:cubicBezTo>
                        <a:pt x="556800" y="103307"/>
                        <a:pt x="560637" y="115777"/>
                        <a:pt x="560157" y="126328"/>
                      </a:cubicBezTo>
                      <a:cubicBezTo>
                        <a:pt x="558718" y="163738"/>
                        <a:pt x="588454" y="176208"/>
                        <a:pt x="610516" y="193953"/>
                      </a:cubicBezTo>
                      <a:cubicBezTo>
                        <a:pt x="690131" y="258221"/>
                        <a:pt x="747685" y="334479"/>
                        <a:pt x="757757" y="439994"/>
                      </a:cubicBezTo>
                      <a:cubicBezTo>
                        <a:pt x="758716" y="448147"/>
                        <a:pt x="761114" y="451984"/>
                        <a:pt x="769267" y="455341"/>
                      </a:cubicBezTo>
                      <a:cubicBezTo>
                        <a:pt x="799483" y="466852"/>
                        <a:pt x="828739" y="480281"/>
                        <a:pt x="858475" y="492272"/>
                      </a:cubicBezTo>
                      <a:cubicBezTo>
                        <a:pt x="869506" y="496588"/>
                        <a:pt x="881496" y="498986"/>
                        <a:pt x="891088" y="488435"/>
                      </a:cubicBezTo>
                      <a:cubicBezTo>
                        <a:pt x="926580" y="490353"/>
                        <a:pt x="946723" y="516252"/>
                        <a:pt x="963030" y="541671"/>
                      </a:cubicBezTo>
                      <a:cubicBezTo>
                        <a:pt x="997562" y="594908"/>
                        <a:pt x="1000440" y="651502"/>
                        <a:pt x="969265" y="707137"/>
                      </a:cubicBezTo>
                      <a:cubicBezTo>
                        <a:pt x="938570" y="762772"/>
                        <a:pt x="887731" y="785794"/>
                        <a:pt x="826341" y="787712"/>
                      </a:cubicBezTo>
                      <a:cubicBezTo>
                        <a:pt x="808595" y="788671"/>
                        <a:pt x="789891" y="787232"/>
                        <a:pt x="776461" y="771405"/>
                      </a:cubicBezTo>
                      <a:close/>
                    </a:path>
                  </a:pathLst>
                </a:custGeom>
                <a:solidFill>
                  <a:srgbClr val="F0C8A4"/>
                </a:solidFill>
                <a:ln w="479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2" name="Freeform: Shape 62">
                  <a:extLst>
                    <a:ext uri="{FF2B5EF4-FFF2-40B4-BE49-F238E27FC236}">
                      <a16:creationId xmlns:a16="http://schemas.microsoft.com/office/drawing/2014/main" id="{0C7B8316-426A-495C-AD75-816CFB9A9FAD}"/>
                    </a:ext>
                  </a:extLst>
                </p:cNvPr>
                <p:cNvSpPr/>
                <p:nvPr/>
              </p:nvSpPr>
              <p:spPr>
                <a:xfrm>
                  <a:off x="3252527" y="3382205"/>
                  <a:ext cx="746035" cy="1234451"/>
                </a:xfrm>
                <a:custGeom>
                  <a:avLst/>
                  <a:gdLst>
                    <a:gd name="connsiteX0" fmla="*/ 20960 w 746035"/>
                    <a:gd name="connsiteY0" fmla="*/ 601845 h 1234451"/>
                    <a:gd name="connsiteX1" fmla="*/ 214723 w 746035"/>
                    <a:gd name="connsiteY1" fmla="*/ 519831 h 1234451"/>
                    <a:gd name="connsiteX2" fmla="*/ 148057 w 746035"/>
                    <a:gd name="connsiteY2" fmla="*/ 326548 h 1234451"/>
                    <a:gd name="connsiteX3" fmla="*/ 136067 w 746035"/>
                    <a:gd name="connsiteY3" fmla="*/ 318874 h 1234451"/>
                    <a:gd name="connsiteX4" fmla="*/ 262684 w 746035"/>
                    <a:gd name="connsiteY4" fmla="*/ 160123 h 1234451"/>
                    <a:gd name="connsiteX5" fmla="*/ 425272 w 746035"/>
                    <a:gd name="connsiteY5" fmla="*/ 21515 h 1234451"/>
                    <a:gd name="connsiteX6" fmla="*/ 531746 w 746035"/>
                    <a:gd name="connsiteY6" fmla="*/ 2810 h 1234451"/>
                    <a:gd name="connsiteX7" fmla="*/ 657404 w 746035"/>
                    <a:gd name="connsiteY7" fmla="*/ 15280 h 1234451"/>
                    <a:gd name="connsiteX8" fmla="*/ 729825 w 746035"/>
                    <a:gd name="connsiteY8" fmla="*/ 26791 h 1234451"/>
                    <a:gd name="connsiteX9" fmla="*/ 737019 w 746035"/>
                    <a:gd name="connsiteY9" fmla="*/ 57486 h 1234451"/>
                    <a:gd name="connsiteX10" fmla="*/ 440140 w 746035"/>
                    <a:gd name="connsiteY10" fmla="*/ 596089 h 1234451"/>
                    <a:gd name="connsiteX11" fmla="*/ 317360 w 746035"/>
                    <a:gd name="connsiteY11" fmla="*/ 985533 h 1234451"/>
                    <a:gd name="connsiteX12" fmla="*/ 270837 w 746035"/>
                    <a:gd name="connsiteY12" fmla="*/ 1234451 h 1234451"/>
                    <a:gd name="connsiteX13" fmla="*/ 78034 w 746035"/>
                    <a:gd name="connsiteY13" fmla="*/ 1098721 h 1234451"/>
                    <a:gd name="connsiteX14" fmla="*/ 10888 w 746035"/>
                    <a:gd name="connsiteY14" fmla="*/ 980737 h 1234451"/>
                    <a:gd name="connsiteX15" fmla="*/ 10409 w 746035"/>
                    <a:gd name="connsiteY15" fmla="*/ 683858 h 1234451"/>
                    <a:gd name="connsiteX16" fmla="*/ 20960 w 746035"/>
                    <a:gd name="connsiteY16" fmla="*/ 601845 h 12344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46035" h="1234451">
                      <a:moveTo>
                        <a:pt x="20960" y="601845"/>
                      </a:moveTo>
                      <a:cubicBezTo>
                        <a:pt x="115923" y="633979"/>
                        <a:pt x="191222" y="577384"/>
                        <a:pt x="214723" y="519831"/>
                      </a:cubicBezTo>
                      <a:cubicBezTo>
                        <a:pt x="244938" y="445971"/>
                        <a:pt x="217601" y="365396"/>
                        <a:pt x="148057" y="326548"/>
                      </a:cubicBezTo>
                      <a:cubicBezTo>
                        <a:pt x="143741" y="324150"/>
                        <a:pt x="139904" y="321752"/>
                        <a:pt x="136067" y="318874"/>
                      </a:cubicBezTo>
                      <a:cubicBezTo>
                        <a:pt x="172517" y="261321"/>
                        <a:pt x="217601" y="210482"/>
                        <a:pt x="262684" y="160123"/>
                      </a:cubicBezTo>
                      <a:cubicBezTo>
                        <a:pt x="310645" y="106406"/>
                        <a:pt x="361484" y="56047"/>
                        <a:pt x="425272" y="21515"/>
                      </a:cubicBezTo>
                      <a:cubicBezTo>
                        <a:pt x="457886" y="3769"/>
                        <a:pt x="492418" y="-4863"/>
                        <a:pt x="531746" y="2810"/>
                      </a:cubicBezTo>
                      <a:cubicBezTo>
                        <a:pt x="572513" y="10964"/>
                        <a:pt x="615678" y="8086"/>
                        <a:pt x="657404" y="15280"/>
                      </a:cubicBezTo>
                      <a:cubicBezTo>
                        <a:pt x="681385" y="19117"/>
                        <a:pt x="704885" y="28709"/>
                        <a:pt x="729825" y="26791"/>
                      </a:cubicBezTo>
                      <a:cubicBezTo>
                        <a:pt x="752367" y="32067"/>
                        <a:pt x="748050" y="42138"/>
                        <a:pt x="737019" y="57486"/>
                      </a:cubicBezTo>
                      <a:cubicBezTo>
                        <a:pt x="616157" y="224870"/>
                        <a:pt x="517357" y="404724"/>
                        <a:pt x="440140" y="596089"/>
                      </a:cubicBezTo>
                      <a:cubicBezTo>
                        <a:pt x="389301" y="722707"/>
                        <a:pt x="347575" y="852202"/>
                        <a:pt x="317360" y="985533"/>
                      </a:cubicBezTo>
                      <a:cubicBezTo>
                        <a:pt x="298175" y="1068027"/>
                        <a:pt x="285226" y="1151479"/>
                        <a:pt x="270837" y="1234451"/>
                      </a:cubicBezTo>
                      <a:cubicBezTo>
                        <a:pt x="203692" y="1193205"/>
                        <a:pt x="142781" y="1143325"/>
                        <a:pt x="78034" y="1098721"/>
                      </a:cubicBezTo>
                      <a:cubicBezTo>
                        <a:pt x="35828" y="1069465"/>
                        <a:pt x="18562" y="1028698"/>
                        <a:pt x="10888" y="980737"/>
                      </a:cubicBezTo>
                      <a:cubicBezTo>
                        <a:pt x="-5419" y="881937"/>
                        <a:pt x="-1582" y="782658"/>
                        <a:pt x="10409" y="683858"/>
                      </a:cubicBezTo>
                      <a:cubicBezTo>
                        <a:pt x="12807" y="656520"/>
                        <a:pt x="9449" y="628223"/>
                        <a:pt x="20960" y="601845"/>
                      </a:cubicBezTo>
                      <a:close/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 w="479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3" name="Freeform: Shape 63">
                  <a:extLst>
                    <a:ext uri="{FF2B5EF4-FFF2-40B4-BE49-F238E27FC236}">
                      <a16:creationId xmlns:a16="http://schemas.microsoft.com/office/drawing/2014/main" id="{D074E79B-ADE3-4F82-8518-961BFA8FB48F}"/>
                    </a:ext>
                  </a:extLst>
                </p:cNvPr>
                <p:cNvSpPr/>
                <p:nvPr/>
              </p:nvSpPr>
              <p:spPr>
                <a:xfrm>
                  <a:off x="2203944" y="3086356"/>
                  <a:ext cx="770265" cy="865079"/>
                </a:xfrm>
                <a:custGeom>
                  <a:avLst/>
                  <a:gdLst>
                    <a:gd name="connsiteX0" fmla="*/ 647965 w 770265"/>
                    <a:gd name="connsiteY0" fmla="*/ 131275 h 865079"/>
                    <a:gd name="connsiteX1" fmla="*/ 727580 w 770265"/>
                    <a:gd name="connsiteY1" fmla="*/ 194104 h 865079"/>
                    <a:gd name="connsiteX2" fmla="*/ 770266 w 770265"/>
                    <a:gd name="connsiteY2" fmla="*/ 219044 h 865079"/>
                    <a:gd name="connsiteX3" fmla="*/ 580819 w 770265"/>
                    <a:gd name="connsiteY3" fmla="*/ 223840 h 865079"/>
                    <a:gd name="connsiteX4" fmla="*/ 506959 w 770265"/>
                    <a:gd name="connsiteY4" fmla="*/ 204176 h 865079"/>
                    <a:gd name="connsiteX5" fmla="*/ 492571 w 770265"/>
                    <a:gd name="connsiteY5" fmla="*/ 217605 h 865079"/>
                    <a:gd name="connsiteX6" fmla="*/ 506000 w 770265"/>
                    <a:gd name="connsiteY6" fmla="*/ 410408 h 865079"/>
                    <a:gd name="connsiteX7" fmla="*/ 317513 w 770265"/>
                    <a:gd name="connsiteY7" fmla="*/ 684746 h 865079"/>
                    <a:gd name="connsiteX8" fmla="*/ 317513 w 770265"/>
                    <a:gd name="connsiteY8" fmla="*/ 722155 h 865079"/>
                    <a:gd name="connsiteX9" fmla="*/ 395689 w 770265"/>
                    <a:gd name="connsiteY9" fmla="*/ 772994 h 865079"/>
                    <a:gd name="connsiteX10" fmla="*/ 499285 w 770265"/>
                    <a:gd name="connsiteY10" fmla="*/ 865080 h 865079"/>
                    <a:gd name="connsiteX11" fmla="*/ 396169 w 770265"/>
                    <a:gd name="connsiteY11" fmla="*/ 829109 h 865079"/>
                    <a:gd name="connsiteX12" fmla="*/ 340055 w 770265"/>
                    <a:gd name="connsiteY12" fmla="*/ 825752 h 865079"/>
                    <a:gd name="connsiteX13" fmla="*/ 139098 w 770265"/>
                    <a:gd name="connsiteY13" fmla="*/ 784025 h 865079"/>
                    <a:gd name="connsiteX14" fmla="*/ 3847 w 770265"/>
                    <a:gd name="connsiteY14" fmla="*/ 583068 h 865079"/>
                    <a:gd name="connsiteX15" fmla="*/ 75309 w 770265"/>
                    <a:gd name="connsiteY15" fmla="*/ 267005 h 865079"/>
                    <a:gd name="connsiteX16" fmla="*/ 204804 w 770265"/>
                    <a:gd name="connsiteY16" fmla="*/ 65568 h 865079"/>
                    <a:gd name="connsiteX17" fmla="*/ 414394 w 770265"/>
                    <a:gd name="connsiteY17" fmla="*/ 9933 h 865079"/>
                    <a:gd name="connsiteX18" fmla="*/ 647965 w 770265"/>
                    <a:gd name="connsiteY18" fmla="*/ 131275 h 8650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770265" h="865079">
                      <a:moveTo>
                        <a:pt x="647965" y="131275"/>
                      </a:moveTo>
                      <a:cubicBezTo>
                        <a:pt x="666670" y="161970"/>
                        <a:pt x="696885" y="178277"/>
                        <a:pt x="727580" y="194104"/>
                      </a:cubicBezTo>
                      <a:cubicBezTo>
                        <a:pt x="740530" y="201298"/>
                        <a:pt x="753479" y="208972"/>
                        <a:pt x="770266" y="219044"/>
                      </a:cubicBezTo>
                      <a:cubicBezTo>
                        <a:pt x="703600" y="236310"/>
                        <a:pt x="642210" y="235350"/>
                        <a:pt x="580819" y="223840"/>
                      </a:cubicBezTo>
                      <a:cubicBezTo>
                        <a:pt x="555880" y="219044"/>
                        <a:pt x="530940" y="212329"/>
                        <a:pt x="506959" y="204176"/>
                      </a:cubicBezTo>
                      <a:cubicBezTo>
                        <a:pt x="490652" y="198900"/>
                        <a:pt x="489693" y="202737"/>
                        <a:pt x="492571" y="217605"/>
                      </a:cubicBezTo>
                      <a:cubicBezTo>
                        <a:pt x="505041" y="281393"/>
                        <a:pt x="512715" y="345181"/>
                        <a:pt x="506000" y="410408"/>
                      </a:cubicBezTo>
                      <a:cubicBezTo>
                        <a:pt x="492571" y="536066"/>
                        <a:pt x="426864" y="625274"/>
                        <a:pt x="317513" y="684746"/>
                      </a:cubicBezTo>
                      <a:cubicBezTo>
                        <a:pt x="292573" y="698175"/>
                        <a:pt x="292573" y="705369"/>
                        <a:pt x="317513" y="722155"/>
                      </a:cubicBezTo>
                      <a:cubicBezTo>
                        <a:pt x="343412" y="739422"/>
                        <a:pt x="370270" y="755249"/>
                        <a:pt x="395689" y="772994"/>
                      </a:cubicBezTo>
                      <a:cubicBezTo>
                        <a:pt x="433579" y="799373"/>
                        <a:pt x="469070" y="828629"/>
                        <a:pt x="499285" y="865080"/>
                      </a:cubicBezTo>
                      <a:cubicBezTo>
                        <a:pt x="464753" y="853090"/>
                        <a:pt x="430221" y="842058"/>
                        <a:pt x="396169" y="829109"/>
                      </a:cubicBezTo>
                      <a:cubicBezTo>
                        <a:pt x="377464" y="821915"/>
                        <a:pt x="359239" y="819996"/>
                        <a:pt x="340055" y="825752"/>
                      </a:cubicBezTo>
                      <a:cubicBezTo>
                        <a:pt x="270031" y="827190"/>
                        <a:pt x="201447" y="819517"/>
                        <a:pt x="139098" y="784025"/>
                      </a:cubicBezTo>
                      <a:cubicBezTo>
                        <a:pt x="60441" y="739901"/>
                        <a:pt x="16797" y="672276"/>
                        <a:pt x="3847" y="583068"/>
                      </a:cubicBezTo>
                      <a:cubicBezTo>
                        <a:pt x="-12939" y="468441"/>
                        <a:pt x="27828" y="366764"/>
                        <a:pt x="75309" y="267005"/>
                      </a:cubicBezTo>
                      <a:cubicBezTo>
                        <a:pt x="109841" y="194583"/>
                        <a:pt x="152527" y="127438"/>
                        <a:pt x="204804" y="65568"/>
                      </a:cubicBezTo>
                      <a:cubicBezTo>
                        <a:pt x="262837" y="-3496"/>
                        <a:pt x="333340" y="-10210"/>
                        <a:pt x="414394" y="9933"/>
                      </a:cubicBezTo>
                      <a:cubicBezTo>
                        <a:pt x="501684" y="31995"/>
                        <a:pt x="579381" y="72762"/>
                        <a:pt x="647965" y="131275"/>
                      </a:cubicBezTo>
                      <a:close/>
                    </a:path>
                  </a:pathLst>
                </a:custGeom>
                <a:solidFill>
                  <a:srgbClr val="2E150B"/>
                </a:solidFill>
                <a:ln w="479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9" name="Group 29">
                <a:extLst>
                  <a:ext uri="{FF2B5EF4-FFF2-40B4-BE49-F238E27FC236}">
                    <a16:creationId xmlns:a16="http://schemas.microsoft.com/office/drawing/2014/main" id="{AFDB5F02-34B8-4B9B-9F14-BF90EDBC442E}"/>
                  </a:ext>
                </a:extLst>
              </p:cNvPr>
              <p:cNvGrpSpPr/>
              <p:nvPr/>
            </p:nvGrpSpPr>
            <p:grpSpPr>
              <a:xfrm>
                <a:off x="4410741" y="1733806"/>
                <a:ext cx="1376272" cy="1646389"/>
                <a:chOff x="4200129" y="1047775"/>
                <a:chExt cx="1554866" cy="1860035"/>
              </a:xfrm>
            </p:grpSpPr>
            <p:sp>
              <p:nvSpPr>
                <p:cNvPr id="33" name="Freeform: Shape 53">
                  <a:extLst>
                    <a:ext uri="{FF2B5EF4-FFF2-40B4-BE49-F238E27FC236}">
                      <a16:creationId xmlns:a16="http://schemas.microsoft.com/office/drawing/2014/main" id="{B54607D7-FA16-42B5-8B4D-2AC6B52A86A6}"/>
                    </a:ext>
                  </a:extLst>
                </p:cNvPr>
                <p:cNvSpPr/>
                <p:nvPr/>
              </p:nvSpPr>
              <p:spPr>
                <a:xfrm>
                  <a:off x="4251869" y="1221592"/>
                  <a:ext cx="875470" cy="1248812"/>
                </a:xfrm>
                <a:custGeom>
                  <a:avLst/>
                  <a:gdLst>
                    <a:gd name="connsiteX0" fmla="*/ 547260 w 875470"/>
                    <a:gd name="connsiteY0" fmla="*/ 1064634 h 1248812"/>
                    <a:gd name="connsiteX1" fmla="*/ 500738 w 875470"/>
                    <a:gd name="connsiteY1" fmla="*/ 963916 h 1248812"/>
                    <a:gd name="connsiteX2" fmla="*/ 480595 w 875470"/>
                    <a:gd name="connsiteY2" fmla="*/ 948089 h 1248812"/>
                    <a:gd name="connsiteX3" fmla="*/ 310333 w 875470"/>
                    <a:gd name="connsiteY3" fmla="*/ 889576 h 1248812"/>
                    <a:gd name="connsiteX4" fmla="*/ 177001 w 875470"/>
                    <a:gd name="connsiteY4" fmla="*/ 754326 h 1248812"/>
                    <a:gd name="connsiteX5" fmla="*/ 117529 w 875470"/>
                    <a:gd name="connsiteY5" fmla="*/ 709722 h 1248812"/>
                    <a:gd name="connsiteX6" fmla="*/ 24 w 875470"/>
                    <a:gd name="connsiteY6" fmla="*/ 546654 h 1248812"/>
                    <a:gd name="connsiteX7" fmla="*/ 10576 w 875470"/>
                    <a:gd name="connsiteY7" fmla="*/ 495815 h 1248812"/>
                    <a:gd name="connsiteX8" fmla="*/ 74364 w 875470"/>
                    <a:gd name="connsiteY8" fmla="*/ 489101 h 1248812"/>
                    <a:gd name="connsiteX9" fmla="*/ 115131 w 875470"/>
                    <a:gd name="connsiteY9" fmla="*/ 560083 h 1248812"/>
                    <a:gd name="connsiteX10" fmla="*/ 118009 w 875470"/>
                    <a:gd name="connsiteY10" fmla="*/ 565839 h 1248812"/>
                    <a:gd name="connsiteX11" fmla="*/ 116570 w 875470"/>
                    <a:gd name="connsiteY11" fmla="*/ 563920 h 1248812"/>
                    <a:gd name="connsiteX12" fmla="*/ 58537 w 875470"/>
                    <a:gd name="connsiteY12" fmla="*/ 401812 h 1248812"/>
                    <a:gd name="connsiteX13" fmla="*/ 94028 w 875470"/>
                    <a:gd name="connsiteY13" fmla="*/ 328431 h 1248812"/>
                    <a:gd name="connsiteX14" fmla="*/ 283475 w 875470"/>
                    <a:gd name="connsiteY14" fmla="*/ 239223 h 1248812"/>
                    <a:gd name="connsiteX15" fmla="*/ 419205 w 875470"/>
                    <a:gd name="connsiteY15" fmla="*/ 102055 h 1248812"/>
                    <a:gd name="connsiteX16" fmla="*/ 451338 w 875470"/>
                    <a:gd name="connsiteY16" fmla="*/ 32991 h 1248812"/>
                    <a:gd name="connsiteX17" fmla="*/ 499299 w 875470"/>
                    <a:gd name="connsiteY17" fmla="*/ 2296 h 1248812"/>
                    <a:gd name="connsiteX18" fmla="*/ 606732 w 875470"/>
                    <a:gd name="connsiteY18" fmla="*/ 73278 h 1248812"/>
                    <a:gd name="connsiteX19" fmla="*/ 699777 w 875470"/>
                    <a:gd name="connsiteY19" fmla="*/ 237305 h 1248812"/>
                    <a:gd name="connsiteX20" fmla="*/ 705532 w 875470"/>
                    <a:gd name="connsiteY20" fmla="*/ 259367 h 1248812"/>
                    <a:gd name="connsiteX21" fmla="*/ 710808 w 875470"/>
                    <a:gd name="connsiteY21" fmla="*/ 193181 h 1248812"/>
                    <a:gd name="connsiteX22" fmla="*/ 763085 w 875470"/>
                    <a:gd name="connsiteY22" fmla="*/ 169680 h 1248812"/>
                    <a:gd name="connsiteX23" fmla="*/ 872916 w 875470"/>
                    <a:gd name="connsiteY23" fmla="*/ 293899 h 1248812"/>
                    <a:gd name="connsiteX24" fmla="*/ 837425 w 875470"/>
                    <a:gd name="connsiteY24" fmla="*/ 441619 h 1248812"/>
                    <a:gd name="connsiteX25" fmla="*/ 838384 w 875470"/>
                    <a:gd name="connsiteY25" fmla="*/ 513081 h 1248812"/>
                    <a:gd name="connsiteX26" fmla="*/ 837425 w 875470"/>
                    <a:gd name="connsiteY26" fmla="*/ 655046 h 1248812"/>
                    <a:gd name="connsiteX27" fmla="*/ 769321 w 875470"/>
                    <a:gd name="connsiteY27" fmla="*/ 816196 h 1248812"/>
                    <a:gd name="connsiteX28" fmla="*/ 770759 w 875470"/>
                    <a:gd name="connsiteY28" fmla="*/ 843054 h 1248812"/>
                    <a:gd name="connsiteX29" fmla="*/ 814884 w 875470"/>
                    <a:gd name="connsiteY29" fmla="*/ 947129 h 1248812"/>
                    <a:gd name="connsiteX30" fmla="*/ 820639 w 875470"/>
                    <a:gd name="connsiteY30" fmla="*/ 1024347 h 1248812"/>
                    <a:gd name="connsiteX31" fmla="*/ 802414 w 875470"/>
                    <a:gd name="connsiteY31" fmla="*/ 1214273 h 1248812"/>
                    <a:gd name="connsiteX32" fmla="*/ 765004 w 875470"/>
                    <a:gd name="connsiteY32" fmla="*/ 1243529 h 1248812"/>
                    <a:gd name="connsiteX33" fmla="*/ 695940 w 875470"/>
                    <a:gd name="connsiteY33" fmla="*/ 1193170 h 1248812"/>
                    <a:gd name="connsiteX34" fmla="*/ 643183 w 875470"/>
                    <a:gd name="connsiteY34" fmla="*/ 1152883 h 1248812"/>
                    <a:gd name="connsiteX35" fmla="*/ 569323 w 875470"/>
                    <a:gd name="connsiteY35" fmla="*/ 1100605 h 1248812"/>
                    <a:gd name="connsiteX36" fmla="*/ 547260 w 875470"/>
                    <a:gd name="connsiteY36" fmla="*/ 1064634 h 12488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875470" h="1248812">
                      <a:moveTo>
                        <a:pt x="547260" y="1064634"/>
                      </a:moveTo>
                      <a:cubicBezTo>
                        <a:pt x="531433" y="1031061"/>
                        <a:pt x="515127" y="997968"/>
                        <a:pt x="500738" y="963916"/>
                      </a:cubicBezTo>
                      <a:cubicBezTo>
                        <a:pt x="496422" y="953364"/>
                        <a:pt x="491626" y="949048"/>
                        <a:pt x="480595" y="948089"/>
                      </a:cubicBezTo>
                      <a:cubicBezTo>
                        <a:pt x="418245" y="944731"/>
                        <a:pt x="361651" y="924108"/>
                        <a:pt x="310333" y="889576"/>
                      </a:cubicBezTo>
                      <a:cubicBezTo>
                        <a:pt x="257096" y="853605"/>
                        <a:pt x="212492" y="807563"/>
                        <a:pt x="177001" y="754326"/>
                      </a:cubicBezTo>
                      <a:cubicBezTo>
                        <a:pt x="161653" y="730825"/>
                        <a:pt x="143428" y="718355"/>
                        <a:pt x="117529" y="709722"/>
                      </a:cubicBezTo>
                      <a:cubicBezTo>
                        <a:pt x="50863" y="687660"/>
                        <a:pt x="1463" y="616677"/>
                        <a:pt x="24" y="546654"/>
                      </a:cubicBezTo>
                      <a:cubicBezTo>
                        <a:pt x="-455" y="528429"/>
                        <a:pt x="6259" y="512602"/>
                        <a:pt x="10576" y="495815"/>
                      </a:cubicBezTo>
                      <a:cubicBezTo>
                        <a:pt x="28321" y="473274"/>
                        <a:pt x="53261" y="470396"/>
                        <a:pt x="74364" y="489101"/>
                      </a:cubicBezTo>
                      <a:cubicBezTo>
                        <a:pt x="97385" y="509244"/>
                        <a:pt x="109855" y="536103"/>
                        <a:pt x="115131" y="560083"/>
                      </a:cubicBezTo>
                      <a:cubicBezTo>
                        <a:pt x="118009" y="568716"/>
                        <a:pt x="120407" y="564400"/>
                        <a:pt x="118009" y="565839"/>
                      </a:cubicBezTo>
                      <a:cubicBezTo>
                        <a:pt x="117529" y="565839"/>
                        <a:pt x="117049" y="565359"/>
                        <a:pt x="116570" y="563920"/>
                      </a:cubicBezTo>
                      <a:cubicBezTo>
                        <a:pt x="99304" y="509244"/>
                        <a:pt x="82518" y="454089"/>
                        <a:pt x="58537" y="401812"/>
                      </a:cubicBezTo>
                      <a:cubicBezTo>
                        <a:pt x="40312" y="362004"/>
                        <a:pt x="51343" y="339462"/>
                        <a:pt x="94028" y="328431"/>
                      </a:cubicBezTo>
                      <a:cubicBezTo>
                        <a:pt x="163092" y="310686"/>
                        <a:pt x="225921" y="280950"/>
                        <a:pt x="283475" y="239223"/>
                      </a:cubicBezTo>
                      <a:cubicBezTo>
                        <a:pt x="336232" y="201334"/>
                        <a:pt x="382754" y="156251"/>
                        <a:pt x="419205" y="102055"/>
                      </a:cubicBezTo>
                      <a:cubicBezTo>
                        <a:pt x="433593" y="80952"/>
                        <a:pt x="445103" y="57931"/>
                        <a:pt x="451338" y="32991"/>
                      </a:cubicBezTo>
                      <a:cubicBezTo>
                        <a:pt x="459012" y="1336"/>
                        <a:pt x="466686" y="-3939"/>
                        <a:pt x="499299" y="2296"/>
                      </a:cubicBezTo>
                      <a:cubicBezTo>
                        <a:pt x="544862" y="10929"/>
                        <a:pt x="578915" y="37787"/>
                        <a:pt x="606732" y="73278"/>
                      </a:cubicBezTo>
                      <a:cubicBezTo>
                        <a:pt x="646060" y="123158"/>
                        <a:pt x="675796" y="178793"/>
                        <a:pt x="699777" y="237305"/>
                      </a:cubicBezTo>
                      <a:cubicBezTo>
                        <a:pt x="703614" y="246418"/>
                        <a:pt x="705053" y="255530"/>
                        <a:pt x="705532" y="259367"/>
                      </a:cubicBezTo>
                      <a:cubicBezTo>
                        <a:pt x="700736" y="240183"/>
                        <a:pt x="699777" y="216202"/>
                        <a:pt x="710808" y="193181"/>
                      </a:cubicBezTo>
                      <a:cubicBezTo>
                        <a:pt x="721839" y="170159"/>
                        <a:pt x="739105" y="162486"/>
                        <a:pt x="763085" y="169680"/>
                      </a:cubicBezTo>
                      <a:cubicBezTo>
                        <a:pt x="816322" y="182150"/>
                        <a:pt x="865243" y="237785"/>
                        <a:pt x="872916" y="293899"/>
                      </a:cubicBezTo>
                      <a:cubicBezTo>
                        <a:pt x="879631" y="347616"/>
                        <a:pt x="874835" y="397016"/>
                        <a:pt x="837425" y="441619"/>
                      </a:cubicBezTo>
                      <a:cubicBezTo>
                        <a:pt x="821119" y="460804"/>
                        <a:pt x="835027" y="489580"/>
                        <a:pt x="838384" y="513081"/>
                      </a:cubicBezTo>
                      <a:cubicBezTo>
                        <a:pt x="845099" y="560563"/>
                        <a:pt x="844619" y="607085"/>
                        <a:pt x="837425" y="655046"/>
                      </a:cubicBezTo>
                      <a:cubicBezTo>
                        <a:pt x="828792" y="715477"/>
                        <a:pt x="805771" y="768234"/>
                        <a:pt x="769321" y="816196"/>
                      </a:cubicBezTo>
                      <a:cubicBezTo>
                        <a:pt x="763565" y="823869"/>
                        <a:pt x="766443" y="833941"/>
                        <a:pt x="770759" y="843054"/>
                      </a:cubicBezTo>
                      <a:cubicBezTo>
                        <a:pt x="786586" y="877106"/>
                        <a:pt x="803373" y="911159"/>
                        <a:pt x="814884" y="947129"/>
                      </a:cubicBezTo>
                      <a:cubicBezTo>
                        <a:pt x="829751" y="972069"/>
                        <a:pt x="823996" y="998448"/>
                        <a:pt x="820639" y="1024347"/>
                      </a:cubicBezTo>
                      <a:cubicBezTo>
                        <a:pt x="812006" y="1087176"/>
                        <a:pt x="801454" y="1150005"/>
                        <a:pt x="802414" y="1214273"/>
                      </a:cubicBezTo>
                      <a:cubicBezTo>
                        <a:pt x="799056" y="1248805"/>
                        <a:pt x="790903" y="1255040"/>
                        <a:pt x="765004" y="1243529"/>
                      </a:cubicBezTo>
                      <a:cubicBezTo>
                        <a:pt x="741503" y="1227222"/>
                        <a:pt x="721839" y="1206599"/>
                        <a:pt x="695940" y="1193170"/>
                      </a:cubicBezTo>
                      <a:cubicBezTo>
                        <a:pt x="676755" y="1183098"/>
                        <a:pt x="660928" y="1165832"/>
                        <a:pt x="643183" y="1152883"/>
                      </a:cubicBezTo>
                      <a:cubicBezTo>
                        <a:pt x="618723" y="1135137"/>
                        <a:pt x="596181" y="1114993"/>
                        <a:pt x="569323" y="1100605"/>
                      </a:cubicBezTo>
                      <a:cubicBezTo>
                        <a:pt x="555894" y="1094370"/>
                        <a:pt x="552057" y="1079023"/>
                        <a:pt x="547260" y="1064634"/>
                      </a:cubicBezTo>
                      <a:close/>
                    </a:path>
                  </a:pathLst>
                </a:custGeom>
                <a:solidFill>
                  <a:srgbClr val="F0C8A4"/>
                </a:solidFill>
                <a:ln w="479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4" name="Freeform: Shape 54">
                  <a:extLst>
                    <a:ext uri="{FF2B5EF4-FFF2-40B4-BE49-F238E27FC236}">
                      <a16:creationId xmlns:a16="http://schemas.microsoft.com/office/drawing/2014/main" id="{478098DF-BE59-430D-9AE2-784E900D93EE}"/>
                    </a:ext>
                  </a:extLst>
                </p:cNvPr>
                <p:cNvSpPr/>
                <p:nvPr/>
              </p:nvSpPr>
              <p:spPr>
                <a:xfrm>
                  <a:off x="4200129" y="1047775"/>
                  <a:ext cx="816587" cy="753565"/>
                </a:xfrm>
                <a:custGeom>
                  <a:avLst/>
                  <a:gdLst>
                    <a:gd name="connsiteX0" fmla="*/ 815306 w 816587"/>
                    <a:gd name="connsiteY0" fmla="*/ 344457 h 753565"/>
                    <a:gd name="connsiteX1" fmla="*/ 762548 w 816587"/>
                    <a:gd name="connsiteY1" fmla="*/ 393857 h 753565"/>
                    <a:gd name="connsiteX2" fmla="*/ 765906 w 816587"/>
                    <a:gd name="connsiteY2" fmla="*/ 453808 h 753565"/>
                    <a:gd name="connsiteX3" fmla="*/ 751997 w 816587"/>
                    <a:gd name="connsiteY3" fmla="*/ 428389 h 753565"/>
                    <a:gd name="connsiteX4" fmla="*/ 626339 w 816587"/>
                    <a:gd name="connsiteY4" fmla="*/ 223595 h 753565"/>
                    <a:gd name="connsiteX5" fmla="*/ 532815 w 816587"/>
                    <a:gd name="connsiteY5" fmla="*/ 180430 h 753565"/>
                    <a:gd name="connsiteX6" fmla="*/ 515549 w 816587"/>
                    <a:gd name="connsiteY6" fmla="*/ 191461 h 753565"/>
                    <a:gd name="connsiteX7" fmla="*/ 382696 w 816587"/>
                    <a:gd name="connsiteY7" fmla="*/ 385224 h 753565"/>
                    <a:gd name="connsiteX8" fmla="*/ 145289 w 816587"/>
                    <a:gd name="connsiteY8" fmla="*/ 508963 h 753565"/>
                    <a:gd name="connsiteX9" fmla="*/ 116033 w 816587"/>
                    <a:gd name="connsiteY9" fmla="*/ 568915 h 753565"/>
                    <a:gd name="connsiteX10" fmla="*/ 175984 w 816587"/>
                    <a:gd name="connsiteY10" fmla="*/ 743014 h 753565"/>
                    <a:gd name="connsiteX11" fmla="*/ 173106 w 816587"/>
                    <a:gd name="connsiteY11" fmla="*/ 753565 h 753565"/>
                    <a:gd name="connsiteX12" fmla="*/ 154402 w 816587"/>
                    <a:gd name="connsiteY12" fmla="*/ 715196 h 753565"/>
                    <a:gd name="connsiteX13" fmla="*/ 131380 w 816587"/>
                    <a:gd name="connsiteY13" fmla="*/ 676348 h 753565"/>
                    <a:gd name="connsiteX14" fmla="*/ 62796 w 816587"/>
                    <a:gd name="connsiteY14" fmla="*/ 669154 h 753565"/>
                    <a:gd name="connsiteX15" fmla="*/ 926 w 816587"/>
                    <a:gd name="connsiteY15" fmla="*/ 445655 h 753565"/>
                    <a:gd name="connsiteX16" fmla="*/ 226823 w 816587"/>
                    <a:gd name="connsiteY16" fmla="*/ 58129 h 753565"/>
                    <a:gd name="connsiteX17" fmla="*/ 439290 w 816587"/>
                    <a:gd name="connsiteY17" fmla="*/ 96 h 753565"/>
                    <a:gd name="connsiteX18" fmla="*/ 732333 w 816587"/>
                    <a:gd name="connsiteY18" fmla="*/ 161725 h 753565"/>
                    <a:gd name="connsiteX19" fmla="*/ 816265 w 816587"/>
                    <a:gd name="connsiteY19" fmla="*/ 337742 h 753565"/>
                    <a:gd name="connsiteX20" fmla="*/ 815306 w 816587"/>
                    <a:gd name="connsiteY20" fmla="*/ 344457 h 7535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816587" h="753565">
                      <a:moveTo>
                        <a:pt x="815306" y="344457"/>
                      </a:moveTo>
                      <a:cubicBezTo>
                        <a:pt x="780294" y="346855"/>
                        <a:pt x="766865" y="359325"/>
                        <a:pt x="762548" y="393857"/>
                      </a:cubicBezTo>
                      <a:cubicBezTo>
                        <a:pt x="760150" y="413041"/>
                        <a:pt x="762069" y="432226"/>
                        <a:pt x="765906" y="453808"/>
                      </a:cubicBezTo>
                      <a:cubicBezTo>
                        <a:pt x="756793" y="445655"/>
                        <a:pt x="755354" y="436542"/>
                        <a:pt x="751997" y="428389"/>
                      </a:cubicBezTo>
                      <a:cubicBezTo>
                        <a:pt x="720343" y="354049"/>
                        <a:pt x="686290" y="280669"/>
                        <a:pt x="626339" y="223595"/>
                      </a:cubicBezTo>
                      <a:cubicBezTo>
                        <a:pt x="600440" y="198655"/>
                        <a:pt x="570224" y="181869"/>
                        <a:pt x="532815" y="180430"/>
                      </a:cubicBezTo>
                      <a:cubicBezTo>
                        <a:pt x="524182" y="180430"/>
                        <a:pt x="517467" y="180430"/>
                        <a:pt x="515549" y="191461"/>
                      </a:cubicBezTo>
                      <a:cubicBezTo>
                        <a:pt x="498283" y="274434"/>
                        <a:pt x="444087" y="332467"/>
                        <a:pt x="382696" y="385224"/>
                      </a:cubicBezTo>
                      <a:cubicBezTo>
                        <a:pt x="313632" y="445175"/>
                        <a:pt x="235456" y="488340"/>
                        <a:pt x="145289" y="508963"/>
                      </a:cubicBezTo>
                      <a:cubicBezTo>
                        <a:pt x="109798" y="517117"/>
                        <a:pt x="100685" y="535822"/>
                        <a:pt x="116033" y="568915"/>
                      </a:cubicBezTo>
                      <a:cubicBezTo>
                        <a:pt x="141932" y="625029"/>
                        <a:pt x="161596" y="683062"/>
                        <a:pt x="175984" y="743014"/>
                      </a:cubicBezTo>
                      <a:cubicBezTo>
                        <a:pt x="176464" y="745891"/>
                        <a:pt x="176464" y="749249"/>
                        <a:pt x="173106" y="753565"/>
                      </a:cubicBezTo>
                      <a:cubicBezTo>
                        <a:pt x="166871" y="740616"/>
                        <a:pt x="161116" y="727666"/>
                        <a:pt x="154402" y="715196"/>
                      </a:cubicBezTo>
                      <a:cubicBezTo>
                        <a:pt x="147207" y="701767"/>
                        <a:pt x="140493" y="688338"/>
                        <a:pt x="131380" y="676348"/>
                      </a:cubicBezTo>
                      <a:cubicBezTo>
                        <a:pt x="112196" y="651408"/>
                        <a:pt x="102124" y="650928"/>
                        <a:pt x="62796" y="669154"/>
                      </a:cubicBezTo>
                      <a:cubicBezTo>
                        <a:pt x="28264" y="598171"/>
                        <a:pt x="6202" y="525270"/>
                        <a:pt x="926" y="445655"/>
                      </a:cubicBezTo>
                      <a:cubicBezTo>
                        <a:pt x="-10105" y="282107"/>
                        <a:pt x="78143" y="127673"/>
                        <a:pt x="226823" y="58129"/>
                      </a:cubicBezTo>
                      <a:cubicBezTo>
                        <a:pt x="294448" y="26954"/>
                        <a:pt x="363512" y="2015"/>
                        <a:pt x="439290" y="96"/>
                      </a:cubicBezTo>
                      <a:cubicBezTo>
                        <a:pt x="568306" y="-2781"/>
                        <a:pt x="661830" y="59088"/>
                        <a:pt x="732333" y="161725"/>
                      </a:cubicBezTo>
                      <a:cubicBezTo>
                        <a:pt x="769263" y="215921"/>
                        <a:pt x="795162" y="275873"/>
                        <a:pt x="816265" y="337742"/>
                      </a:cubicBezTo>
                      <a:cubicBezTo>
                        <a:pt x="817224" y="339661"/>
                        <a:pt x="815785" y="342538"/>
                        <a:pt x="815306" y="344457"/>
                      </a:cubicBezTo>
                      <a:close/>
                    </a:path>
                  </a:pathLst>
                </a:custGeom>
                <a:solidFill>
                  <a:srgbClr val="262421"/>
                </a:solidFill>
                <a:ln w="479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5" name="Freeform: Shape 55">
                  <a:extLst>
                    <a:ext uri="{FF2B5EF4-FFF2-40B4-BE49-F238E27FC236}">
                      <a16:creationId xmlns:a16="http://schemas.microsoft.com/office/drawing/2014/main" id="{11EF6827-D02F-4EA3-A061-BD4B38F75A9C}"/>
                    </a:ext>
                  </a:extLst>
                </p:cNvPr>
                <p:cNvSpPr/>
                <p:nvPr/>
              </p:nvSpPr>
              <p:spPr>
                <a:xfrm>
                  <a:off x="4726694" y="2286226"/>
                  <a:ext cx="292098" cy="337646"/>
                </a:xfrm>
                <a:custGeom>
                  <a:avLst/>
                  <a:gdLst>
                    <a:gd name="connsiteX0" fmla="*/ 88263 w 292098"/>
                    <a:gd name="connsiteY0" fmla="*/ 337646 h 337646"/>
                    <a:gd name="connsiteX1" fmla="*/ 3852 w 292098"/>
                    <a:gd name="connsiteY1" fmla="*/ 97361 h 337646"/>
                    <a:gd name="connsiteX2" fmla="*/ 2413 w 292098"/>
                    <a:gd name="connsiteY2" fmla="*/ 71942 h 337646"/>
                    <a:gd name="connsiteX3" fmla="*/ 59966 w 292098"/>
                    <a:gd name="connsiteY3" fmla="*/ 21103 h 337646"/>
                    <a:gd name="connsiteX4" fmla="*/ 71956 w 292098"/>
                    <a:gd name="connsiteY4" fmla="*/ 0 h 337646"/>
                    <a:gd name="connsiteX5" fmla="*/ 207686 w 292098"/>
                    <a:gd name="connsiteY5" fmla="*/ 106953 h 337646"/>
                    <a:gd name="connsiteX6" fmla="*/ 292098 w 292098"/>
                    <a:gd name="connsiteY6" fmla="*/ 172660 h 337646"/>
                    <a:gd name="connsiteX7" fmla="*/ 239820 w 292098"/>
                    <a:gd name="connsiteY7" fmla="*/ 164986 h 337646"/>
                    <a:gd name="connsiteX8" fmla="*/ 196655 w 292098"/>
                    <a:gd name="connsiteY8" fmla="*/ 150598 h 337646"/>
                    <a:gd name="connsiteX9" fmla="*/ 168838 w 292098"/>
                    <a:gd name="connsiteY9" fmla="*/ 164986 h 337646"/>
                    <a:gd name="connsiteX10" fmla="*/ 88263 w 292098"/>
                    <a:gd name="connsiteY10" fmla="*/ 337646 h 3376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92098" h="337646">
                      <a:moveTo>
                        <a:pt x="88263" y="337646"/>
                      </a:moveTo>
                      <a:cubicBezTo>
                        <a:pt x="82028" y="320860"/>
                        <a:pt x="22557" y="151557"/>
                        <a:pt x="3852" y="97361"/>
                      </a:cubicBezTo>
                      <a:cubicBezTo>
                        <a:pt x="974" y="89208"/>
                        <a:pt x="-2383" y="81054"/>
                        <a:pt x="2413" y="71942"/>
                      </a:cubicBezTo>
                      <a:cubicBezTo>
                        <a:pt x="17281" y="49880"/>
                        <a:pt x="40302" y="37410"/>
                        <a:pt x="59966" y="21103"/>
                      </a:cubicBezTo>
                      <a:cubicBezTo>
                        <a:pt x="67160" y="14868"/>
                        <a:pt x="72436" y="9592"/>
                        <a:pt x="71956" y="0"/>
                      </a:cubicBezTo>
                      <a:cubicBezTo>
                        <a:pt x="110325" y="45083"/>
                        <a:pt x="163562" y="70023"/>
                        <a:pt x="207686" y="106953"/>
                      </a:cubicBezTo>
                      <a:cubicBezTo>
                        <a:pt x="235024" y="129974"/>
                        <a:pt x="268597" y="145322"/>
                        <a:pt x="292098" y="172660"/>
                      </a:cubicBezTo>
                      <a:cubicBezTo>
                        <a:pt x="272914" y="182732"/>
                        <a:pt x="256607" y="170262"/>
                        <a:pt x="239820" y="164986"/>
                      </a:cubicBezTo>
                      <a:cubicBezTo>
                        <a:pt x="225432" y="160670"/>
                        <a:pt x="211523" y="154914"/>
                        <a:pt x="196655" y="150598"/>
                      </a:cubicBezTo>
                      <a:cubicBezTo>
                        <a:pt x="182267" y="146281"/>
                        <a:pt x="173634" y="151077"/>
                        <a:pt x="168838" y="164986"/>
                      </a:cubicBezTo>
                      <a:cubicBezTo>
                        <a:pt x="165001" y="177936"/>
                        <a:pt x="94018" y="326615"/>
                        <a:pt x="88263" y="337646"/>
                      </a:cubicBez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479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6" name="Freeform: Shape 56">
                  <a:extLst>
                    <a:ext uri="{FF2B5EF4-FFF2-40B4-BE49-F238E27FC236}">
                      <a16:creationId xmlns:a16="http://schemas.microsoft.com/office/drawing/2014/main" id="{0E712267-5DD0-46F6-A2B7-3C1F77A53BDE}"/>
                    </a:ext>
                  </a:extLst>
                </p:cNvPr>
                <p:cNvSpPr/>
                <p:nvPr/>
              </p:nvSpPr>
              <p:spPr>
                <a:xfrm>
                  <a:off x="5048048" y="2162752"/>
                  <a:ext cx="251318" cy="277982"/>
                </a:xfrm>
                <a:custGeom>
                  <a:avLst/>
                  <a:gdLst>
                    <a:gd name="connsiteX0" fmla="*/ 235009 w 251318"/>
                    <a:gd name="connsiteY0" fmla="*/ 204529 h 277982"/>
                    <a:gd name="connsiteX1" fmla="*/ 249877 w 251318"/>
                    <a:gd name="connsiteY1" fmla="*/ 231387 h 277982"/>
                    <a:gd name="connsiteX2" fmla="*/ 239806 w 251318"/>
                    <a:gd name="connsiteY2" fmla="*/ 238581 h 277982"/>
                    <a:gd name="connsiteX3" fmla="*/ 117984 w 251318"/>
                    <a:gd name="connsiteY3" fmla="*/ 202131 h 277982"/>
                    <a:gd name="connsiteX4" fmla="*/ 70982 w 251318"/>
                    <a:gd name="connsiteY4" fmla="*/ 186783 h 277982"/>
                    <a:gd name="connsiteX5" fmla="*/ 42206 w 251318"/>
                    <a:gd name="connsiteY5" fmla="*/ 199732 h 277982"/>
                    <a:gd name="connsiteX6" fmla="*/ 15348 w 251318"/>
                    <a:gd name="connsiteY6" fmla="*/ 263041 h 277982"/>
                    <a:gd name="connsiteX7" fmla="*/ 0 w 251318"/>
                    <a:gd name="connsiteY7" fmla="*/ 277909 h 277982"/>
                    <a:gd name="connsiteX8" fmla="*/ 19664 w 251318"/>
                    <a:gd name="connsiteY8" fmla="*/ 7888 h 277982"/>
                    <a:gd name="connsiteX9" fmla="*/ 113668 w 251318"/>
                    <a:gd name="connsiteY9" fmla="*/ 214 h 277982"/>
                    <a:gd name="connsiteX10" fmla="*/ 134771 w 251318"/>
                    <a:gd name="connsiteY10" fmla="*/ 25154 h 277982"/>
                    <a:gd name="connsiteX11" fmla="*/ 212947 w 251318"/>
                    <a:gd name="connsiteY11" fmla="*/ 158486 h 277982"/>
                    <a:gd name="connsiteX12" fmla="*/ 235009 w 251318"/>
                    <a:gd name="connsiteY12" fmla="*/ 204529 h 2779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51318" h="277982">
                      <a:moveTo>
                        <a:pt x="235009" y="204529"/>
                      </a:moveTo>
                      <a:cubicBezTo>
                        <a:pt x="240285" y="213162"/>
                        <a:pt x="246040" y="221795"/>
                        <a:pt x="249877" y="231387"/>
                      </a:cubicBezTo>
                      <a:cubicBezTo>
                        <a:pt x="255153" y="243857"/>
                        <a:pt x="244602" y="237622"/>
                        <a:pt x="239806" y="238581"/>
                      </a:cubicBezTo>
                      <a:cubicBezTo>
                        <a:pt x="196641" y="234744"/>
                        <a:pt x="157792" y="216999"/>
                        <a:pt x="117984" y="202131"/>
                      </a:cubicBezTo>
                      <a:cubicBezTo>
                        <a:pt x="102157" y="197334"/>
                        <a:pt x="85850" y="193977"/>
                        <a:pt x="70982" y="186783"/>
                      </a:cubicBezTo>
                      <a:cubicBezTo>
                        <a:pt x="56594" y="179589"/>
                        <a:pt x="47002" y="183426"/>
                        <a:pt x="42206" y="199732"/>
                      </a:cubicBezTo>
                      <a:cubicBezTo>
                        <a:pt x="35491" y="221795"/>
                        <a:pt x="22062" y="240979"/>
                        <a:pt x="15348" y="263041"/>
                      </a:cubicBezTo>
                      <a:cubicBezTo>
                        <a:pt x="12950" y="270235"/>
                        <a:pt x="11031" y="278868"/>
                        <a:pt x="0" y="277909"/>
                      </a:cubicBezTo>
                      <a:cubicBezTo>
                        <a:pt x="0" y="251051"/>
                        <a:pt x="18705" y="33787"/>
                        <a:pt x="19664" y="7888"/>
                      </a:cubicBezTo>
                      <a:cubicBezTo>
                        <a:pt x="51798" y="16521"/>
                        <a:pt x="82013" y="-2184"/>
                        <a:pt x="113668" y="214"/>
                      </a:cubicBezTo>
                      <a:cubicBezTo>
                        <a:pt x="124219" y="5490"/>
                        <a:pt x="129495" y="15562"/>
                        <a:pt x="134771" y="25154"/>
                      </a:cubicBezTo>
                      <a:cubicBezTo>
                        <a:pt x="159231" y="70717"/>
                        <a:pt x="186089" y="114362"/>
                        <a:pt x="212947" y="158486"/>
                      </a:cubicBezTo>
                      <a:cubicBezTo>
                        <a:pt x="222540" y="172395"/>
                        <a:pt x="230693" y="187263"/>
                        <a:pt x="235009" y="204529"/>
                      </a:cubicBez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479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7" name="Freeform: Shape 57">
                  <a:extLst>
                    <a:ext uri="{FF2B5EF4-FFF2-40B4-BE49-F238E27FC236}">
                      <a16:creationId xmlns:a16="http://schemas.microsoft.com/office/drawing/2014/main" id="{48A3DE5E-198C-43DE-BAA6-3997C7A75E5C}"/>
                    </a:ext>
                  </a:extLst>
                </p:cNvPr>
                <p:cNvSpPr/>
                <p:nvPr/>
              </p:nvSpPr>
              <p:spPr>
                <a:xfrm>
                  <a:off x="4875388" y="2336161"/>
                  <a:ext cx="321343" cy="270924"/>
                </a:xfrm>
                <a:custGeom>
                  <a:avLst/>
                  <a:gdLst>
                    <a:gd name="connsiteX0" fmla="*/ 172660 w 321343"/>
                    <a:gd name="connsiteY0" fmla="*/ 104020 h 270924"/>
                    <a:gd name="connsiteX1" fmla="*/ 210070 w 321343"/>
                    <a:gd name="connsiteY1" fmla="*/ 17211 h 270924"/>
                    <a:gd name="connsiteX2" fmla="*/ 237407 w 321343"/>
                    <a:gd name="connsiteY2" fmla="*/ 2822 h 270924"/>
                    <a:gd name="connsiteX3" fmla="*/ 292563 w 321343"/>
                    <a:gd name="connsiteY3" fmla="*/ 22007 h 270924"/>
                    <a:gd name="connsiteX4" fmla="*/ 321339 w 321343"/>
                    <a:gd name="connsiteY4" fmla="*/ 175482 h 270924"/>
                    <a:gd name="connsiteX5" fmla="*/ 126138 w 321343"/>
                    <a:gd name="connsiteY5" fmla="*/ 261812 h 270924"/>
                    <a:gd name="connsiteX6" fmla="*/ 101198 w 321343"/>
                    <a:gd name="connsiteY6" fmla="*/ 270925 h 270924"/>
                    <a:gd name="connsiteX7" fmla="*/ 23501 w 321343"/>
                    <a:gd name="connsiteY7" fmla="*/ 188911 h 270924"/>
                    <a:gd name="connsiteX8" fmla="*/ 0 w 321343"/>
                    <a:gd name="connsiteY8" fmla="*/ 151981 h 270924"/>
                    <a:gd name="connsiteX9" fmla="*/ 6235 w 321343"/>
                    <a:gd name="connsiteY9" fmla="*/ 134236 h 270924"/>
                    <a:gd name="connsiteX10" fmla="*/ 82493 w 321343"/>
                    <a:gd name="connsiteY10" fmla="*/ 104979 h 270924"/>
                    <a:gd name="connsiteX11" fmla="*/ 143883 w 321343"/>
                    <a:gd name="connsiteY11" fmla="*/ 123684 h 270924"/>
                    <a:gd name="connsiteX12" fmla="*/ 172660 w 321343"/>
                    <a:gd name="connsiteY12" fmla="*/ 104020 h 2709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321343" h="270924">
                      <a:moveTo>
                        <a:pt x="172660" y="104020"/>
                      </a:moveTo>
                      <a:cubicBezTo>
                        <a:pt x="185130" y="75243"/>
                        <a:pt x="198559" y="46467"/>
                        <a:pt x="210070" y="17211"/>
                      </a:cubicBezTo>
                      <a:cubicBezTo>
                        <a:pt x="215825" y="2822"/>
                        <a:pt x="220621" y="-4372"/>
                        <a:pt x="237407" y="2822"/>
                      </a:cubicBezTo>
                      <a:cubicBezTo>
                        <a:pt x="255153" y="10496"/>
                        <a:pt x="274338" y="15772"/>
                        <a:pt x="292563" y="22007"/>
                      </a:cubicBezTo>
                      <a:cubicBezTo>
                        <a:pt x="299277" y="67570"/>
                        <a:pt x="315105" y="129919"/>
                        <a:pt x="321339" y="175482"/>
                      </a:cubicBezTo>
                      <a:cubicBezTo>
                        <a:pt x="322299" y="183156"/>
                        <a:pt x="173139" y="237832"/>
                        <a:pt x="126138" y="261812"/>
                      </a:cubicBezTo>
                      <a:cubicBezTo>
                        <a:pt x="117984" y="266129"/>
                        <a:pt x="109351" y="267568"/>
                        <a:pt x="101198" y="270925"/>
                      </a:cubicBezTo>
                      <a:cubicBezTo>
                        <a:pt x="69064" y="249342"/>
                        <a:pt x="48920" y="216729"/>
                        <a:pt x="23501" y="188911"/>
                      </a:cubicBezTo>
                      <a:cubicBezTo>
                        <a:pt x="13909" y="178360"/>
                        <a:pt x="0" y="169247"/>
                        <a:pt x="0" y="151981"/>
                      </a:cubicBezTo>
                      <a:cubicBezTo>
                        <a:pt x="1919" y="146226"/>
                        <a:pt x="4317" y="139991"/>
                        <a:pt x="6235" y="134236"/>
                      </a:cubicBezTo>
                      <a:cubicBezTo>
                        <a:pt x="25899" y="76682"/>
                        <a:pt x="16307" y="83877"/>
                        <a:pt x="82493" y="104979"/>
                      </a:cubicBezTo>
                      <a:cubicBezTo>
                        <a:pt x="102637" y="111694"/>
                        <a:pt x="122780" y="118888"/>
                        <a:pt x="143883" y="123684"/>
                      </a:cubicBezTo>
                      <a:cubicBezTo>
                        <a:pt x="165945" y="136154"/>
                        <a:pt x="167384" y="135195"/>
                        <a:pt x="172660" y="104020"/>
                      </a:cubicBez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 w="479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grpSp>
              <p:nvGrpSpPr>
                <p:cNvPr id="38" name="Graphic 81">
                  <a:extLst>
                    <a:ext uri="{FF2B5EF4-FFF2-40B4-BE49-F238E27FC236}">
                      <a16:creationId xmlns:a16="http://schemas.microsoft.com/office/drawing/2014/main" id="{10977086-7DFE-4528-B79F-4BF62E73A52E}"/>
                    </a:ext>
                  </a:extLst>
                </p:cNvPr>
                <p:cNvGrpSpPr/>
                <p:nvPr/>
              </p:nvGrpSpPr>
              <p:grpSpPr>
                <a:xfrm>
                  <a:off x="4459237" y="2148217"/>
                  <a:ext cx="1295758" cy="759593"/>
                  <a:chOff x="6513334" y="1100346"/>
                  <a:chExt cx="1295758" cy="759593"/>
                </a:xfrm>
                <a:solidFill>
                  <a:srgbClr val="1B4760"/>
                </a:solidFill>
              </p:grpSpPr>
              <p:sp>
                <p:nvSpPr>
                  <p:cNvPr id="39" name="Freeform: Shape 59">
                    <a:extLst>
                      <a:ext uri="{FF2B5EF4-FFF2-40B4-BE49-F238E27FC236}">
                        <a16:creationId xmlns:a16="http://schemas.microsoft.com/office/drawing/2014/main" id="{E5A730C4-BC1A-4593-838C-FA4F50632606}"/>
                      </a:ext>
                    </a:extLst>
                  </p:cNvPr>
                  <p:cNvSpPr/>
                  <p:nvPr/>
                </p:nvSpPr>
                <p:spPr>
                  <a:xfrm>
                    <a:off x="7216292" y="1100346"/>
                    <a:ext cx="592799" cy="368702"/>
                  </a:xfrm>
                  <a:custGeom>
                    <a:avLst/>
                    <a:gdLst>
                      <a:gd name="connsiteX0" fmla="*/ 463304 w 592799"/>
                      <a:gd name="connsiteY0" fmla="*/ 64629 h 368702"/>
                      <a:gd name="connsiteX1" fmla="*/ 318941 w 592799"/>
                      <a:gd name="connsiteY1" fmla="*/ 3239 h 368702"/>
                      <a:gd name="connsiteX2" fmla="*/ 318941 w 592799"/>
                      <a:gd name="connsiteY2" fmla="*/ 3239 h 368702"/>
                      <a:gd name="connsiteX3" fmla="*/ 0 w 592799"/>
                      <a:gd name="connsiteY3" fmla="*/ 14270 h 368702"/>
                      <a:gd name="connsiteX4" fmla="*/ 132852 w 592799"/>
                      <a:gd name="connsiteY4" fmla="*/ 252637 h 368702"/>
                      <a:gd name="connsiteX5" fmla="*/ 6235 w 592799"/>
                      <a:gd name="connsiteY5" fmla="*/ 209951 h 368702"/>
                      <a:gd name="connsiteX6" fmla="*/ 19184 w 592799"/>
                      <a:gd name="connsiteY6" fmla="*/ 368702 h 368702"/>
                      <a:gd name="connsiteX7" fmla="*/ 208151 w 592799"/>
                      <a:gd name="connsiteY7" fmla="*/ 306353 h 368702"/>
                      <a:gd name="connsiteX8" fmla="*/ 208151 w 592799"/>
                      <a:gd name="connsiteY8" fmla="*/ 306353 h 368702"/>
                      <a:gd name="connsiteX9" fmla="*/ 384169 w 592799"/>
                      <a:gd name="connsiteY9" fmla="*/ 262708 h 368702"/>
                      <a:gd name="connsiteX10" fmla="*/ 592799 w 592799"/>
                      <a:gd name="connsiteY10" fmla="*/ 223380 h 368702"/>
                      <a:gd name="connsiteX11" fmla="*/ 463304 w 592799"/>
                      <a:gd name="connsiteY11" fmla="*/ 64629 h 3687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592799" h="368702">
                        <a:moveTo>
                          <a:pt x="463304" y="64629"/>
                        </a:moveTo>
                        <a:cubicBezTo>
                          <a:pt x="424456" y="20984"/>
                          <a:pt x="374576" y="6116"/>
                          <a:pt x="318941" y="3239"/>
                        </a:cubicBezTo>
                        <a:cubicBezTo>
                          <a:pt x="318941" y="3239"/>
                          <a:pt x="318941" y="3239"/>
                          <a:pt x="318941" y="3239"/>
                        </a:cubicBezTo>
                        <a:cubicBezTo>
                          <a:pt x="311268" y="-3955"/>
                          <a:pt x="35971" y="1320"/>
                          <a:pt x="0" y="14270"/>
                        </a:cubicBezTo>
                        <a:cubicBezTo>
                          <a:pt x="35491" y="81895"/>
                          <a:pt x="126138" y="240646"/>
                          <a:pt x="132852" y="252637"/>
                        </a:cubicBezTo>
                        <a:cubicBezTo>
                          <a:pt x="129975" y="247361"/>
                          <a:pt x="42686" y="222901"/>
                          <a:pt x="6235" y="209951"/>
                        </a:cubicBezTo>
                        <a:cubicBezTo>
                          <a:pt x="-4796" y="222901"/>
                          <a:pt x="13909" y="329374"/>
                          <a:pt x="19184" y="368702"/>
                        </a:cubicBezTo>
                        <a:cubicBezTo>
                          <a:pt x="82014" y="348079"/>
                          <a:pt x="144843" y="326976"/>
                          <a:pt x="208151" y="306353"/>
                        </a:cubicBezTo>
                        <a:cubicBezTo>
                          <a:pt x="208151" y="306353"/>
                          <a:pt x="208151" y="306353"/>
                          <a:pt x="208151" y="306353"/>
                        </a:cubicBezTo>
                        <a:cubicBezTo>
                          <a:pt x="266664" y="291965"/>
                          <a:pt x="325656" y="277576"/>
                          <a:pt x="384169" y="262708"/>
                        </a:cubicBezTo>
                        <a:cubicBezTo>
                          <a:pt x="453232" y="245442"/>
                          <a:pt x="523735" y="237769"/>
                          <a:pt x="592799" y="223380"/>
                        </a:cubicBezTo>
                        <a:cubicBezTo>
                          <a:pt x="553951" y="166307"/>
                          <a:pt x="508867" y="115468"/>
                          <a:pt x="463304" y="64629"/>
                        </a:cubicBezTo>
                        <a:close/>
                      </a:path>
                    </a:pathLst>
                  </a:custGeom>
                  <a:solidFill>
                    <a:schemeClr val="accent2">
                      <a:lumMod val="50000"/>
                    </a:schemeClr>
                  </a:solidFill>
                  <a:ln w="479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40" name="Freeform: Shape 60">
                    <a:extLst>
                      <a:ext uri="{FF2B5EF4-FFF2-40B4-BE49-F238E27FC236}">
                        <a16:creationId xmlns:a16="http://schemas.microsoft.com/office/drawing/2014/main" id="{01527256-A910-4EF6-AA50-853F43BDA120}"/>
                      </a:ext>
                    </a:extLst>
                  </p:cNvPr>
                  <p:cNvSpPr/>
                  <p:nvPr/>
                </p:nvSpPr>
                <p:spPr>
                  <a:xfrm>
                    <a:off x="6513334" y="1308761"/>
                    <a:ext cx="517349" cy="551177"/>
                  </a:xfrm>
                  <a:custGeom>
                    <a:avLst/>
                    <a:gdLst>
                      <a:gd name="connsiteX0" fmla="*/ 416151 w 517349"/>
                      <a:gd name="connsiteY0" fmla="*/ 131030 h 551177"/>
                      <a:gd name="connsiteX1" fmla="*/ 352363 w 517349"/>
                      <a:gd name="connsiteY1" fmla="*/ 237504 h 551177"/>
                      <a:gd name="connsiteX2" fmla="*/ 270349 w 517349"/>
                      <a:gd name="connsiteY2" fmla="*/ 1535 h 551177"/>
                      <a:gd name="connsiteX3" fmla="*/ 266033 w 517349"/>
                      <a:gd name="connsiteY3" fmla="*/ 97 h 551177"/>
                      <a:gd name="connsiteX4" fmla="*/ 138936 w 517349"/>
                      <a:gd name="connsiteY4" fmla="*/ 121438 h 551177"/>
                      <a:gd name="connsiteX5" fmla="*/ 138936 w 517349"/>
                      <a:gd name="connsiteY5" fmla="*/ 121438 h 551177"/>
                      <a:gd name="connsiteX6" fmla="*/ 27187 w 517349"/>
                      <a:gd name="connsiteY6" fmla="*/ 260525 h 551177"/>
                      <a:gd name="connsiteX7" fmla="*/ 2247 w 517349"/>
                      <a:gd name="connsiteY7" fmla="*/ 365081 h 551177"/>
                      <a:gd name="connsiteX8" fmla="*/ 34381 w 517349"/>
                      <a:gd name="connsiteY8" fmla="*/ 551170 h 551177"/>
                      <a:gd name="connsiteX9" fmla="*/ 210878 w 517349"/>
                      <a:gd name="connsiteY9" fmla="*/ 426471 h 551177"/>
                      <a:gd name="connsiteX10" fmla="*/ 393130 w 517349"/>
                      <a:gd name="connsiteY10" fmla="*/ 313762 h 551177"/>
                      <a:gd name="connsiteX11" fmla="*/ 393130 w 517349"/>
                      <a:gd name="connsiteY11" fmla="*/ 313762 h 551177"/>
                      <a:gd name="connsiteX12" fmla="*/ 517349 w 517349"/>
                      <a:gd name="connsiteY12" fmla="*/ 250454 h 551177"/>
                      <a:gd name="connsiteX13" fmla="*/ 416151 w 517349"/>
                      <a:gd name="connsiteY13" fmla="*/ 131030 h 5511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517349" h="551177">
                        <a:moveTo>
                          <a:pt x="416151" y="131030"/>
                        </a:moveTo>
                        <a:cubicBezTo>
                          <a:pt x="397446" y="165083"/>
                          <a:pt x="356200" y="255250"/>
                          <a:pt x="352363" y="237504"/>
                        </a:cubicBezTo>
                        <a:cubicBezTo>
                          <a:pt x="350445" y="229830"/>
                          <a:pt x="295289" y="71559"/>
                          <a:pt x="270349" y="1535"/>
                        </a:cubicBezTo>
                        <a:cubicBezTo>
                          <a:pt x="268911" y="1056"/>
                          <a:pt x="266513" y="-383"/>
                          <a:pt x="266033" y="97"/>
                        </a:cubicBezTo>
                        <a:cubicBezTo>
                          <a:pt x="222388" y="39425"/>
                          <a:pt x="138936" y="121438"/>
                          <a:pt x="138936" y="121438"/>
                        </a:cubicBezTo>
                        <a:lnTo>
                          <a:pt x="138936" y="121438"/>
                        </a:lnTo>
                        <a:cubicBezTo>
                          <a:pt x="95292" y="162685"/>
                          <a:pt x="56923" y="208248"/>
                          <a:pt x="27187" y="260525"/>
                        </a:cubicBezTo>
                        <a:cubicBezTo>
                          <a:pt x="9441" y="292180"/>
                          <a:pt x="-5906" y="324793"/>
                          <a:pt x="2247" y="365081"/>
                        </a:cubicBezTo>
                        <a:cubicBezTo>
                          <a:pt x="15196" y="426471"/>
                          <a:pt x="23830" y="488820"/>
                          <a:pt x="34381" y="551170"/>
                        </a:cubicBezTo>
                        <a:cubicBezTo>
                          <a:pt x="40136" y="552129"/>
                          <a:pt x="154763" y="464360"/>
                          <a:pt x="210878" y="426471"/>
                        </a:cubicBezTo>
                        <a:cubicBezTo>
                          <a:pt x="270349" y="386183"/>
                          <a:pt x="332699" y="351652"/>
                          <a:pt x="393130" y="313762"/>
                        </a:cubicBezTo>
                        <a:cubicBezTo>
                          <a:pt x="393130" y="313762"/>
                          <a:pt x="393130" y="313762"/>
                          <a:pt x="393130" y="313762"/>
                        </a:cubicBezTo>
                        <a:cubicBezTo>
                          <a:pt x="434376" y="292659"/>
                          <a:pt x="475623" y="271556"/>
                          <a:pt x="517349" y="250454"/>
                        </a:cubicBezTo>
                        <a:cubicBezTo>
                          <a:pt x="486174" y="208248"/>
                          <a:pt x="449724" y="170838"/>
                          <a:pt x="416151" y="131030"/>
                        </a:cubicBezTo>
                        <a:close/>
                      </a:path>
                    </a:pathLst>
                  </a:custGeom>
                  <a:solidFill>
                    <a:schemeClr val="accent2">
                      <a:lumMod val="50000"/>
                    </a:schemeClr>
                  </a:solidFill>
                  <a:ln w="479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10" name="Group 30">
                <a:extLst>
                  <a:ext uri="{FF2B5EF4-FFF2-40B4-BE49-F238E27FC236}">
                    <a16:creationId xmlns:a16="http://schemas.microsoft.com/office/drawing/2014/main" id="{DE1B5D72-F419-4C20-8D5E-EF56387135CB}"/>
                  </a:ext>
                </a:extLst>
              </p:cNvPr>
              <p:cNvGrpSpPr/>
              <p:nvPr/>
            </p:nvGrpSpPr>
            <p:grpSpPr>
              <a:xfrm>
                <a:off x="6502757" y="1750885"/>
                <a:ext cx="1579169" cy="1635670"/>
                <a:chOff x="6563619" y="1067070"/>
                <a:chExt cx="1784092" cy="1847925"/>
              </a:xfrm>
            </p:grpSpPr>
            <p:sp>
              <p:nvSpPr>
                <p:cNvPr id="29" name="Freeform: Shape 49">
                  <a:extLst>
                    <a:ext uri="{FF2B5EF4-FFF2-40B4-BE49-F238E27FC236}">
                      <a16:creationId xmlns:a16="http://schemas.microsoft.com/office/drawing/2014/main" id="{6ADCA897-F5C6-4858-B980-42474CB33441}"/>
                    </a:ext>
                  </a:extLst>
                </p:cNvPr>
                <p:cNvSpPr/>
                <p:nvPr/>
              </p:nvSpPr>
              <p:spPr>
                <a:xfrm>
                  <a:off x="6722504" y="1067070"/>
                  <a:ext cx="1625207" cy="1083905"/>
                </a:xfrm>
                <a:custGeom>
                  <a:avLst/>
                  <a:gdLst>
                    <a:gd name="connsiteX0" fmla="*/ 1433423 w 1625207"/>
                    <a:gd name="connsiteY0" fmla="*/ 1036904 h 1083905"/>
                    <a:gd name="connsiteX1" fmla="*/ 1366278 w 1625207"/>
                    <a:gd name="connsiteY1" fmla="*/ 941461 h 1083905"/>
                    <a:gd name="connsiteX2" fmla="*/ 1389779 w 1625207"/>
                    <a:gd name="connsiteY2" fmla="*/ 782710 h 1083905"/>
                    <a:gd name="connsiteX3" fmla="*/ 1412320 w 1625207"/>
                    <a:gd name="connsiteY3" fmla="*/ 671440 h 1083905"/>
                    <a:gd name="connsiteX4" fmla="*/ 1388340 w 1625207"/>
                    <a:gd name="connsiteY4" fmla="*/ 624918 h 1083905"/>
                    <a:gd name="connsiteX5" fmla="*/ 1345654 w 1625207"/>
                    <a:gd name="connsiteY5" fmla="*/ 645062 h 1083905"/>
                    <a:gd name="connsiteX6" fmla="*/ 1045418 w 1625207"/>
                    <a:gd name="connsiteY6" fmla="*/ 1045537 h 1083905"/>
                    <a:gd name="connsiteX7" fmla="*/ 923117 w 1625207"/>
                    <a:gd name="connsiteY7" fmla="*/ 1083906 h 1083905"/>
                    <a:gd name="connsiteX8" fmla="*/ 936546 w 1625207"/>
                    <a:gd name="connsiteY8" fmla="*/ 1060884 h 1083905"/>
                    <a:gd name="connsiteX9" fmla="*/ 1024795 w 1625207"/>
                    <a:gd name="connsiteY9" fmla="*/ 973595 h 1083905"/>
                    <a:gd name="connsiteX10" fmla="*/ 1060766 w 1625207"/>
                    <a:gd name="connsiteY10" fmla="*/ 952013 h 1083905"/>
                    <a:gd name="connsiteX11" fmla="*/ 1184025 w 1625207"/>
                    <a:gd name="connsiteY11" fmla="*/ 773597 h 1083905"/>
                    <a:gd name="connsiteX12" fmla="*/ 1133666 w 1625207"/>
                    <a:gd name="connsiteY12" fmla="*/ 703095 h 1083905"/>
                    <a:gd name="connsiteX13" fmla="*/ 1105849 w 1625207"/>
                    <a:gd name="connsiteY13" fmla="*/ 689186 h 1083905"/>
                    <a:gd name="connsiteX14" fmla="*/ 1084746 w 1625207"/>
                    <a:gd name="connsiteY14" fmla="*/ 659450 h 1083905"/>
                    <a:gd name="connsiteX15" fmla="*/ 1072756 w 1625207"/>
                    <a:gd name="connsiteY15" fmla="*/ 561130 h 1083905"/>
                    <a:gd name="connsiteX16" fmla="*/ 1046857 w 1625207"/>
                    <a:gd name="connsiteY16" fmla="*/ 604295 h 1083905"/>
                    <a:gd name="connsiteX17" fmla="*/ 1009447 w 1625207"/>
                    <a:gd name="connsiteY17" fmla="*/ 616765 h 1083905"/>
                    <a:gd name="connsiteX18" fmla="*/ 936067 w 1625207"/>
                    <a:gd name="connsiteY18" fmla="*/ 587029 h 1083905"/>
                    <a:gd name="connsiteX19" fmla="*/ 915443 w 1625207"/>
                    <a:gd name="connsiteY19" fmla="*/ 552976 h 1083905"/>
                    <a:gd name="connsiteX20" fmla="*/ 924556 w 1625207"/>
                    <a:gd name="connsiteY20" fmla="*/ 485831 h 1083905"/>
                    <a:gd name="connsiteX21" fmla="*/ 899616 w 1625207"/>
                    <a:gd name="connsiteY21" fmla="*/ 548180 h 1083905"/>
                    <a:gd name="connsiteX22" fmla="*/ 866523 w 1625207"/>
                    <a:gd name="connsiteY22" fmla="*/ 562089 h 1083905"/>
                    <a:gd name="connsiteX23" fmla="*/ 815204 w 1625207"/>
                    <a:gd name="connsiteY23" fmla="*/ 542425 h 1083905"/>
                    <a:gd name="connsiteX24" fmla="*/ 799378 w 1625207"/>
                    <a:gd name="connsiteY24" fmla="*/ 504056 h 1083905"/>
                    <a:gd name="connsiteX25" fmla="*/ 827195 w 1625207"/>
                    <a:gd name="connsiteY25" fmla="*/ 439788 h 1083905"/>
                    <a:gd name="connsiteX26" fmla="*/ 774917 w 1625207"/>
                    <a:gd name="connsiteY26" fmla="*/ 505495 h 1083905"/>
                    <a:gd name="connsiteX27" fmla="*/ 736548 w 1625207"/>
                    <a:gd name="connsiteY27" fmla="*/ 516526 h 1083905"/>
                    <a:gd name="connsiteX28" fmla="*/ 704894 w 1625207"/>
                    <a:gd name="connsiteY28" fmla="*/ 448901 h 1083905"/>
                    <a:gd name="connsiteX29" fmla="*/ 712568 w 1625207"/>
                    <a:gd name="connsiteY29" fmla="*/ 432114 h 1083905"/>
                    <a:gd name="connsiteX30" fmla="*/ 692424 w 1625207"/>
                    <a:gd name="connsiteY30" fmla="*/ 472881 h 1083905"/>
                    <a:gd name="connsiteX31" fmla="*/ 659810 w 1625207"/>
                    <a:gd name="connsiteY31" fmla="*/ 491107 h 1083905"/>
                    <a:gd name="connsiteX32" fmla="*/ 598900 w 1625207"/>
                    <a:gd name="connsiteY32" fmla="*/ 479116 h 1083905"/>
                    <a:gd name="connsiteX33" fmla="*/ 589308 w 1625207"/>
                    <a:gd name="connsiteY33" fmla="*/ 452738 h 1083905"/>
                    <a:gd name="connsiteX34" fmla="*/ 643024 w 1625207"/>
                    <a:gd name="connsiteY34" fmla="*/ 393745 h 1083905"/>
                    <a:gd name="connsiteX35" fmla="*/ 580195 w 1625207"/>
                    <a:gd name="connsiteY35" fmla="*/ 450819 h 1083905"/>
                    <a:gd name="connsiteX36" fmla="*/ 539908 w 1625207"/>
                    <a:gd name="connsiteY36" fmla="*/ 457534 h 1083905"/>
                    <a:gd name="connsiteX37" fmla="*/ 456935 w 1625207"/>
                    <a:gd name="connsiteY37" fmla="*/ 470963 h 1083905"/>
                    <a:gd name="connsiteX38" fmla="*/ 413291 w 1625207"/>
                    <a:gd name="connsiteY38" fmla="*/ 674318 h 1083905"/>
                    <a:gd name="connsiteX39" fmla="*/ 425281 w 1625207"/>
                    <a:gd name="connsiteY39" fmla="*/ 730912 h 1083905"/>
                    <a:gd name="connsiteX40" fmla="*/ 425281 w 1625207"/>
                    <a:gd name="connsiteY40" fmla="*/ 848417 h 1083905"/>
                    <a:gd name="connsiteX41" fmla="*/ 419046 w 1625207"/>
                    <a:gd name="connsiteY41" fmla="*/ 873836 h 1083905"/>
                    <a:gd name="connsiteX42" fmla="*/ 327440 w 1625207"/>
                    <a:gd name="connsiteY42" fmla="*/ 566405 h 1083905"/>
                    <a:gd name="connsiteX43" fmla="*/ 408495 w 1625207"/>
                    <a:gd name="connsiteY43" fmla="*/ 298783 h 1083905"/>
                    <a:gd name="connsiteX44" fmla="*/ 403218 w 1625207"/>
                    <a:gd name="connsiteY44" fmla="*/ 270965 h 1083905"/>
                    <a:gd name="connsiteX45" fmla="*/ 329838 w 1625207"/>
                    <a:gd name="connsiteY45" fmla="*/ 275761 h 1083905"/>
                    <a:gd name="connsiteX46" fmla="*/ 253100 w 1625207"/>
                    <a:gd name="connsiteY46" fmla="*/ 394705 h 1083905"/>
                    <a:gd name="connsiteX47" fmla="*/ 156698 w 1625207"/>
                    <a:gd name="connsiteY47" fmla="*/ 506934 h 1083905"/>
                    <a:gd name="connsiteX48" fmla="*/ 7060 w 1625207"/>
                    <a:gd name="connsiteY48" fmla="*/ 471442 h 1083905"/>
                    <a:gd name="connsiteX49" fmla="*/ 825 w 1625207"/>
                    <a:gd name="connsiteY49" fmla="*/ 447462 h 1083905"/>
                    <a:gd name="connsiteX50" fmla="*/ 32479 w 1625207"/>
                    <a:gd name="connsiteY50" fmla="*/ 456095 h 1083905"/>
                    <a:gd name="connsiteX51" fmla="*/ 110656 w 1625207"/>
                    <a:gd name="connsiteY51" fmla="*/ 430196 h 1083905"/>
                    <a:gd name="connsiteX52" fmla="*/ 157178 w 1625207"/>
                    <a:gd name="connsiteY52" fmla="*/ 314130 h 1083905"/>
                    <a:gd name="connsiteX53" fmla="*/ 223365 w 1625207"/>
                    <a:gd name="connsiteY53" fmla="*/ 95907 h 1083905"/>
                    <a:gd name="connsiteX54" fmla="*/ 361013 w 1625207"/>
                    <a:gd name="connsiteY54" fmla="*/ 464 h 1083905"/>
                    <a:gd name="connsiteX55" fmla="*/ 492426 w 1625207"/>
                    <a:gd name="connsiteY55" fmla="*/ 72886 h 1083905"/>
                    <a:gd name="connsiteX56" fmla="*/ 521203 w 1625207"/>
                    <a:gd name="connsiteY56" fmla="*/ 145787 h 1083905"/>
                    <a:gd name="connsiteX57" fmla="*/ 546143 w 1625207"/>
                    <a:gd name="connsiteY57" fmla="*/ 154420 h 1083905"/>
                    <a:gd name="connsiteX58" fmla="*/ 838705 w 1625207"/>
                    <a:gd name="connsiteY58" fmla="*/ 60895 h 1083905"/>
                    <a:gd name="connsiteX59" fmla="*/ 1268437 w 1625207"/>
                    <a:gd name="connsiteY59" fmla="*/ 296384 h 1083905"/>
                    <a:gd name="connsiteX60" fmla="*/ 1337501 w 1625207"/>
                    <a:gd name="connsiteY60" fmla="*/ 459452 h 1083905"/>
                    <a:gd name="connsiteX61" fmla="*/ 1403207 w 1625207"/>
                    <a:gd name="connsiteY61" fmla="*/ 425879 h 1083905"/>
                    <a:gd name="connsiteX62" fmla="*/ 1620951 w 1625207"/>
                    <a:gd name="connsiteY62" fmla="*/ 529475 h 1083905"/>
                    <a:gd name="connsiteX63" fmla="*/ 1599848 w 1625207"/>
                    <a:gd name="connsiteY63" fmla="*/ 654174 h 1083905"/>
                    <a:gd name="connsiteX64" fmla="*/ 1476109 w 1625207"/>
                    <a:gd name="connsiteY64" fmla="*/ 872877 h 1083905"/>
                    <a:gd name="connsiteX65" fmla="*/ 1457883 w 1625207"/>
                    <a:gd name="connsiteY65" fmla="*/ 974554 h 1083905"/>
                    <a:gd name="connsiteX66" fmla="*/ 1507283 w 1625207"/>
                    <a:gd name="connsiteY66" fmla="*/ 1019638 h 1083905"/>
                    <a:gd name="connsiteX67" fmla="*/ 1507763 w 1625207"/>
                    <a:gd name="connsiteY67" fmla="*/ 1036424 h 1083905"/>
                    <a:gd name="connsiteX68" fmla="*/ 1433423 w 1625207"/>
                    <a:gd name="connsiteY68" fmla="*/ 1036904 h 10839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</a:cxnLst>
                  <a:rect l="l" t="t" r="r" b="b"/>
                  <a:pathLst>
                    <a:path w="1625207" h="1083905">
                      <a:moveTo>
                        <a:pt x="1433423" y="1036904"/>
                      </a:moveTo>
                      <a:cubicBezTo>
                        <a:pt x="1389299" y="1020117"/>
                        <a:pt x="1371553" y="984626"/>
                        <a:pt x="1366278" y="941461"/>
                      </a:cubicBezTo>
                      <a:cubicBezTo>
                        <a:pt x="1359563" y="886786"/>
                        <a:pt x="1371553" y="834028"/>
                        <a:pt x="1389779" y="782710"/>
                      </a:cubicBezTo>
                      <a:cubicBezTo>
                        <a:pt x="1402728" y="746739"/>
                        <a:pt x="1414239" y="710289"/>
                        <a:pt x="1412320" y="671440"/>
                      </a:cubicBezTo>
                      <a:cubicBezTo>
                        <a:pt x="1411361" y="652735"/>
                        <a:pt x="1405126" y="635469"/>
                        <a:pt x="1388340" y="624918"/>
                      </a:cubicBezTo>
                      <a:cubicBezTo>
                        <a:pt x="1360523" y="608132"/>
                        <a:pt x="1351410" y="613887"/>
                        <a:pt x="1345654" y="645062"/>
                      </a:cubicBezTo>
                      <a:cubicBezTo>
                        <a:pt x="1313520" y="829232"/>
                        <a:pt x="1216159" y="964962"/>
                        <a:pt x="1045418" y="1045537"/>
                      </a:cubicBezTo>
                      <a:cubicBezTo>
                        <a:pt x="1006569" y="1063762"/>
                        <a:pt x="965323" y="1075752"/>
                        <a:pt x="923117" y="1083906"/>
                      </a:cubicBezTo>
                      <a:cubicBezTo>
                        <a:pt x="919280" y="1071436"/>
                        <a:pt x="929352" y="1066640"/>
                        <a:pt x="936546" y="1060884"/>
                      </a:cubicBezTo>
                      <a:cubicBezTo>
                        <a:pt x="968680" y="1034506"/>
                        <a:pt x="997936" y="1004770"/>
                        <a:pt x="1024795" y="973595"/>
                      </a:cubicBezTo>
                      <a:cubicBezTo>
                        <a:pt x="1034866" y="962085"/>
                        <a:pt x="1045897" y="955370"/>
                        <a:pt x="1060766" y="952013"/>
                      </a:cubicBezTo>
                      <a:cubicBezTo>
                        <a:pt x="1144217" y="934267"/>
                        <a:pt x="1197455" y="857529"/>
                        <a:pt x="1184025" y="773597"/>
                      </a:cubicBezTo>
                      <a:cubicBezTo>
                        <a:pt x="1179229" y="742902"/>
                        <a:pt x="1166280" y="715564"/>
                        <a:pt x="1133666" y="703095"/>
                      </a:cubicBezTo>
                      <a:cubicBezTo>
                        <a:pt x="1124074" y="699258"/>
                        <a:pt x="1114961" y="693982"/>
                        <a:pt x="1105849" y="689186"/>
                      </a:cubicBezTo>
                      <a:cubicBezTo>
                        <a:pt x="1093379" y="682951"/>
                        <a:pt x="1086664" y="673359"/>
                        <a:pt x="1084746" y="659450"/>
                      </a:cubicBezTo>
                      <a:cubicBezTo>
                        <a:pt x="1079950" y="627316"/>
                        <a:pt x="1077552" y="594703"/>
                        <a:pt x="1072756" y="561130"/>
                      </a:cubicBezTo>
                      <a:cubicBezTo>
                        <a:pt x="1064602" y="576477"/>
                        <a:pt x="1055970" y="590386"/>
                        <a:pt x="1046857" y="604295"/>
                      </a:cubicBezTo>
                      <a:cubicBezTo>
                        <a:pt x="1037265" y="618203"/>
                        <a:pt x="1025274" y="623000"/>
                        <a:pt x="1009447" y="616765"/>
                      </a:cubicBezTo>
                      <a:cubicBezTo>
                        <a:pt x="984987" y="607172"/>
                        <a:pt x="960047" y="598060"/>
                        <a:pt x="936067" y="587029"/>
                      </a:cubicBezTo>
                      <a:cubicBezTo>
                        <a:pt x="921198" y="580794"/>
                        <a:pt x="914004" y="570242"/>
                        <a:pt x="915443" y="552976"/>
                      </a:cubicBezTo>
                      <a:cubicBezTo>
                        <a:pt x="917362" y="531394"/>
                        <a:pt x="918321" y="509811"/>
                        <a:pt x="924556" y="485831"/>
                      </a:cubicBezTo>
                      <a:cubicBezTo>
                        <a:pt x="917841" y="509332"/>
                        <a:pt x="908249" y="528516"/>
                        <a:pt x="899616" y="548180"/>
                      </a:cubicBezTo>
                      <a:cubicBezTo>
                        <a:pt x="892902" y="563048"/>
                        <a:pt x="881870" y="567844"/>
                        <a:pt x="866523" y="562089"/>
                      </a:cubicBezTo>
                      <a:cubicBezTo>
                        <a:pt x="849257" y="555374"/>
                        <a:pt x="831991" y="549619"/>
                        <a:pt x="815204" y="542425"/>
                      </a:cubicBezTo>
                      <a:cubicBezTo>
                        <a:pt x="795540" y="534272"/>
                        <a:pt x="791703" y="524679"/>
                        <a:pt x="799378" y="504056"/>
                      </a:cubicBezTo>
                      <a:cubicBezTo>
                        <a:pt x="808010" y="481035"/>
                        <a:pt x="817123" y="458013"/>
                        <a:pt x="827195" y="439788"/>
                      </a:cubicBezTo>
                      <a:cubicBezTo>
                        <a:pt x="812327" y="459932"/>
                        <a:pt x="793142" y="482474"/>
                        <a:pt x="774917" y="505495"/>
                      </a:cubicBezTo>
                      <a:cubicBezTo>
                        <a:pt x="764366" y="518444"/>
                        <a:pt x="751896" y="521322"/>
                        <a:pt x="736548" y="516526"/>
                      </a:cubicBezTo>
                      <a:cubicBezTo>
                        <a:pt x="686669" y="500699"/>
                        <a:pt x="674199" y="503097"/>
                        <a:pt x="704894" y="448901"/>
                      </a:cubicBezTo>
                      <a:cubicBezTo>
                        <a:pt x="707771" y="443625"/>
                        <a:pt x="710650" y="437870"/>
                        <a:pt x="712568" y="432114"/>
                      </a:cubicBezTo>
                      <a:cubicBezTo>
                        <a:pt x="706812" y="446023"/>
                        <a:pt x="698659" y="458973"/>
                        <a:pt x="692424" y="472881"/>
                      </a:cubicBezTo>
                      <a:cubicBezTo>
                        <a:pt x="686189" y="487749"/>
                        <a:pt x="674679" y="493025"/>
                        <a:pt x="659810" y="491107"/>
                      </a:cubicBezTo>
                      <a:cubicBezTo>
                        <a:pt x="639187" y="488708"/>
                        <a:pt x="619043" y="483912"/>
                        <a:pt x="598900" y="479116"/>
                      </a:cubicBezTo>
                      <a:cubicBezTo>
                        <a:pt x="583073" y="475279"/>
                        <a:pt x="580195" y="466646"/>
                        <a:pt x="589308" y="452738"/>
                      </a:cubicBezTo>
                      <a:cubicBezTo>
                        <a:pt x="604655" y="429237"/>
                        <a:pt x="627677" y="412450"/>
                        <a:pt x="643024" y="393745"/>
                      </a:cubicBezTo>
                      <a:cubicBezTo>
                        <a:pt x="625758" y="412930"/>
                        <a:pt x="603217" y="432114"/>
                        <a:pt x="580195" y="450819"/>
                      </a:cubicBezTo>
                      <a:cubicBezTo>
                        <a:pt x="567725" y="460411"/>
                        <a:pt x="554296" y="464728"/>
                        <a:pt x="539908" y="457534"/>
                      </a:cubicBezTo>
                      <a:cubicBezTo>
                        <a:pt x="508733" y="441707"/>
                        <a:pt x="481875" y="454656"/>
                        <a:pt x="456935" y="470963"/>
                      </a:cubicBezTo>
                      <a:cubicBezTo>
                        <a:pt x="395065" y="512209"/>
                        <a:pt x="373962" y="609091"/>
                        <a:pt x="413291" y="674318"/>
                      </a:cubicBezTo>
                      <a:cubicBezTo>
                        <a:pt x="424321" y="692543"/>
                        <a:pt x="427199" y="709809"/>
                        <a:pt x="425281" y="730912"/>
                      </a:cubicBezTo>
                      <a:cubicBezTo>
                        <a:pt x="421923" y="769761"/>
                        <a:pt x="422403" y="809089"/>
                        <a:pt x="425281" y="848417"/>
                      </a:cubicBezTo>
                      <a:cubicBezTo>
                        <a:pt x="425760" y="857529"/>
                        <a:pt x="430557" y="867601"/>
                        <a:pt x="419046" y="873836"/>
                      </a:cubicBezTo>
                      <a:cubicBezTo>
                        <a:pt x="355258" y="781271"/>
                        <a:pt x="325522" y="679114"/>
                        <a:pt x="327440" y="566405"/>
                      </a:cubicBezTo>
                      <a:cubicBezTo>
                        <a:pt x="329358" y="469044"/>
                        <a:pt x="357176" y="380316"/>
                        <a:pt x="408495" y="298783"/>
                      </a:cubicBezTo>
                      <a:cubicBezTo>
                        <a:pt x="417607" y="284394"/>
                        <a:pt x="410413" y="277680"/>
                        <a:pt x="403218" y="270965"/>
                      </a:cubicBezTo>
                      <a:cubicBezTo>
                        <a:pt x="383554" y="252260"/>
                        <a:pt x="353339" y="255138"/>
                        <a:pt x="329838" y="275761"/>
                      </a:cubicBezTo>
                      <a:cubicBezTo>
                        <a:pt x="292908" y="307895"/>
                        <a:pt x="275642" y="352979"/>
                        <a:pt x="253100" y="394705"/>
                      </a:cubicBezTo>
                      <a:cubicBezTo>
                        <a:pt x="229120" y="439309"/>
                        <a:pt x="200343" y="479596"/>
                        <a:pt x="156698" y="506934"/>
                      </a:cubicBezTo>
                      <a:cubicBezTo>
                        <a:pt x="100584" y="541945"/>
                        <a:pt x="41592" y="528037"/>
                        <a:pt x="7060" y="471442"/>
                      </a:cubicBezTo>
                      <a:cubicBezTo>
                        <a:pt x="3223" y="465208"/>
                        <a:pt x="-2053" y="458493"/>
                        <a:pt x="825" y="447462"/>
                      </a:cubicBezTo>
                      <a:cubicBezTo>
                        <a:pt x="11376" y="450340"/>
                        <a:pt x="21928" y="453217"/>
                        <a:pt x="32479" y="456095"/>
                      </a:cubicBezTo>
                      <a:cubicBezTo>
                        <a:pt x="63174" y="465208"/>
                        <a:pt x="90992" y="456095"/>
                        <a:pt x="110656" y="430196"/>
                      </a:cubicBezTo>
                      <a:cubicBezTo>
                        <a:pt x="137035" y="395664"/>
                        <a:pt x="146627" y="354897"/>
                        <a:pt x="157178" y="314130"/>
                      </a:cubicBezTo>
                      <a:cubicBezTo>
                        <a:pt x="176363" y="240270"/>
                        <a:pt x="188353" y="164491"/>
                        <a:pt x="223365" y="95907"/>
                      </a:cubicBezTo>
                      <a:cubicBezTo>
                        <a:pt x="252141" y="39313"/>
                        <a:pt x="296265" y="5261"/>
                        <a:pt x="361013" y="464"/>
                      </a:cubicBezTo>
                      <a:cubicBezTo>
                        <a:pt x="420485" y="-3852"/>
                        <a:pt x="463170" y="22047"/>
                        <a:pt x="492426" y="72886"/>
                      </a:cubicBezTo>
                      <a:cubicBezTo>
                        <a:pt x="505855" y="95907"/>
                        <a:pt x="515927" y="119888"/>
                        <a:pt x="521203" y="145787"/>
                      </a:cubicBezTo>
                      <a:cubicBezTo>
                        <a:pt x="525040" y="164971"/>
                        <a:pt x="531275" y="164971"/>
                        <a:pt x="546143" y="154420"/>
                      </a:cubicBezTo>
                      <a:cubicBezTo>
                        <a:pt x="633432" y="91591"/>
                        <a:pt x="732232" y="58977"/>
                        <a:pt x="838705" y="60895"/>
                      </a:cubicBezTo>
                      <a:cubicBezTo>
                        <a:pt x="1021917" y="63773"/>
                        <a:pt x="1166760" y="142429"/>
                        <a:pt x="1268437" y="296384"/>
                      </a:cubicBezTo>
                      <a:cubicBezTo>
                        <a:pt x="1301051" y="345784"/>
                        <a:pt x="1321674" y="400940"/>
                        <a:pt x="1337501" y="459452"/>
                      </a:cubicBezTo>
                      <a:cubicBezTo>
                        <a:pt x="1360042" y="447462"/>
                        <a:pt x="1381145" y="434992"/>
                        <a:pt x="1403207" y="425879"/>
                      </a:cubicBezTo>
                      <a:cubicBezTo>
                        <a:pt x="1507283" y="382235"/>
                        <a:pt x="1590736" y="420124"/>
                        <a:pt x="1620951" y="529475"/>
                      </a:cubicBezTo>
                      <a:cubicBezTo>
                        <a:pt x="1632941" y="572161"/>
                        <a:pt x="1617594" y="613887"/>
                        <a:pt x="1599848" y="654174"/>
                      </a:cubicBezTo>
                      <a:cubicBezTo>
                        <a:pt x="1566275" y="731392"/>
                        <a:pt x="1512079" y="797098"/>
                        <a:pt x="1476109" y="872877"/>
                      </a:cubicBezTo>
                      <a:cubicBezTo>
                        <a:pt x="1460761" y="904531"/>
                        <a:pt x="1441576" y="936186"/>
                        <a:pt x="1457883" y="974554"/>
                      </a:cubicBezTo>
                      <a:cubicBezTo>
                        <a:pt x="1467955" y="997576"/>
                        <a:pt x="1486180" y="1009566"/>
                        <a:pt x="1507283" y="1019638"/>
                      </a:cubicBezTo>
                      <a:cubicBezTo>
                        <a:pt x="1516876" y="1023954"/>
                        <a:pt x="1528866" y="1030189"/>
                        <a:pt x="1507763" y="1036424"/>
                      </a:cubicBezTo>
                      <a:cubicBezTo>
                        <a:pt x="1484741" y="1044578"/>
                        <a:pt x="1458843" y="1044578"/>
                        <a:pt x="1433423" y="1036904"/>
                      </a:cubicBezTo>
                      <a:close/>
                    </a:path>
                  </a:pathLst>
                </a:custGeom>
                <a:solidFill>
                  <a:srgbClr val="3D1B0F"/>
                </a:solidFill>
                <a:ln w="479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0" name="Freeform: Shape 50">
                  <a:extLst>
                    <a:ext uri="{FF2B5EF4-FFF2-40B4-BE49-F238E27FC236}">
                      <a16:creationId xmlns:a16="http://schemas.microsoft.com/office/drawing/2014/main" id="{F05775CD-A271-4362-A1D6-BF87CB88FCED}"/>
                    </a:ext>
                  </a:extLst>
                </p:cNvPr>
                <p:cNvSpPr/>
                <p:nvPr/>
              </p:nvSpPr>
              <p:spPr>
                <a:xfrm>
                  <a:off x="6821725" y="1441152"/>
                  <a:ext cx="1097111" cy="1146500"/>
                </a:xfrm>
                <a:custGeom>
                  <a:avLst/>
                  <a:gdLst>
                    <a:gd name="connsiteX0" fmla="*/ 320305 w 1097111"/>
                    <a:gd name="connsiteY0" fmla="*/ 500234 h 1146500"/>
                    <a:gd name="connsiteX1" fmla="*/ 321264 w 1097111"/>
                    <a:gd name="connsiteY1" fmla="*/ 335248 h 1146500"/>
                    <a:gd name="connsiteX2" fmla="*/ 311672 w 1097111"/>
                    <a:gd name="connsiteY2" fmla="*/ 311747 h 1146500"/>
                    <a:gd name="connsiteX3" fmla="*/ 357235 w 1097111"/>
                    <a:gd name="connsiteY3" fmla="*/ 89208 h 1146500"/>
                    <a:gd name="connsiteX4" fmla="*/ 447402 w 1097111"/>
                    <a:gd name="connsiteY4" fmla="*/ 78656 h 1146500"/>
                    <a:gd name="connsiteX5" fmla="*/ 474740 w 1097111"/>
                    <a:gd name="connsiteY5" fmla="*/ 73381 h 1146500"/>
                    <a:gd name="connsiteX6" fmla="*/ 568743 w 1097111"/>
                    <a:gd name="connsiteY6" fmla="*/ 0 h 1146500"/>
                    <a:gd name="connsiteX7" fmla="*/ 485291 w 1097111"/>
                    <a:gd name="connsiteY7" fmla="*/ 94963 h 1146500"/>
                    <a:gd name="connsiteX8" fmla="*/ 569702 w 1097111"/>
                    <a:gd name="connsiteY8" fmla="*/ 112229 h 1146500"/>
                    <a:gd name="connsiteX9" fmla="*/ 587448 w 1097111"/>
                    <a:gd name="connsiteY9" fmla="*/ 100239 h 1146500"/>
                    <a:gd name="connsiteX10" fmla="*/ 625817 w 1097111"/>
                    <a:gd name="connsiteY10" fmla="*/ 38848 h 1146500"/>
                    <a:gd name="connsiteX11" fmla="*/ 598479 w 1097111"/>
                    <a:gd name="connsiteY11" fmla="*/ 104555 h 1146500"/>
                    <a:gd name="connsiteX12" fmla="*/ 608071 w 1097111"/>
                    <a:gd name="connsiteY12" fmla="*/ 126617 h 1146500"/>
                    <a:gd name="connsiteX13" fmla="*/ 689605 w 1097111"/>
                    <a:gd name="connsiteY13" fmla="*/ 103596 h 1146500"/>
                    <a:gd name="connsiteX14" fmla="*/ 744281 w 1097111"/>
                    <a:gd name="connsiteY14" fmla="*/ 43645 h 1146500"/>
                    <a:gd name="connsiteX15" fmla="*/ 706871 w 1097111"/>
                    <a:gd name="connsiteY15" fmla="*/ 133332 h 1146500"/>
                    <a:gd name="connsiteX16" fmla="*/ 719821 w 1097111"/>
                    <a:gd name="connsiteY16" fmla="*/ 162109 h 1146500"/>
                    <a:gd name="connsiteX17" fmla="*/ 771139 w 1097111"/>
                    <a:gd name="connsiteY17" fmla="*/ 181773 h 1146500"/>
                    <a:gd name="connsiteX18" fmla="*/ 796079 w 1097111"/>
                    <a:gd name="connsiteY18" fmla="*/ 171701 h 1146500"/>
                    <a:gd name="connsiteX19" fmla="*/ 833009 w 1097111"/>
                    <a:gd name="connsiteY19" fmla="*/ 96402 h 1146500"/>
                    <a:gd name="connsiteX20" fmla="*/ 824856 w 1097111"/>
                    <a:gd name="connsiteY20" fmla="*/ 180334 h 1146500"/>
                    <a:gd name="connsiteX21" fmla="*/ 840203 w 1097111"/>
                    <a:gd name="connsiteY21" fmla="*/ 207192 h 1146500"/>
                    <a:gd name="connsiteX22" fmla="*/ 918380 w 1097111"/>
                    <a:gd name="connsiteY22" fmla="*/ 237887 h 1146500"/>
                    <a:gd name="connsiteX23" fmla="*/ 941401 w 1097111"/>
                    <a:gd name="connsiteY23" fmla="*/ 230213 h 1146500"/>
                    <a:gd name="connsiteX24" fmla="*/ 980249 w 1097111"/>
                    <a:gd name="connsiteY24" fmla="*/ 166425 h 1146500"/>
                    <a:gd name="connsiteX25" fmla="*/ 993679 w 1097111"/>
                    <a:gd name="connsiteY25" fmla="*/ 282971 h 1146500"/>
                    <a:gd name="connsiteX26" fmla="*/ 1012863 w 1097111"/>
                    <a:gd name="connsiteY26" fmla="*/ 309349 h 1146500"/>
                    <a:gd name="connsiteX27" fmla="*/ 1032527 w 1097111"/>
                    <a:gd name="connsiteY27" fmla="*/ 318462 h 1146500"/>
                    <a:gd name="connsiteX28" fmla="*/ 1096795 w 1097111"/>
                    <a:gd name="connsiteY28" fmla="*/ 418700 h 1146500"/>
                    <a:gd name="connsiteX29" fmla="*/ 961545 w 1097111"/>
                    <a:gd name="connsiteY29" fmla="*/ 586085 h 1146500"/>
                    <a:gd name="connsiteX30" fmla="*/ 943799 w 1097111"/>
                    <a:gd name="connsiteY30" fmla="*/ 591840 h 1146500"/>
                    <a:gd name="connsiteX31" fmla="*/ 825815 w 1097111"/>
                    <a:gd name="connsiteY31" fmla="*/ 709824 h 1146500"/>
                    <a:gd name="connsiteX32" fmla="*/ 730852 w 1097111"/>
                    <a:gd name="connsiteY32" fmla="*/ 762102 h 1146500"/>
                    <a:gd name="connsiteX33" fmla="*/ 686248 w 1097111"/>
                    <a:gd name="connsiteY33" fmla="*/ 776970 h 1146500"/>
                    <a:gd name="connsiteX34" fmla="*/ 635889 w 1097111"/>
                    <a:gd name="connsiteY34" fmla="*/ 818696 h 1146500"/>
                    <a:gd name="connsiteX35" fmla="*/ 603755 w 1097111"/>
                    <a:gd name="connsiteY35" fmla="*/ 897352 h 1146500"/>
                    <a:gd name="connsiteX36" fmla="*/ 613827 w 1097111"/>
                    <a:gd name="connsiteY36" fmla="*/ 936201 h 1146500"/>
                    <a:gd name="connsiteX37" fmla="*/ 801834 w 1097111"/>
                    <a:gd name="connsiteY37" fmla="*/ 1097350 h 1146500"/>
                    <a:gd name="connsiteX38" fmla="*/ 838285 w 1097111"/>
                    <a:gd name="connsiteY38" fmla="*/ 1142434 h 1146500"/>
                    <a:gd name="connsiteX39" fmla="*/ 813345 w 1097111"/>
                    <a:gd name="connsiteY39" fmla="*/ 1143393 h 1146500"/>
                    <a:gd name="connsiteX40" fmla="*/ 582172 w 1097111"/>
                    <a:gd name="connsiteY40" fmla="*/ 1071931 h 1146500"/>
                    <a:gd name="connsiteX41" fmla="*/ 300641 w 1097111"/>
                    <a:gd name="connsiteY41" fmla="*/ 956824 h 1146500"/>
                    <a:gd name="connsiteX42" fmla="*/ 17191 w 1097111"/>
                    <a:gd name="connsiteY42" fmla="*/ 811502 h 1146500"/>
                    <a:gd name="connsiteX43" fmla="*/ 884 w 1097111"/>
                    <a:gd name="connsiteY43" fmla="*/ 789440 h 1146500"/>
                    <a:gd name="connsiteX44" fmla="*/ 268027 w 1097111"/>
                    <a:gd name="connsiteY44" fmla="*/ 803828 h 1146500"/>
                    <a:gd name="connsiteX45" fmla="*/ 270425 w 1097111"/>
                    <a:gd name="connsiteY45" fmla="*/ 804787 h 1146500"/>
                    <a:gd name="connsiteX46" fmla="*/ 352919 w 1097111"/>
                    <a:gd name="connsiteY46" fmla="*/ 763061 h 1146500"/>
                    <a:gd name="connsiteX47" fmla="*/ 382175 w 1097111"/>
                    <a:gd name="connsiteY47" fmla="*/ 693518 h 1146500"/>
                    <a:gd name="connsiteX48" fmla="*/ 382654 w 1097111"/>
                    <a:gd name="connsiteY48" fmla="*/ 665700 h 1146500"/>
                    <a:gd name="connsiteX49" fmla="*/ 325580 w 1097111"/>
                    <a:gd name="connsiteY49" fmla="*/ 511745 h 1146500"/>
                    <a:gd name="connsiteX50" fmla="*/ 320305 w 1097111"/>
                    <a:gd name="connsiteY50" fmla="*/ 500234 h 1146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</a:cxnLst>
                  <a:rect l="l" t="t" r="r" b="b"/>
                  <a:pathLst>
                    <a:path w="1097111" h="1146500">
                      <a:moveTo>
                        <a:pt x="320305" y="500234"/>
                      </a:moveTo>
                      <a:cubicBezTo>
                        <a:pt x="316948" y="445079"/>
                        <a:pt x="313111" y="390403"/>
                        <a:pt x="321264" y="335248"/>
                      </a:cubicBezTo>
                      <a:cubicBezTo>
                        <a:pt x="322703" y="325176"/>
                        <a:pt x="315988" y="318941"/>
                        <a:pt x="311672" y="311747"/>
                      </a:cubicBezTo>
                      <a:cubicBezTo>
                        <a:pt x="264670" y="237887"/>
                        <a:pt x="285293" y="133811"/>
                        <a:pt x="357235" y="89208"/>
                      </a:cubicBezTo>
                      <a:cubicBezTo>
                        <a:pt x="384573" y="72421"/>
                        <a:pt x="414308" y="57553"/>
                        <a:pt x="447402" y="78656"/>
                      </a:cubicBezTo>
                      <a:cubicBezTo>
                        <a:pt x="457953" y="85850"/>
                        <a:pt x="466107" y="81054"/>
                        <a:pt x="474740" y="73381"/>
                      </a:cubicBezTo>
                      <a:cubicBezTo>
                        <a:pt x="504475" y="47482"/>
                        <a:pt x="535171" y="22062"/>
                        <a:pt x="568743" y="0"/>
                      </a:cubicBezTo>
                      <a:cubicBezTo>
                        <a:pt x="541885" y="30695"/>
                        <a:pt x="515027" y="61390"/>
                        <a:pt x="485291" y="94963"/>
                      </a:cubicBezTo>
                      <a:cubicBezTo>
                        <a:pt x="515986" y="101198"/>
                        <a:pt x="542844" y="106474"/>
                        <a:pt x="569702" y="112229"/>
                      </a:cubicBezTo>
                      <a:cubicBezTo>
                        <a:pt x="580254" y="114627"/>
                        <a:pt x="583611" y="107433"/>
                        <a:pt x="587448" y="100239"/>
                      </a:cubicBezTo>
                      <a:cubicBezTo>
                        <a:pt x="598959" y="79136"/>
                        <a:pt x="609990" y="58033"/>
                        <a:pt x="625817" y="38848"/>
                      </a:cubicBezTo>
                      <a:cubicBezTo>
                        <a:pt x="616705" y="60911"/>
                        <a:pt x="608071" y="82973"/>
                        <a:pt x="598479" y="104555"/>
                      </a:cubicBezTo>
                      <a:cubicBezTo>
                        <a:pt x="593204" y="116545"/>
                        <a:pt x="594163" y="122301"/>
                        <a:pt x="608071" y="126617"/>
                      </a:cubicBezTo>
                      <a:cubicBezTo>
                        <a:pt x="657472" y="142444"/>
                        <a:pt x="657472" y="142924"/>
                        <a:pt x="689605" y="103596"/>
                      </a:cubicBezTo>
                      <a:cubicBezTo>
                        <a:pt x="706392" y="82973"/>
                        <a:pt x="723657" y="61870"/>
                        <a:pt x="744281" y="43645"/>
                      </a:cubicBezTo>
                      <a:cubicBezTo>
                        <a:pt x="731811" y="73860"/>
                        <a:pt x="720780" y="104076"/>
                        <a:pt x="706871" y="133332"/>
                      </a:cubicBezTo>
                      <a:cubicBezTo>
                        <a:pt x="698718" y="150118"/>
                        <a:pt x="703035" y="157312"/>
                        <a:pt x="719821" y="162109"/>
                      </a:cubicBezTo>
                      <a:cubicBezTo>
                        <a:pt x="737566" y="167384"/>
                        <a:pt x="754832" y="174099"/>
                        <a:pt x="771139" y="181773"/>
                      </a:cubicBezTo>
                      <a:cubicBezTo>
                        <a:pt x="784568" y="188008"/>
                        <a:pt x="790803" y="185609"/>
                        <a:pt x="796079" y="171701"/>
                      </a:cubicBezTo>
                      <a:cubicBezTo>
                        <a:pt x="805671" y="145802"/>
                        <a:pt x="817182" y="120862"/>
                        <a:pt x="833009" y="96402"/>
                      </a:cubicBezTo>
                      <a:cubicBezTo>
                        <a:pt x="830611" y="124219"/>
                        <a:pt x="828692" y="152516"/>
                        <a:pt x="824856" y="180334"/>
                      </a:cubicBezTo>
                      <a:cubicBezTo>
                        <a:pt x="822937" y="194242"/>
                        <a:pt x="825815" y="202396"/>
                        <a:pt x="840203" y="207192"/>
                      </a:cubicBezTo>
                      <a:cubicBezTo>
                        <a:pt x="866582" y="216305"/>
                        <a:pt x="892481" y="226856"/>
                        <a:pt x="918380" y="237887"/>
                      </a:cubicBezTo>
                      <a:cubicBezTo>
                        <a:pt x="929890" y="242683"/>
                        <a:pt x="935646" y="240285"/>
                        <a:pt x="941401" y="230213"/>
                      </a:cubicBezTo>
                      <a:cubicBezTo>
                        <a:pt x="952432" y="210549"/>
                        <a:pt x="964902" y="190885"/>
                        <a:pt x="980249" y="166425"/>
                      </a:cubicBezTo>
                      <a:cubicBezTo>
                        <a:pt x="985526" y="209110"/>
                        <a:pt x="990801" y="246040"/>
                        <a:pt x="993679" y="282971"/>
                      </a:cubicBezTo>
                      <a:cubicBezTo>
                        <a:pt x="994638" y="297359"/>
                        <a:pt x="1000873" y="304553"/>
                        <a:pt x="1012863" y="309349"/>
                      </a:cubicBezTo>
                      <a:cubicBezTo>
                        <a:pt x="1019578" y="312227"/>
                        <a:pt x="1025812" y="316064"/>
                        <a:pt x="1032527" y="318462"/>
                      </a:cubicBezTo>
                      <a:cubicBezTo>
                        <a:pt x="1080968" y="334769"/>
                        <a:pt x="1093918" y="375056"/>
                        <a:pt x="1096795" y="418700"/>
                      </a:cubicBezTo>
                      <a:cubicBezTo>
                        <a:pt x="1102071" y="498795"/>
                        <a:pt x="1040681" y="572656"/>
                        <a:pt x="961545" y="586085"/>
                      </a:cubicBezTo>
                      <a:cubicBezTo>
                        <a:pt x="955310" y="587044"/>
                        <a:pt x="948116" y="586085"/>
                        <a:pt x="943799" y="591840"/>
                      </a:cubicBezTo>
                      <a:cubicBezTo>
                        <a:pt x="909747" y="635964"/>
                        <a:pt x="867541" y="672894"/>
                        <a:pt x="825815" y="709824"/>
                      </a:cubicBezTo>
                      <a:cubicBezTo>
                        <a:pt x="794161" y="727090"/>
                        <a:pt x="764905" y="749152"/>
                        <a:pt x="730852" y="762102"/>
                      </a:cubicBezTo>
                      <a:cubicBezTo>
                        <a:pt x="715984" y="767857"/>
                        <a:pt x="701596" y="775531"/>
                        <a:pt x="686248" y="776970"/>
                      </a:cubicBezTo>
                      <a:cubicBezTo>
                        <a:pt x="658910" y="779848"/>
                        <a:pt x="644522" y="793756"/>
                        <a:pt x="635889" y="818696"/>
                      </a:cubicBezTo>
                      <a:cubicBezTo>
                        <a:pt x="626776" y="845554"/>
                        <a:pt x="617664" y="872892"/>
                        <a:pt x="603755" y="897352"/>
                      </a:cubicBezTo>
                      <a:cubicBezTo>
                        <a:pt x="593204" y="916537"/>
                        <a:pt x="599439" y="924690"/>
                        <a:pt x="613827" y="936201"/>
                      </a:cubicBezTo>
                      <a:cubicBezTo>
                        <a:pt x="679054" y="987039"/>
                        <a:pt x="743322" y="1038838"/>
                        <a:pt x="801834" y="1097350"/>
                      </a:cubicBezTo>
                      <a:cubicBezTo>
                        <a:pt x="815264" y="1110779"/>
                        <a:pt x="833968" y="1121331"/>
                        <a:pt x="838285" y="1142434"/>
                      </a:cubicBezTo>
                      <a:cubicBezTo>
                        <a:pt x="830131" y="1150107"/>
                        <a:pt x="821978" y="1144832"/>
                        <a:pt x="813345" y="1143393"/>
                      </a:cubicBezTo>
                      <a:cubicBezTo>
                        <a:pt x="734209" y="1127086"/>
                        <a:pt x="658431" y="1098789"/>
                        <a:pt x="582172" y="1071931"/>
                      </a:cubicBezTo>
                      <a:cubicBezTo>
                        <a:pt x="486730" y="1037878"/>
                        <a:pt x="393206" y="998550"/>
                        <a:pt x="300641" y="956824"/>
                      </a:cubicBezTo>
                      <a:cubicBezTo>
                        <a:pt x="203759" y="913659"/>
                        <a:pt x="107837" y="867137"/>
                        <a:pt x="17191" y="811502"/>
                      </a:cubicBezTo>
                      <a:cubicBezTo>
                        <a:pt x="9037" y="806706"/>
                        <a:pt x="-3433" y="803828"/>
                        <a:pt x="884" y="789440"/>
                      </a:cubicBezTo>
                      <a:cubicBezTo>
                        <a:pt x="90571" y="783205"/>
                        <a:pt x="179299" y="792797"/>
                        <a:pt x="268027" y="803828"/>
                      </a:cubicBezTo>
                      <a:cubicBezTo>
                        <a:pt x="268987" y="803828"/>
                        <a:pt x="269466" y="804308"/>
                        <a:pt x="270425" y="804787"/>
                      </a:cubicBezTo>
                      <a:cubicBezTo>
                        <a:pt x="326540" y="816298"/>
                        <a:pt x="330857" y="814380"/>
                        <a:pt x="352919" y="763061"/>
                      </a:cubicBezTo>
                      <a:cubicBezTo>
                        <a:pt x="362990" y="740040"/>
                        <a:pt x="372582" y="716539"/>
                        <a:pt x="382175" y="693518"/>
                      </a:cubicBezTo>
                      <a:cubicBezTo>
                        <a:pt x="386012" y="684405"/>
                        <a:pt x="387930" y="674333"/>
                        <a:pt x="382654" y="665700"/>
                      </a:cubicBezTo>
                      <a:cubicBezTo>
                        <a:pt x="352439" y="618698"/>
                        <a:pt x="333255" y="567380"/>
                        <a:pt x="325580" y="511745"/>
                      </a:cubicBezTo>
                      <a:cubicBezTo>
                        <a:pt x="324621" y="507428"/>
                        <a:pt x="321744" y="503592"/>
                        <a:pt x="320305" y="500234"/>
                      </a:cubicBezTo>
                      <a:close/>
                    </a:path>
                  </a:pathLst>
                </a:custGeom>
                <a:solidFill>
                  <a:srgbClr val="F0C8A4"/>
                </a:solidFill>
                <a:ln w="479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1" name="Freeform: Shape 51">
                  <a:extLst>
                    <a:ext uri="{FF2B5EF4-FFF2-40B4-BE49-F238E27FC236}">
                      <a16:creationId xmlns:a16="http://schemas.microsoft.com/office/drawing/2014/main" id="{9DDE2B6A-F847-4CB9-A70A-5A39E3EB6DCB}"/>
                    </a:ext>
                  </a:extLst>
                </p:cNvPr>
                <p:cNvSpPr/>
                <p:nvPr/>
              </p:nvSpPr>
              <p:spPr>
                <a:xfrm>
                  <a:off x="6563619" y="2228393"/>
                  <a:ext cx="1189137" cy="686602"/>
                </a:xfrm>
                <a:custGeom>
                  <a:avLst/>
                  <a:gdLst>
                    <a:gd name="connsiteX0" fmla="*/ 258510 w 1189137"/>
                    <a:gd name="connsiteY0" fmla="*/ 1718 h 686602"/>
                    <a:gd name="connsiteX1" fmla="*/ 325176 w 1189137"/>
                    <a:gd name="connsiteY1" fmla="*/ 44883 h 686602"/>
                    <a:gd name="connsiteX2" fmla="*/ 825410 w 1189137"/>
                    <a:gd name="connsiteY2" fmla="*/ 269821 h 686602"/>
                    <a:gd name="connsiteX3" fmla="*/ 1046511 w 1189137"/>
                    <a:gd name="connsiteY3" fmla="*/ 343202 h 686602"/>
                    <a:gd name="connsiteX4" fmla="*/ 1095432 w 1189137"/>
                    <a:gd name="connsiteY4" fmla="*/ 354712 h 686602"/>
                    <a:gd name="connsiteX5" fmla="*/ 1170730 w 1189137"/>
                    <a:gd name="connsiteY5" fmla="*/ 453512 h 686602"/>
                    <a:gd name="connsiteX6" fmla="*/ 1182241 w 1189137"/>
                    <a:gd name="connsiteY6" fmla="*/ 590681 h 686602"/>
                    <a:gd name="connsiteX7" fmla="*/ 1169771 w 1189137"/>
                    <a:gd name="connsiteY7" fmla="*/ 686603 h 686602"/>
                    <a:gd name="connsiteX8" fmla="*/ 528531 w 1189137"/>
                    <a:gd name="connsiteY8" fmla="*/ 311547 h 686602"/>
                    <a:gd name="connsiteX9" fmla="*/ 104555 w 1189137"/>
                    <a:gd name="connsiteY9" fmla="*/ 181093 h 686602"/>
                    <a:gd name="connsiteX10" fmla="*/ 0 w 1189137"/>
                    <a:gd name="connsiteY10" fmla="*/ 158551 h 686602"/>
                    <a:gd name="connsiteX11" fmla="*/ 72421 w 1189137"/>
                    <a:gd name="connsiteY11" fmla="*/ 59751 h 686602"/>
                    <a:gd name="connsiteX12" fmla="*/ 162588 w 1189137"/>
                    <a:gd name="connsiteY12" fmla="*/ 11790 h 686602"/>
                    <a:gd name="connsiteX13" fmla="*/ 258510 w 1189137"/>
                    <a:gd name="connsiteY13" fmla="*/ 1718 h 6866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189137" h="686602">
                      <a:moveTo>
                        <a:pt x="258510" y="1718"/>
                      </a:moveTo>
                      <a:cubicBezTo>
                        <a:pt x="276736" y="22821"/>
                        <a:pt x="302155" y="32414"/>
                        <a:pt x="325176" y="44883"/>
                      </a:cubicBezTo>
                      <a:cubicBezTo>
                        <a:pt x="485846" y="132652"/>
                        <a:pt x="653230" y="206512"/>
                        <a:pt x="825410" y="269821"/>
                      </a:cubicBezTo>
                      <a:cubicBezTo>
                        <a:pt x="898312" y="296679"/>
                        <a:pt x="972171" y="321619"/>
                        <a:pt x="1046511" y="343202"/>
                      </a:cubicBezTo>
                      <a:cubicBezTo>
                        <a:pt x="1062338" y="347998"/>
                        <a:pt x="1079125" y="350875"/>
                        <a:pt x="1095432" y="354712"/>
                      </a:cubicBezTo>
                      <a:cubicBezTo>
                        <a:pt x="1130443" y="380132"/>
                        <a:pt x="1151067" y="416582"/>
                        <a:pt x="1170730" y="453512"/>
                      </a:cubicBezTo>
                      <a:cubicBezTo>
                        <a:pt x="1194232" y="497636"/>
                        <a:pt x="1191833" y="543199"/>
                        <a:pt x="1182241" y="590681"/>
                      </a:cubicBezTo>
                      <a:cubicBezTo>
                        <a:pt x="1176006" y="622335"/>
                        <a:pt x="1181282" y="655428"/>
                        <a:pt x="1169771" y="686603"/>
                      </a:cubicBezTo>
                      <a:cubicBezTo>
                        <a:pt x="974090" y="531209"/>
                        <a:pt x="760184" y="405551"/>
                        <a:pt x="528531" y="311547"/>
                      </a:cubicBezTo>
                      <a:cubicBezTo>
                        <a:pt x="391362" y="255912"/>
                        <a:pt x="250357" y="210349"/>
                        <a:pt x="104555" y="181093"/>
                      </a:cubicBezTo>
                      <a:cubicBezTo>
                        <a:pt x="69544" y="173899"/>
                        <a:pt x="34532" y="166225"/>
                        <a:pt x="0" y="158551"/>
                      </a:cubicBezTo>
                      <a:cubicBezTo>
                        <a:pt x="20623" y="123060"/>
                        <a:pt x="48920" y="93324"/>
                        <a:pt x="72421" y="59751"/>
                      </a:cubicBezTo>
                      <a:cubicBezTo>
                        <a:pt x="94004" y="29056"/>
                        <a:pt x="129495" y="18505"/>
                        <a:pt x="162588" y="11790"/>
                      </a:cubicBezTo>
                      <a:cubicBezTo>
                        <a:pt x="193763" y="6035"/>
                        <a:pt x="225897" y="-4037"/>
                        <a:pt x="258510" y="1718"/>
                      </a:cubicBezTo>
                      <a:close/>
                    </a:path>
                  </a:pathLst>
                </a:custGeom>
                <a:solidFill>
                  <a:schemeClr val="accent3">
                    <a:lumMod val="50000"/>
                  </a:schemeClr>
                </a:solidFill>
                <a:ln w="479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32" name="Freeform: Shape 52">
                  <a:extLst>
                    <a:ext uri="{FF2B5EF4-FFF2-40B4-BE49-F238E27FC236}">
                      <a16:creationId xmlns:a16="http://schemas.microsoft.com/office/drawing/2014/main" id="{E21ADB88-BD97-4A0E-A861-A1564BE58513}"/>
                    </a:ext>
                  </a:extLst>
                </p:cNvPr>
                <p:cNvSpPr/>
                <p:nvPr/>
              </p:nvSpPr>
              <p:spPr>
                <a:xfrm>
                  <a:off x="7229319" y="1218762"/>
                  <a:ext cx="734458" cy="503921"/>
                </a:xfrm>
                <a:custGeom>
                  <a:avLst/>
                  <a:gdLst>
                    <a:gd name="connsiteX0" fmla="*/ 0 w 734458"/>
                    <a:gd name="connsiteY0" fmla="*/ 212798 h 503921"/>
                    <a:gd name="connsiteX1" fmla="*/ 46522 w 734458"/>
                    <a:gd name="connsiteY1" fmla="*/ 112079 h 503921"/>
                    <a:gd name="connsiteX2" fmla="*/ 248918 w 734458"/>
                    <a:gd name="connsiteY2" fmla="*/ 4167 h 503921"/>
                    <a:gd name="connsiteX3" fmla="*/ 694956 w 734458"/>
                    <a:gd name="connsiteY3" fmla="*/ 224308 h 503921"/>
                    <a:gd name="connsiteX4" fmla="*/ 699273 w 734458"/>
                    <a:gd name="connsiteY4" fmla="*/ 494329 h 503921"/>
                    <a:gd name="connsiteX5" fmla="*/ 693517 w 734458"/>
                    <a:gd name="connsiteY5" fmla="*/ 503921 h 503921"/>
                    <a:gd name="connsiteX6" fmla="*/ 414864 w 734458"/>
                    <a:gd name="connsiteY6" fmla="*/ 127906 h 503921"/>
                    <a:gd name="connsiteX7" fmla="*/ 0 w 734458"/>
                    <a:gd name="connsiteY7" fmla="*/ 212798 h 5039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34458" h="503921">
                      <a:moveTo>
                        <a:pt x="0" y="212798"/>
                      </a:moveTo>
                      <a:cubicBezTo>
                        <a:pt x="7194" y="172990"/>
                        <a:pt x="23500" y="140856"/>
                        <a:pt x="46522" y="112079"/>
                      </a:cubicBezTo>
                      <a:cubicBezTo>
                        <a:pt x="98320" y="47332"/>
                        <a:pt x="168823" y="16157"/>
                        <a:pt x="248918" y="4167"/>
                      </a:cubicBezTo>
                      <a:cubicBezTo>
                        <a:pt x="421098" y="-21253"/>
                        <a:pt x="611504" y="71792"/>
                        <a:pt x="694956" y="224308"/>
                      </a:cubicBezTo>
                      <a:cubicBezTo>
                        <a:pt x="743397" y="312557"/>
                        <a:pt x="750111" y="403203"/>
                        <a:pt x="699273" y="494329"/>
                      </a:cubicBezTo>
                      <a:cubicBezTo>
                        <a:pt x="697834" y="496727"/>
                        <a:pt x="695916" y="499605"/>
                        <a:pt x="693517" y="503921"/>
                      </a:cubicBezTo>
                      <a:cubicBezTo>
                        <a:pt x="694476" y="306801"/>
                        <a:pt x="585605" y="189776"/>
                        <a:pt x="414864" y="127906"/>
                      </a:cubicBezTo>
                      <a:cubicBezTo>
                        <a:pt x="264745" y="72751"/>
                        <a:pt x="120862" y="87619"/>
                        <a:pt x="0" y="212798"/>
                      </a:cubicBezTo>
                      <a:close/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 w="479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1" name="Group 31">
                <a:extLst>
                  <a:ext uri="{FF2B5EF4-FFF2-40B4-BE49-F238E27FC236}">
                    <a16:creationId xmlns:a16="http://schemas.microsoft.com/office/drawing/2014/main" id="{583B3F5C-59E4-46D5-9A85-389484FB6F45}"/>
                  </a:ext>
                </a:extLst>
              </p:cNvPr>
              <p:cNvGrpSpPr/>
              <p:nvPr/>
            </p:nvGrpSpPr>
            <p:grpSpPr>
              <a:xfrm>
                <a:off x="7946663" y="3655474"/>
                <a:ext cx="1571701" cy="1274220"/>
                <a:chOff x="8213001" y="3218811"/>
                <a:chExt cx="1775655" cy="1439571"/>
              </a:xfrm>
            </p:grpSpPr>
            <p:sp>
              <p:nvSpPr>
                <p:cNvPr id="21" name="Freeform: Shape 41">
                  <a:extLst>
                    <a:ext uri="{FF2B5EF4-FFF2-40B4-BE49-F238E27FC236}">
                      <a16:creationId xmlns:a16="http://schemas.microsoft.com/office/drawing/2014/main" id="{867B3347-C110-436E-811D-826A403DC14F}"/>
                    </a:ext>
                  </a:extLst>
                </p:cNvPr>
                <p:cNvSpPr/>
                <p:nvPr/>
              </p:nvSpPr>
              <p:spPr>
                <a:xfrm>
                  <a:off x="8670942" y="3273142"/>
                  <a:ext cx="1128485" cy="806800"/>
                </a:xfrm>
                <a:custGeom>
                  <a:avLst/>
                  <a:gdLst>
                    <a:gd name="connsiteX0" fmla="*/ 1019741 w 1128485"/>
                    <a:gd name="connsiteY0" fmla="*/ 736806 h 806800"/>
                    <a:gd name="connsiteX1" fmla="*/ 817345 w 1128485"/>
                    <a:gd name="connsiteY1" fmla="*/ 792921 h 806800"/>
                    <a:gd name="connsiteX2" fmla="*/ 761710 w 1128485"/>
                    <a:gd name="connsiteY2" fmla="*/ 784767 h 806800"/>
                    <a:gd name="connsiteX3" fmla="*/ 424064 w 1128485"/>
                    <a:gd name="connsiteY3" fmla="*/ 702754 h 806800"/>
                    <a:gd name="connsiteX4" fmla="*/ 385215 w 1128485"/>
                    <a:gd name="connsiteY4" fmla="*/ 703233 h 806800"/>
                    <a:gd name="connsiteX5" fmla="*/ 302723 w 1128485"/>
                    <a:gd name="connsiteY5" fmla="*/ 732010 h 806800"/>
                    <a:gd name="connsiteX6" fmla="*/ 289773 w 1128485"/>
                    <a:gd name="connsiteY6" fmla="*/ 766542 h 806800"/>
                    <a:gd name="connsiteX7" fmla="*/ 213515 w 1128485"/>
                    <a:gd name="connsiteY7" fmla="*/ 753113 h 806800"/>
                    <a:gd name="connsiteX8" fmla="*/ 63876 w 1128485"/>
                    <a:gd name="connsiteY8" fmla="*/ 710427 h 806800"/>
                    <a:gd name="connsiteX9" fmla="*/ 42774 w 1128485"/>
                    <a:gd name="connsiteY9" fmla="*/ 710427 h 806800"/>
                    <a:gd name="connsiteX10" fmla="*/ 5364 w 1128485"/>
                    <a:gd name="connsiteY10" fmla="*/ 695080 h 806800"/>
                    <a:gd name="connsiteX11" fmla="*/ 18313 w 1128485"/>
                    <a:gd name="connsiteY11" fmla="*/ 646639 h 806800"/>
                    <a:gd name="connsiteX12" fmla="*/ 75387 w 1128485"/>
                    <a:gd name="connsiteY12" fmla="*/ 574698 h 806800"/>
                    <a:gd name="connsiteX13" fmla="*/ 160758 w 1128485"/>
                    <a:gd name="connsiteY13" fmla="*/ 454315 h 806800"/>
                    <a:gd name="connsiteX14" fmla="*/ 174667 w 1128485"/>
                    <a:gd name="connsiteY14" fmla="*/ 443764 h 806800"/>
                    <a:gd name="connsiteX15" fmla="*/ 206800 w 1128485"/>
                    <a:gd name="connsiteY15" fmla="*/ 461989 h 806800"/>
                    <a:gd name="connsiteX16" fmla="*/ 298885 w 1128485"/>
                    <a:gd name="connsiteY16" fmla="*/ 430335 h 806800"/>
                    <a:gd name="connsiteX17" fmla="*/ 318070 w 1128485"/>
                    <a:gd name="connsiteY17" fmla="*/ 405395 h 806800"/>
                    <a:gd name="connsiteX18" fmla="*/ 473944 w 1128485"/>
                    <a:gd name="connsiteY18" fmla="*/ 164630 h 806800"/>
                    <a:gd name="connsiteX19" fmla="*/ 537253 w 1128485"/>
                    <a:gd name="connsiteY19" fmla="*/ 123863 h 806800"/>
                    <a:gd name="connsiteX20" fmla="*/ 565550 w 1128485"/>
                    <a:gd name="connsiteY20" fmla="*/ 87413 h 806800"/>
                    <a:gd name="connsiteX21" fmla="*/ 746842 w 1128485"/>
                    <a:gd name="connsiteY21" fmla="*/ 2522 h 806800"/>
                    <a:gd name="connsiteX22" fmla="*/ 726699 w 1128485"/>
                    <a:gd name="connsiteY22" fmla="*/ 23624 h 806800"/>
                    <a:gd name="connsiteX23" fmla="*/ 616388 w 1128485"/>
                    <a:gd name="connsiteY23" fmla="*/ 117149 h 806800"/>
                    <a:gd name="connsiteX24" fmla="*/ 741567 w 1128485"/>
                    <a:gd name="connsiteY24" fmla="*/ 91250 h 806800"/>
                    <a:gd name="connsiteX25" fmla="*/ 889287 w 1128485"/>
                    <a:gd name="connsiteY25" fmla="*/ 109475 h 806800"/>
                    <a:gd name="connsiteX26" fmla="*/ 971780 w 1128485"/>
                    <a:gd name="connsiteY26" fmla="*/ 209714 h 806800"/>
                    <a:gd name="connsiteX27" fmla="*/ 960269 w 1128485"/>
                    <a:gd name="connsiteY27" fmla="*/ 250481 h 806800"/>
                    <a:gd name="connsiteX28" fmla="*/ 943962 w 1128485"/>
                    <a:gd name="connsiteY28" fmla="*/ 302279 h 806800"/>
                    <a:gd name="connsiteX29" fmla="*/ 1059549 w 1128485"/>
                    <a:gd name="connsiteY29" fmla="*/ 433212 h 806800"/>
                    <a:gd name="connsiteX30" fmla="*/ 1113265 w 1128485"/>
                    <a:gd name="connsiteY30" fmla="*/ 452876 h 806800"/>
                    <a:gd name="connsiteX31" fmla="*/ 1122858 w 1128485"/>
                    <a:gd name="connsiteY31" fmla="*/ 479735 h 806800"/>
                    <a:gd name="connsiteX32" fmla="*/ 858112 w 1128485"/>
                    <a:gd name="connsiteY32" fmla="*/ 726255 h 806800"/>
                    <a:gd name="connsiteX33" fmla="*/ 994321 w 1128485"/>
                    <a:gd name="connsiteY33" fmla="*/ 730571 h 806800"/>
                    <a:gd name="connsiteX34" fmla="*/ 1019741 w 1128485"/>
                    <a:gd name="connsiteY34" fmla="*/ 736806 h 806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</a:cxnLst>
                  <a:rect l="l" t="t" r="r" b="b"/>
                  <a:pathLst>
                    <a:path w="1128485" h="806800">
                      <a:moveTo>
                        <a:pt x="1019741" y="736806"/>
                      </a:moveTo>
                      <a:cubicBezTo>
                        <a:pt x="979933" y="798196"/>
                        <a:pt x="883531" y="825534"/>
                        <a:pt x="817345" y="792921"/>
                      </a:cubicBezTo>
                      <a:cubicBezTo>
                        <a:pt x="799120" y="783808"/>
                        <a:pt x="782334" y="782369"/>
                        <a:pt x="761710" y="784767"/>
                      </a:cubicBezTo>
                      <a:cubicBezTo>
                        <a:pt x="640369" y="796757"/>
                        <a:pt x="521425" y="791482"/>
                        <a:pt x="424064" y="702754"/>
                      </a:cubicBezTo>
                      <a:cubicBezTo>
                        <a:pt x="409676" y="689804"/>
                        <a:pt x="397206" y="698917"/>
                        <a:pt x="385215" y="703233"/>
                      </a:cubicBezTo>
                      <a:cubicBezTo>
                        <a:pt x="357398" y="712825"/>
                        <a:pt x="331020" y="724336"/>
                        <a:pt x="302723" y="732010"/>
                      </a:cubicBezTo>
                      <a:cubicBezTo>
                        <a:pt x="283538" y="737286"/>
                        <a:pt x="285457" y="752154"/>
                        <a:pt x="289773" y="766542"/>
                      </a:cubicBezTo>
                      <a:cubicBezTo>
                        <a:pt x="262915" y="772297"/>
                        <a:pt x="238455" y="759828"/>
                        <a:pt x="213515" y="753113"/>
                      </a:cubicBezTo>
                      <a:cubicBezTo>
                        <a:pt x="163635" y="739684"/>
                        <a:pt x="113276" y="727214"/>
                        <a:pt x="63876" y="710427"/>
                      </a:cubicBezTo>
                      <a:cubicBezTo>
                        <a:pt x="56682" y="708029"/>
                        <a:pt x="49968" y="708509"/>
                        <a:pt x="42774" y="710427"/>
                      </a:cubicBezTo>
                      <a:cubicBezTo>
                        <a:pt x="27905" y="711387"/>
                        <a:pt x="15915" y="704672"/>
                        <a:pt x="5364" y="695080"/>
                      </a:cubicBezTo>
                      <a:cubicBezTo>
                        <a:pt x="-7586" y="674457"/>
                        <a:pt x="5364" y="660548"/>
                        <a:pt x="18313" y="646639"/>
                      </a:cubicBezTo>
                      <a:cubicBezTo>
                        <a:pt x="44692" y="628414"/>
                        <a:pt x="57162" y="599158"/>
                        <a:pt x="75387" y="574698"/>
                      </a:cubicBezTo>
                      <a:cubicBezTo>
                        <a:pt x="104643" y="534890"/>
                        <a:pt x="131981" y="494123"/>
                        <a:pt x="160758" y="454315"/>
                      </a:cubicBezTo>
                      <a:cubicBezTo>
                        <a:pt x="164115" y="449519"/>
                        <a:pt x="166033" y="442325"/>
                        <a:pt x="174667" y="443764"/>
                      </a:cubicBezTo>
                      <a:cubicBezTo>
                        <a:pt x="178024" y="462948"/>
                        <a:pt x="186177" y="470622"/>
                        <a:pt x="206800" y="461989"/>
                      </a:cubicBezTo>
                      <a:cubicBezTo>
                        <a:pt x="237016" y="449999"/>
                        <a:pt x="268191" y="440886"/>
                        <a:pt x="298885" y="430335"/>
                      </a:cubicBezTo>
                      <a:cubicBezTo>
                        <a:pt x="310396" y="426498"/>
                        <a:pt x="317111" y="417865"/>
                        <a:pt x="318070" y="405395"/>
                      </a:cubicBezTo>
                      <a:cubicBezTo>
                        <a:pt x="329101" y="298921"/>
                        <a:pt x="394328" y="226980"/>
                        <a:pt x="473944" y="164630"/>
                      </a:cubicBezTo>
                      <a:cubicBezTo>
                        <a:pt x="493608" y="149283"/>
                        <a:pt x="515670" y="136333"/>
                        <a:pt x="537253" y="123863"/>
                      </a:cubicBezTo>
                      <a:cubicBezTo>
                        <a:pt x="552120" y="115230"/>
                        <a:pt x="557875" y="101322"/>
                        <a:pt x="565550" y="87413"/>
                      </a:cubicBezTo>
                      <a:cubicBezTo>
                        <a:pt x="603919" y="21706"/>
                        <a:pt x="670584" y="-9469"/>
                        <a:pt x="746842" y="2522"/>
                      </a:cubicBezTo>
                      <a:cubicBezTo>
                        <a:pt x="746363" y="15471"/>
                        <a:pt x="735332" y="18828"/>
                        <a:pt x="726699" y="23624"/>
                      </a:cubicBezTo>
                      <a:cubicBezTo>
                        <a:pt x="670105" y="57677"/>
                        <a:pt x="641807" y="81178"/>
                        <a:pt x="616388" y="117149"/>
                      </a:cubicBezTo>
                      <a:cubicBezTo>
                        <a:pt x="659074" y="106597"/>
                        <a:pt x="699361" y="96046"/>
                        <a:pt x="741567" y="91250"/>
                      </a:cubicBezTo>
                      <a:cubicBezTo>
                        <a:pt x="792405" y="85494"/>
                        <a:pt x="842285" y="87413"/>
                        <a:pt x="889287" y="109475"/>
                      </a:cubicBezTo>
                      <a:cubicBezTo>
                        <a:pt x="932452" y="129619"/>
                        <a:pt x="959790" y="163671"/>
                        <a:pt x="971780" y="209714"/>
                      </a:cubicBezTo>
                      <a:cubicBezTo>
                        <a:pt x="976097" y="225541"/>
                        <a:pt x="974178" y="239450"/>
                        <a:pt x="960269" y="250481"/>
                      </a:cubicBezTo>
                      <a:cubicBezTo>
                        <a:pt x="943003" y="263910"/>
                        <a:pt x="940126" y="281655"/>
                        <a:pt x="943962" y="302279"/>
                      </a:cubicBezTo>
                      <a:cubicBezTo>
                        <a:pt x="956433" y="368945"/>
                        <a:pt x="1001996" y="406354"/>
                        <a:pt x="1059549" y="433212"/>
                      </a:cubicBezTo>
                      <a:cubicBezTo>
                        <a:pt x="1076815" y="441366"/>
                        <a:pt x="1095040" y="447121"/>
                        <a:pt x="1113265" y="452876"/>
                      </a:cubicBezTo>
                      <a:cubicBezTo>
                        <a:pt x="1127654" y="457673"/>
                        <a:pt x="1133889" y="466785"/>
                        <a:pt x="1122858" y="479735"/>
                      </a:cubicBezTo>
                      <a:cubicBezTo>
                        <a:pt x="1045640" y="573259"/>
                        <a:pt x="974178" y="673498"/>
                        <a:pt x="858112" y="726255"/>
                      </a:cubicBezTo>
                      <a:cubicBezTo>
                        <a:pt x="903675" y="734408"/>
                        <a:pt x="949239" y="732010"/>
                        <a:pt x="994321" y="730571"/>
                      </a:cubicBezTo>
                      <a:cubicBezTo>
                        <a:pt x="1003434" y="730571"/>
                        <a:pt x="1013506" y="725295"/>
                        <a:pt x="1019741" y="736806"/>
                      </a:cubicBezTo>
                      <a:close/>
                    </a:path>
                  </a:pathLst>
                </a:custGeom>
                <a:solidFill>
                  <a:srgbClr val="F0C8A4"/>
                </a:solidFill>
                <a:ln w="479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2" name="Freeform: Shape 42">
                  <a:extLst>
                    <a:ext uri="{FF2B5EF4-FFF2-40B4-BE49-F238E27FC236}">
                      <a16:creationId xmlns:a16="http://schemas.microsoft.com/office/drawing/2014/main" id="{0F48A1A0-4C29-46FE-B846-7C8E0B8C8787}"/>
                    </a:ext>
                  </a:extLst>
                </p:cNvPr>
                <p:cNvSpPr/>
                <p:nvPr/>
              </p:nvSpPr>
              <p:spPr>
                <a:xfrm>
                  <a:off x="9265268" y="3218811"/>
                  <a:ext cx="723388" cy="795086"/>
                </a:xfrm>
                <a:custGeom>
                  <a:avLst/>
                  <a:gdLst>
                    <a:gd name="connsiteX0" fmla="*/ 425415 w 723388"/>
                    <a:gd name="connsiteY0" fmla="*/ 791137 h 795086"/>
                    <a:gd name="connsiteX1" fmla="*/ 260428 w 723388"/>
                    <a:gd name="connsiteY1" fmla="*/ 790178 h 795086"/>
                    <a:gd name="connsiteX2" fmla="*/ 238846 w 723388"/>
                    <a:gd name="connsiteY2" fmla="*/ 784423 h 795086"/>
                    <a:gd name="connsiteX3" fmla="*/ 529490 w 723388"/>
                    <a:gd name="connsiteY3" fmla="*/ 522555 h 795086"/>
                    <a:gd name="connsiteX4" fmla="*/ 509347 w 723388"/>
                    <a:gd name="connsiteY4" fmla="*/ 513443 h 795086"/>
                    <a:gd name="connsiteX5" fmla="*/ 388005 w 723388"/>
                    <a:gd name="connsiteY5" fmla="*/ 447736 h 795086"/>
                    <a:gd name="connsiteX6" fmla="*/ 339085 w 723388"/>
                    <a:gd name="connsiteY6" fmla="*/ 338864 h 795086"/>
                    <a:gd name="connsiteX7" fmla="*/ 360667 w 723388"/>
                    <a:gd name="connsiteY7" fmla="*/ 298577 h 795086"/>
                    <a:gd name="connsiteX8" fmla="*/ 370739 w 723388"/>
                    <a:gd name="connsiteY8" fmla="*/ 269321 h 795086"/>
                    <a:gd name="connsiteX9" fmla="*/ 216304 w 723388"/>
                    <a:gd name="connsiteY9" fmla="*/ 152296 h 795086"/>
                    <a:gd name="connsiteX10" fmla="*/ 16306 w 723388"/>
                    <a:gd name="connsiteY10" fmla="*/ 182991 h 795086"/>
                    <a:gd name="connsiteX11" fmla="*/ 0 w 723388"/>
                    <a:gd name="connsiteY11" fmla="*/ 187307 h 795086"/>
                    <a:gd name="connsiteX12" fmla="*/ 53237 w 723388"/>
                    <a:gd name="connsiteY12" fmla="*/ 124958 h 795086"/>
                    <a:gd name="connsiteX13" fmla="*/ 151557 w 723388"/>
                    <a:gd name="connsiteY13" fmla="*/ 57333 h 795086"/>
                    <a:gd name="connsiteX14" fmla="*/ 275296 w 723388"/>
                    <a:gd name="connsiteY14" fmla="*/ 14168 h 795086"/>
                    <a:gd name="connsiteX15" fmla="*/ 590401 w 723388"/>
                    <a:gd name="connsiteY15" fmla="*/ 101457 h 795086"/>
                    <a:gd name="connsiteX16" fmla="*/ 718936 w 723388"/>
                    <a:gd name="connsiteY16" fmla="*/ 477952 h 795086"/>
                    <a:gd name="connsiteX17" fmla="*/ 718936 w 723388"/>
                    <a:gd name="connsiteY17" fmla="*/ 503851 h 795086"/>
                    <a:gd name="connsiteX18" fmla="*/ 601432 w 723388"/>
                    <a:gd name="connsiteY18" fmla="*/ 736941 h 795086"/>
                    <a:gd name="connsiteX19" fmla="*/ 447477 w 723388"/>
                    <a:gd name="connsiteY19" fmla="*/ 785862 h 795086"/>
                    <a:gd name="connsiteX20" fmla="*/ 425415 w 723388"/>
                    <a:gd name="connsiteY20" fmla="*/ 791137 h 7950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723388" h="795086">
                      <a:moveTo>
                        <a:pt x="425415" y="791137"/>
                      </a:moveTo>
                      <a:cubicBezTo>
                        <a:pt x="370259" y="794015"/>
                        <a:pt x="315584" y="798811"/>
                        <a:pt x="260428" y="790178"/>
                      </a:cubicBezTo>
                      <a:cubicBezTo>
                        <a:pt x="253714" y="789219"/>
                        <a:pt x="247000" y="788260"/>
                        <a:pt x="238846" y="784423"/>
                      </a:cubicBezTo>
                      <a:cubicBezTo>
                        <a:pt x="369301" y="733584"/>
                        <a:pt x="443640" y="622315"/>
                        <a:pt x="529490" y="522555"/>
                      </a:cubicBezTo>
                      <a:cubicBezTo>
                        <a:pt x="525654" y="513922"/>
                        <a:pt x="516061" y="515361"/>
                        <a:pt x="509347" y="513443"/>
                      </a:cubicBezTo>
                      <a:cubicBezTo>
                        <a:pt x="464263" y="499534"/>
                        <a:pt x="422537" y="479390"/>
                        <a:pt x="388005" y="447736"/>
                      </a:cubicBezTo>
                      <a:cubicBezTo>
                        <a:pt x="356830" y="419439"/>
                        <a:pt x="341962" y="381070"/>
                        <a:pt x="339085" y="338864"/>
                      </a:cubicBezTo>
                      <a:cubicBezTo>
                        <a:pt x="338126" y="322078"/>
                        <a:pt x="344840" y="306730"/>
                        <a:pt x="360667" y="298577"/>
                      </a:cubicBezTo>
                      <a:cubicBezTo>
                        <a:pt x="375056" y="291383"/>
                        <a:pt x="374097" y="281791"/>
                        <a:pt x="370739" y="269321"/>
                      </a:cubicBezTo>
                      <a:cubicBezTo>
                        <a:pt x="352514" y="198818"/>
                        <a:pt x="297359" y="157092"/>
                        <a:pt x="216304" y="152296"/>
                      </a:cubicBezTo>
                      <a:cubicBezTo>
                        <a:pt x="147240" y="148459"/>
                        <a:pt x="81054" y="161888"/>
                        <a:pt x="16306" y="182991"/>
                      </a:cubicBezTo>
                      <a:cubicBezTo>
                        <a:pt x="12949" y="183950"/>
                        <a:pt x="9112" y="184909"/>
                        <a:pt x="0" y="187307"/>
                      </a:cubicBezTo>
                      <a:cubicBezTo>
                        <a:pt x="16786" y="160929"/>
                        <a:pt x="34532" y="142703"/>
                        <a:pt x="53237" y="124958"/>
                      </a:cubicBezTo>
                      <a:cubicBezTo>
                        <a:pt x="82972" y="97620"/>
                        <a:pt x="118464" y="78915"/>
                        <a:pt x="151557" y="57333"/>
                      </a:cubicBezTo>
                      <a:cubicBezTo>
                        <a:pt x="192324" y="42465"/>
                        <a:pt x="233091" y="26638"/>
                        <a:pt x="275296" y="14168"/>
                      </a:cubicBezTo>
                      <a:cubicBezTo>
                        <a:pt x="399516" y="-22762"/>
                        <a:pt x="501673" y="14647"/>
                        <a:pt x="590401" y="101457"/>
                      </a:cubicBezTo>
                      <a:cubicBezTo>
                        <a:pt x="696875" y="205053"/>
                        <a:pt x="733325" y="333109"/>
                        <a:pt x="718936" y="477952"/>
                      </a:cubicBezTo>
                      <a:cubicBezTo>
                        <a:pt x="717978" y="486584"/>
                        <a:pt x="717498" y="495218"/>
                        <a:pt x="718936" y="503851"/>
                      </a:cubicBezTo>
                      <a:cubicBezTo>
                        <a:pt x="736682" y="615120"/>
                        <a:pt x="702150" y="684184"/>
                        <a:pt x="601432" y="736941"/>
                      </a:cubicBezTo>
                      <a:cubicBezTo>
                        <a:pt x="552991" y="762361"/>
                        <a:pt x="501673" y="778188"/>
                        <a:pt x="447477" y="785862"/>
                      </a:cubicBezTo>
                      <a:cubicBezTo>
                        <a:pt x="440762" y="786821"/>
                        <a:pt x="433088" y="789219"/>
                        <a:pt x="425415" y="791137"/>
                      </a:cubicBezTo>
                      <a:close/>
                    </a:path>
                  </a:pathLst>
                </a:custGeom>
                <a:solidFill>
                  <a:srgbClr val="262421"/>
                </a:solidFill>
                <a:ln w="479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3" name="Freeform: Shape 43">
                  <a:extLst>
                    <a:ext uri="{FF2B5EF4-FFF2-40B4-BE49-F238E27FC236}">
                      <a16:creationId xmlns:a16="http://schemas.microsoft.com/office/drawing/2014/main" id="{F4B5B9B9-B667-4F95-AD5C-C5B9104576D4}"/>
                    </a:ext>
                  </a:extLst>
                </p:cNvPr>
                <p:cNvSpPr/>
                <p:nvPr/>
              </p:nvSpPr>
              <p:spPr>
                <a:xfrm>
                  <a:off x="8213001" y="3379690"/>
                  <a:ext cx="594717" cy="583736"/>
                </a:xfrm>
                <a:custGeom>
                  <a:avLst/>
                  <a:gdLst>
                    <a:gd name="connsiteX0" fmla="*/ 312227 w 594717"/>
                    <a:gd name="connsiteY0" fmla="*/ 583736 h 583736"/>
                    <a:gd name="connsiteX1" fmla="*/ 66666 w 594717"/>
                    <a:gd name="connsiteY1" fmla="*/ 124268 h 583736"/>
                    <a:gd name="connsiteX2" fmla="*/ 0 w 594717"/>
                    <a:gd name="connsiteY2" fmla="*/ 28826 h 583736"/>
                    <a:gd name="connsiteX3" fmla="*/ 249877 w 594717"/>
                    <a:gd name="connsiteY3" fmla="*/ 1968 h 583736"/>
                    <a:gd name="connsiteX4" fmla="*/ 373137 w 594717"/>
                    <a:gd name="connsiteY4" fmla="*/ 44174 h 583736"/>
                    <a:gd name="connsiteX5" fmla="*/ 559226 w 594717"/>
                    <a:gd name="connsiteY5" fmla="*/ 244651 h 583736"/>
                    <a:gd name="connsiteX6" fmla="*/ 594718 w 594717"/>
                    <a:gd name="connsiteY6" fmla="*/ 295969 h 583736"/>
                    <a:gd name="connsiteX7" fmla="*/ 588962 w 594717"/>
                    <a:gd name="connsiteY7" fmla="*/ 299326 h 583736"/>
                    <a:gd name="connsiteX8" fmla="*/ 474335 w 594717"/>
                    <a:gd name="connsiteY8" fmla="*/ 315154 h 583736"/>
                    <a:gd name="connsiteX9" fmla="*/ 351555 w 594717"/>
                    <a:gd name="connsiteY9" fmla="*/ 355441 h 583736"/>
                    <a:gd name="connsiteX10" fmla="*/ 502153 w 594717"/>
                    <a:gd name="connsiteY10" fmla="*/ 433138 h 583736"/>
                    <a:gd name="connsiteX11" fmla="*/ 516541 w 594717"/>
                    <a:gd name="connsiteY11" fmla="*/ 472946 h 583736"/>
                    <a:gd name="connsiteX12" fmla="*/ 492560 w 594717"/>
                    <a:gd name="connsiteY12" fmla="*/ 516591 h 583736"/>
                    <a:gd name="connsiteX13" fmla="*/ 312227 w 594717"/>
                    <a:gd name="connsiteY13" fmla="*/ 583736 h 5837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594717" h="583736">
                      <a:moveTo>
                        <a:pt x="312227" y="583736"/>
                      </a:moveTo>
                      <a:cubicBezTo>
                        <a:pt x="246040" y="422107"/>
                        <a:pt x="162588" y="269591"/>
                        <a:pt x="66666" y="124268"/>
                      </a:cubicBezTo>
                      <a:cubicBezTo>
                        <a:pt x="45084" y="91655"/>
                        <a:pt x="22062" y="60480"/>
                        <a:pt x="0" y="28826"/>
                      </a:cubicBezTo>
                      <a:cubicBezTo>
                        <a:pt x="46043" y="26428"/>
                        <a:pt x="214386" y="9162"/>
                        <a:pt x="249877" y="1968"/>
                      </a:cubicBezTo>
                      <a:cubicBezTo>
                        <a:pt x="297838" y="-7145"/>
                        <a:pt x="337166" y="16836"/>
                        <a:pt x="373137" y="44174"/>
                      </a:cubicBezTo>
                      <a:cubicBezTo>
                        <a:pt x="446997" y="99808"/>
                        <a:pt x="504551" y="170791"/>
                        <a:pt x="559226" y="244651"/>
                      </a:cubicBezTo>
                      <a:cubicBezTo>
                        <a:pt x="571696" y="261437"/>
                        <a:pt x="587524" y="275346"/>
                        <a:pt x="594718" y="295969"/>
                      </a:cubicBezTo>
                      <a:cubicBezTo>
                        <a:pt x="593279" y="298368"/>
                        <a:pt x="591360" y="300286"/>
                        <a:pt x="588962" y="299326"/>
                      </a:cubicBezTo>
                      <a:cubicBezTo>
                        <a:pt x="548675" y="288775"/>
                        <a:pt x="511745" y="304123"/>
                        <a:pt x="474335" y="315154"/>
                      </a:cubicBezTo>
                      <a:cubicBezTo>
                        <a:pt x="438844" y="325226"/>
                        <a:pt x="355871" y="347288"/>
                        <a:pt x="351555" y="355441"/>
                      </a:cubicBezTo>
                      <a:cubicBezTo>
                        <a:pt x="371219" y="368870"/>
                        <a:pt x="473376" y="416831"/>
                        <a:pt x="502153" y="433138"/>
                      </a:cubicBezTo>
                      <a:cubicBezTo>
                        <a:pt x="518459" y="442251"/>
                        <a:pt x="524695" y="454721"/>
                        <a:pt x="516541" y="472946"/>
                      </a:cubicBezTo>
                      <a:cubicBezTo>
                        <a:pt x="509826" y="488293"/>
                        <a:pt x="504551" y="504120"/>
                        <a:pt x="492560" y="516591"/>
                      </a:cubicBezTo>
                      <a:cubicBezTo>
                        <a:pt x="456110" y="532897"/>
                        <a:pt x="335248" y="575103"/>
                        <a:pt x="312227" y="583736"/>
                      </a:cubicBezTo>
                      <a:close/>
                    </a:path>
                  </a:pathLst>
                </a:custGeom>
                <a:solidFill>
                  <a:schemeClr val="accent4">
                    <a:lumMod val="50000"/>
                  </a:schemeClr>
                </a:solidFill>
                <a:ln w="479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4" name="Freeform: Shape 44">
                  <a:extLst>
                    <a:ext uri="{FF2B5EF4-FFF2-40B4-BE49-F238E27FC236}">
                      <a16:creationId xmlns:a16="http://schemas.microsoft.com/office/drawing/2014/main" id="{406CC424-D8C4-4533-984A-31343E9D907E}"/>
                    </a:ext>
                  </a:extLst>
                </p:cNvPr>
                <p:cNvSpPr/>
                <p:nvPr/>
              </p:nvSpPr>
              <p:spPr>
                <a:xfrm>
                  <a:off x="8544412" y="3964571"/>
                  <a:ext cx="427054" cy="693811"/>
                </a:xfrm>
                <a:custGeom>
                  <a:avLst/>
                  <a:gdLst>
                    <a:gd name="connsiteX0" fmla="*/ 134291 w 427054"/>
                    <a:gd name="connsiteY0" fmla="*/ 294 h 693811"/>
                    <a:gd name="connsiteX1" fmla="*/ 167384 w 427054"/>
                    <a:gd name="connsiteY1" fmla="*/ 14682 h 693811"/>
                    <a:gd name="connsiteX2" fmla="*/ 249398 w 427054"/>
                    <a:gd name="connsiteY2" fmla="*/ 50173 h 693811"/>
                    <a:gd name="connsiteX3" fmla="*/ 253235 w 427054"/>
                    <a:gd name="connsiteY3" fmla="*/ 87103 h 693811"/>
                    <a:gd name="connsiteX4" fmla="*/ 193763 w 427054"/>
                    <a:gd name="connsiteY4" fmla="*/ 228589 h 693811"/>
                    <a:gd name="connsiteX5" fmla="*/ 189446 w 427054"/>
                    <a:gd name="connsiteY5" fmla="*/ 244416 h 693811"/>
                    <a:gd name="connsiteX6" fmla="*/ 297838 w 427054"/>
                    <a:gd name="connsiteY6" fmla="*/ 198373 h 693811"/>
                    <a:gd name="connsiteX7" fmla="*/ 344361 w 427054"/>
                    <a:gd name="connsiteY7" fmla="*/ 178709 h 693811"/>
                    <a:gd name="connsiteX8" fmla="*/ 399996 w 427054"/>
                    <a:gd name="connsiteY8" fmla="*/ 138422 h 693811"/>
                    <a:gd name="connsiteX9" fmla="*/ 417262 w 427054"/>
                    <a:gd name="connsiteY9" fmla="*/ 126911 h 693811"/>
                    <a:gd name="connsiteX10" fmla="*/ 425895 w 427054"/>
                    <a:gd name="connsiteY10" fmla="*/ 286142 h 693811"/>
                    <a:gd name="connsiteX11" fmla="*/ 388005 w 427054"/>
                    <a:gd name="connsiteY11" fmla="*/ 518274 h 693811"/>
                    <a:gd name="connsiteX12" fmla="*/ 347718 w 427054"/>
                    <a:gd name="connsiteY12" fmla="*/ 571990 h 693811"/>
                    <a:gd name="connsiteX13" fmla="*/ 165466 w 427054"/>
                    <a:gd name="connsiteY13" fmla="*/ 693811 h 693811"/>
                    <a:gd name="connsiteX14" fmla="*/ 131893 w 427054"/>
                    <a:gd name="connsiteY14" fmla="*/ 512998 h 693811"/>
                    <a:gd name="connsiteX15" fmla="*/ 60910 w 427054"/>
                    <a:gd name="connsiteY15" fmla="*/ 218996 h 693811"/>
                    <a:gd name="connsiteX16" fmla="*/ 0 w 427054"/>
                    <a:gd name="connsiteY16" fmla="*/ 43459 h 693811"/>
                    <a:gd name="connsiteX17" fmla="*/ 134291 w 427054"/>
                    <a:gd name="connsiteY17" fmla="*/ 294 h 6938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427054" h="693811">
                      <a:moveTo>
                        <a:pt x="134291" y="294"/>
                      </a:moveTo>
                      <a:cubicBezTo>
                        <a:pt x="145322" y="5090"/>
                        <a:pt x="155394" y="12764"/>
                        <a:pt x="167384" y="14682"/>
                      </a:cubicBezTo>
                      <a:cubicBezTo>
                        <a:pt x="198559" y="17560"/>
                        <a:pt x="223499" y="34826"/>
                        <a:pt x="249398" y="50173"/>
                      </a:cubicBezTo>
                      <a:cubicBezTo>
                        <a:pt x="264266" y="58807"/>
                        <a:pt x="258510" y="74154"/>
                        <a:pt x="253235" y="87103"/>
                      </a:cubicBezTo>
                      <a:cubicBezTo>
                        <a:pt x="234050" y="134585"/>
                        <a:pt x="212947" y="181107"/>
                        <a:pt x="193763" y="228589"/>
                      </a:cubicBezTo>
                      <a:cubicBezTo>
                        <a:pt x="191844" y="232905"/>
                        <a:pt x="189446" y="236742"/>
                        <a:pt x="189446" y="244416"/>
                      </a:cubicBezTo>
                      <a:cubicBezTo>
                        <a:pt x="227336" y="230027"/>
                        <a:pt x="262347" y="213241"/>
                        <a:pt x="297838" y="198373"/>
                      </a:cubicBezTo>
                      <a:cubicBezTo>
                        <a:pt x="313186" y="192138"/>
                        <a:pt x="328534" y="183985"/>
                        <a:pt x="344361" y="178709"/>
                      </a:cubicBezTo>
                      <a:cubicBezTo>
                        <a:pt x="366902" y="171035"/>
                        <a:pt x="385128" y="157127"/>
                        <a:pt x="399996" y="138422"/>
                      </a:cubicBezTo>
                      <a:cubicBezTo>
                        <a:pt x="404312" y="133146"/>
                        <a:pt x="406230" y="122595"/>
                        <a:pt x="417262" y="126911"/>
                      </a:cubicBezTo>
                      <a:cubicBezTo>
                        <a:pt x="419180" y="180148"/>
                        <a:pt x="430691" y="232905"/>
                        <a:pt x="425895" y="286142"/>
                      </a:cubicBezTo>
                      <a:cubicBezTo>
                        <a:pt x="418701" y="364319"/>
                        <a:pt x="419180" y="443934"/>
                        <a:pt x="388005" y="518274"/>
                      </a:cubicBezTo>
                      <a:cubicBezTo>
                        <a:pt x="378893" y="539377"/>
                        <a:pt x="366423" y="558082"/>
                        <a:pt x="347718" y="571990"/>
                      </a:cubicBezTo>
                      <a:cubicBezTo>
                        <a:pt x="295440" y="611318"/>
                        <a:pt x="222060" y="660718"/>
                        <a:pt x="165466" y="693811"/>
                      </a:cubicBezTo>
                      <a:cubicBezTo>
                        <a:pt x="156833" y="655443"/>
                        <a:pt x="142924" y="583501"/>
                        <a:pt x="131893" y="512998"/>
                      </a:cubicBezTo>
                      <a:cubicBezTo>
                        <a:pt x="116066" y="412759"/>
                        <a:pt x="89208" y="315878"/>
                        <a:pt x="60910" y="218996"/>
                      </a:cubicBezTo>
                      <a:cubicBezTo>
                        <a:pt x="43644" y="159525"/>
                        <a:pt x="20624" y="101972"/>
                        <a:pt x="0" y="43459"/>
                      </a:cubicBezTo>
                      <a:cubicBezTo>
                        <a:pt x="479" y="40581"/>
                        <a:pt x="128056" y="-4023"/>
                        <a:pt x="134291" y="294"/>
                      </a:cubicBezTo>
                      <a:close/>
                    </a:path>
                  </a:pathLst>
                </a:custGeom>
                <a:solidFill>
                  <a:schemeClr val="accent4">
                    <a:lumMod val="50000"/>
                  </a:schemeClr>
                </a:solidFill>
                <a:ln w="479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5" name="Freeform: Shape 45">
                  <a:extLst>
                    <a:ext uri="{FF2B5EF4-FFF2-40B4-BE49-F238E27FC236}">
                      <a16:creationId xmlns:a16="http://schemas.microsoft.com/office/drawing/2014/main" id="{CE8E9F0D-FD6D-467D-B7D3-E241F8D6B0B5}"/>
                    </a:ext>
                  </a:extLst>
                </p:cNvPr>
                <p:cNvSpPr/>
                <p:nvPr/>
              </p:nvSpPr>
              <p:spPr>
                <a:xfrm>
                  <a:off x="8546810" y="3666998"/>
                  <a:ext cx="298317" cy="279641"/>
                </a:xfrm>
                <a:custGeom>
                  <a:avLst/>
                  <a:gdLst>
                    <a:gd name="connsiteX0" fmla="*/ 155874 w 298317"/>
                    <a:gd name="connsiteY0" fmla="*/ 226405 h 279641"/>
                    <a:gd name="connsiteX1" fmla="*/ 128536 w 298317"/>
                    <a:gd name="connsiteY1" fmla="*/ 133840 h 279641"/>
                    <a:gd name="connsiteX2" fmla="*/ 0 w 298317"/>
                    <a:gd name="connsiteY2" fmla="*/ 67654 h 279641"/>
                    <a:gd name="connsiteX3" fmla="*/ 10072 w 298317"/>
                    <a:gd name="connsiteY3" fmla="*/ 58061 h 279641"/>
                    <a:gd name="connsiteX4" fmla="*/ 200478 w 298317"/>
                    <a:gd name="connsiteY4" fmla="*/ 2426 h 279641"/>
                    <a:gd name="connsiteX5" fmla="*/ 261388 w 298317"/>
                    <a:gd name="connsiteY5" fmla="*/ 8182 h 279641"/>
                    <a:gd name="connsiteX6" fmla="*/ 298318 w 298317"/>
                    <a:gd name="connsiteY6" fmla="*/ 49908 h 279641"/>
                    <a:gd name="connsiteX7" fmla="*/ 231172 w 298317"/>
                    <a:gd name="connsiteY7" fmla="*/ 147749 h 279641"/>
                    <a:gd name="connsiteX8" fmla="*/ 163547 w 298317"/>
                    <a:gd name="connsiteY8" fmla="*/ 242712 h 279641"/>
                    <a:gd name="connsiteX9" fmla="*/ 132373 w 298317"/>
                    <a:gd name="connsiteY9" fmla="*/ 279642 h 279641"/>
                    <a:gd name="connsiteX10" fmla="*/ 155874 w 298317"/>
                    <a:gd name="connsiteY10" fmla="*/ 226405 h 279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98317" h="279641">
                      <a:moveTo>
                        <a:pt x="155874" y="226405"/>
                      </a:moveTo>
                      <a:cubicBezTo>
                        <a:pt x="188487" y="165494"/>
                        <a:pt x="188487" y="165015"/>
                        <a:pt x="128536" y="133840"/>
                      </a:cubicBezTo>
                      <a:cubicBezTo>
                        <a:pt x="85371" y="111298"/>
                        <a:pt x="42206" y="89236"/>
                        <a:pt x="0" y="67654"/>
                      </a:cubicBezTo>
                      <a:cubicBezTo>
                        <a:pt x="0" y="59021"/>
                        <a:pt x="6235" y="59500"/>
                        <a:pt x="10072" y="58061"/>
                      </a:cubicBezTo>
                      <a:cubicBezTo>
                        <a:pt x="73381" y="39357"/>
                        <a:pt x="137169" y="21131"/>
                        <a:pt x="200478" y="2426"/>
                      </a:cubicBezTo>
                      <a:cubicBezTo>
                        <a:pt x="222060" y="-3808"/>
                        <a:pt x="241245" y="3386"/>
                        <a:pt x="261388" y="8182"/>
                      </a:cubicBezTo>
                      <a:cubicBezTo>
                        <a:pt x="276256" y="19693"/>
                        <a:pt x="293522" y="29285"/>
                        <a:pt x="298318" y="49908"/>
                      </a:cubicBezTo>
                      <a:cubicBezTo>
                        <a:pt x="275776" y="82521"/>
                        <a:pt x="253714" y="115135"/>
                        <a:pt x="231172" y="147749"/>
                      </a:cubicBezTo>
                      <a:cubicBezTo>
                        <a:pt x="209110" y="179882"/>
                        <a:pt x="186569" y="211537"/>
                        <a:pt x="163547" y="242712"/>
                      </a:cubicBezTo>
                      <a:cubicBezTo>
                        <a:pt x="159711" y="247987"/>
                        <a:pt x="147240" y="264294"/>
                        <a:pt x="132373" y="279642"/>
                      </a:cubicBezTo>
                      <a:cubicBezTo>
                        <a:pt x="124219" y="266212"/>
                        <a:pt x="151077" y="235038"/>
                        <a:pt x="155874" y="226405"/>
                      </a:cubicBezTo>
                      <a:close/>
                    </a:path>
                  </a:pathLst>
                </a:custGeom>
                <a:solidFill>
                  <a:srgbClr val="FEFEFD"/>
                </a:solidFill>
                <a:ln w="479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6" name="Freeform: Shape 46">
                  <a:extLst>
                    <a:ext uri="{FF2B5EF4-FFF2-40B4-BE49-F238E27FC236}">
                      <a16:creationId xmlns:a16="http://schemas.microsoft.com/office/drawing/2014/main" id="{3267DBDB-107A-4A78-B65F-2CA81EFBBB24}"/>
                    </a:ext>
                  </a:extLst>
                </p:cNvPr>
                <p:cNvSpPr/>
                <p:nvPr/>
              </p:nvSpPr>
              <p:spPr>
                <a:xfrm>
                  <a:off x="8711317" y="3973435"/>
                  <a:ext cx="252398" cy="245234"/>
                </a:xfrm>
                <a:custGeom>
                  <a:avLst/>
                  <a:gdLst>
                    <a:gd name="connsiteX0" fmla="*/ 249877 w 252398"/>
                    <a:gd name="connsiteY0" fmla="*/ 117567 h 245234"/>
                    <a:gd name="connsiteX1" fmla="*/ 171700 w 252398"/>
                    <a:gd name="connsiteY1" fmla="*/ 179437 h 245234"/>
                    <a:gd name="connsiteX2" fmla="*/ 33093 w 252398"/>
                    <a:gd name="connsiteY2" fmla="*/ 238429 h 245234"/>
                    <a:gd name="connsiteX3" fmla="*/ 7674 w 252398"/>
                    <a:gd name="connsiteY3" fmla="*/ 244664 h 245234"/>
                    <a:gd name="connsiteX4" fmla="*/ 45083 w 252398"/>
                    <a:gd name="connsiteY4" fmla="*/ 154977 h 245234"/>
                    <a:gd name="connsiteX5" fmla="*/ 81054 w 252398"/>
                    <a:gd name="connsiteY5" fmla="*/ 71524 h 245234"/>
                    <a:gd name="connsiteX6" fmla="*/ 68105 w 252398"/>
                    <a:gd name="connsiteY6" fmla="*/ 39390 h 245234"/>
                    <a:gd name="connsiteX7" fmla="*/ 0 w 252398"/>
                    <a:gd name="connsiteY7" fmla="*/ 4858 h 245234"/>
                    <a:gd name="connsiteX8" fmla="*/ 22062 w 252398"/>
                    <a:gd name="connsiteY8" fmla="*/ 1981 h 245234"/>
                    <a:gd name="connsiteX9" fmla="*/ 248438 w 252398"/>
                    <a:gd name="connsiteY9" fmla="*/ 65289 h 245234"/>
                    <a:gd name="connsiteX10" fmla="*/ 249877 w 252398"/>
                    <a:gd name="connsiteY10" fmla="*/ 117567 h 2452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52398" h="245234">
                      <a:moveTo>
                        <a:pt x="249877" y="117567"/>
                      </a:moveTo>
                      <a:cubicBezTo>
                        <a:pt x="233091" y="149701"/>
                        <a:pt x="204794" y="166487"/>
                        <a:pt x="171700" y="179437"/>
                      </a:cubicBezTo>
                      <a:cubicBezTo>
                        <a:pt x="125178" y="197662"/>
                        <a:pt x="79615" y="218765"/>
                        <a:pt x="33093" y="238429"/>
                      </a:cubicBezTo>
                      <a:cubicBezTo>
                        <a:pt x="25899" y="241307"/>
                        <a:pt x="19664" y="247062"/>
                        <a:pt x="7674" y="244664"/>
                      </a:cubicBezTo>
                      <a:cubicBezTo>
                        <a:pt x="20143" y="214449"/>
                        <a:pt x="32613" y="184713"/>
                        <a:pt x="45083" y="154977"/>
                      </a:cubicBezTo>
                      <a:cubicBezTo>
                        <a:pt x="56594" y="127159"/>
                        <a:pt x="67146" y="98383"/>
                        <a:pt x="81054" y="71524"/>
                      </a:cubicBezTo>
                      <a:cubicBezTo>
                        <a:pt x="90167" y="53779"/>
                        <a:pt x="84411" y="46585"/>
                        <a:pt x="68105" y="39390"/>
                      </a:cubicBezTo>
                      <a:cubicBezTo>
                        <a:pt x="45083" y="28839"/>
                        <a:pt x="22541" y="16369"/>
                        <a:pt x="0" y="4858"/>
                      </a:cubicBezTo>
                      <a:cubicBezTo>
                        <a:pt x="6714" y="-2336"/>
                        <a:pt x="14868" y="62"/>
                        <a:pt x="22062" y="1981"/>
                      </a:cubicBezTo>
                      <a:cubicBezTo>
                        <a:pt x="97361" y="23084"/>
                        <a:pt x="172660" y="44187"/>
                        <a:pt x="248438" y="65289"/>
                      </a:cubicBezTo>
                      <a:cubicBezTo>
                        <a:pt x="256112" y="83515"/>
                        <a:pt x="250357" y="100781"/>
                        <a:pt x="249877" y="117567"/>
                      </a:cubicBezTo>
                      <a:close/>
                    </a:path>
                  </a:pathLst>
                </a:custGeom>
                <a:solidFill>
                  <a:srgbClr val="FDFEFD"/>
                </a:solidFill>
                <a:ln w="479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7" name="Freeform: Shape 47">
                  <a:extLst>
                    <a:ext uri="{FF2B5EF4-FFF2-40B4-BE49-F238E27FC236}">
                      <a16:creationId xmlns:a16="http://schemas.microsoft.com/office/drawing/2014/main" id="{0FE03BF2-E437-4724-8F16-E104602E84EA}"/>
                    </a:ext>
                  </a:extLst>
                </p:cNvPr>
                <p:cNvSpPr/>
                <p:nvPr/>
              </p:nvSpPr>
              <p:spPr>
                <a:xfrm>
                  <a:off x="8525228" y="3893403"/>
                  <a:ext cx="177456" cy="119423"/>
                </a:xfrm>
                <a:custGeom>
                  <a:avLst/>
                  <a:gdLst>
                    <a:gd name="connsiteX0" fmla="*/ 177456 w 177456"/>
                    <a:gd name="connsiteY0" fmla="*/ 0 h 119423"/>
                    <a:gd name="connsiteX1" fmla="*/ 153476 w 177456"/>
                    <a:gd name="connsiteY1" fmla="*/ 71462 h 119423"/>
                    <a:gd name="connsiteX2" fmla="*/ 88728 w 177456"/>
                    <a:gd name="connsiteY2" fmla="*/ 93045 h 119423"/>
                    <a:gd name="connsiteX3" fmla="*/ 19184 w 177456"/>
                    <a:gd name="connsiteY3" fmla="*/ 119423 h 119423"/>
                    <a:gd name="connsiteX4" fmla="*/ 0 w 177456"/>
                    <a:gd name="connsiteY4" fmla="*/ 70023 h 119423"/>
                    <a:gd name="connsiteX5" fmla="*/ 10551 w 177456"/>
                    <a:gd name="connsiteY5" fmla="*/ 56594 h 119423"/>
                    <a:gd name="connsiteX6" fmla="*/ 177456 w 177456"/>
                    <a:gd name="connsiteY6" fmla="*/ 0 h 1194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77456" h="119423">
                      <a:moveTo>
                        <a:pt x="177456" y="0"/>
                      </a:moveTo>
                      <a:cubicBezTo>
                        <a:pt x="174099" y="9592"/>
                        <a:pt x="146281" y="53716"/>
                        <a:pt x="153476" y="71462"/>
                      </a:cubicBezTo>
                      <a:cubicBezTo>
                        <a:pt x="129495" y="81054"/>
                        <a:pt x="110311" y="84891"/>
                        <a:pt x="88728" y="93045"/>
                      </a:cubicBezTo>
                      <a:cubicBezTo>
                        <a:pt x="65706" y="101678"/>
                        <a:pt x="42206" y="110790"/>
                        <a:pt x="19184" y="119423"/>
                      </a:cubicBezTo>
                      <a:cubicBezTo>
                        <a:pt x="12949" y="104555"/>
                        <a:pt x="6715" y="84891"/>
                        <a:pt x="0" y="70023"/>
                      </a:cubicBezTo>
                      <a:cubicBezTo>
                        <a:pt x="0" y="62829"/>
                        <a:pt x="2398" y="58992"/>
                        <a:pt x="10551" y="56594"/>
                      </a:cubicBezTo>
                      <a:cubicBezTo>
                        <a:pt x="67146" y="40287"/>
                        <a:pt x="120382" y="14388"/>
                        <a:pt x="177456" y="0"/>
                      </a:cubicBezTo>
                      <a:close/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 w="479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8" name="Freeform: Shape 48">
                  <a:extLst>
                    <a:ext uri="{FF2B5EF4-FFF2-40B4-BE49-F238E27FC236}">
                      <a16:creationId xmlns:a16="http://schemas.microsoft.com/office/drawing/2014/main" id="{B93AD73B-DC83-42BD-948B-48550AEABB8F}"/>
                    </a:ext>
                  </a:extLst>
                </p:cNvPr>
                <p:cNvSpPr/>
                <p:nvPr/>
              </p:nvSpPr>
              <p:spPr>
                <a:xfrm>
                  <a:off x="8677173" y="3892923"/>
                  <a:ext cx="32704" cy="53716"/>
                </a:xfrm>
                <a:custGeom>
                  <a:avLst/>
                  <a:gdLst>
                    <a:gd name="connsiteX0" fmla="*/ 32705 w 32704"/>
                    <a:gd name="connsiteY0" fmla="*/ 16786 h 53716"/>
                    <a:gd name="connsiteX1" fmla="*/ 1530 w 32704"/>
                    <a:gd name="connsiteY1" fmla="*/ 53716 h 53716"/>
                    <a:gd name="connsiteX2" fmla="*/ 25031 w 32704"/>
                    <a:gd name="connsiteY2" fmla="*/ 0 h 53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2704" h="53716">
                      <a:moveTo>
                        <a:pt x="32705" y="16786"/>
                      </a:moveTo>
                      <a:cubicBezTo>
                        <a:pt x="28868" y="22062"/>
                        <a:pt x="18316" y="41246"/>
                        <a:pt x="1530" y="53716"/>
                      </a:cubicBezTo>
                      <a:cubicBezTo>
                        <a:pt x="-6623" y="40287"/>
                        <a:pt x="20235" y="9112"/>
                        <a:pt x="25031" y="0"/>
                      </a:cubicBezTo>
                    </a:path>
                  </a:pathLst>
                </a:custGeom>
                <a:solidFill>
                  <a:srgbClr val="FEFEFD"/>
                </a:solidFill>
                <a:ln w="479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2" name="Graphic 29">
                <a:extLst>
                  <a:ext uri="{FF2B5EF4-FFF2-40B4-BE49-F238E27FC236}">
                    <a16:creationId xmlns:a16="http://schemas.microsoft.com/office/drawing/2014/main" id="{BFFE3194-CE5E-4F92-8FBB-DE007CE0E5DE}"/>
                  </a:ext>
                </a:extLst>
              </p:cNvPr>
              <p:cNvGrpSpPr/>
              <p:nvPr/>
            </p:nvGrpSpPr>
            <p:grpSpPr>
              <a:xfrm>
                <a:off x="3787989" y="2889247"/>
                <a:ext cx="4608138" cy="2206654"/>
                <a:chOff x="3496565" y="2353154"/>
                <a:chExt cx="5206119" cy="2493004"/>
              </a:xfrm>
            </p:grpSpPr>
            <p:sp>
              <p:nvSpPr>
                <p:cNvPr id="17" name="Freeform: Shape 37">
                  <a:extLst>
                    <a:ext uri="{FF2B5EF4-FFF2-40B4-BE49-F238E27FC236}">
                      <a16:creationId xmlns:a16="http://schemas.microsoft.com/office/drawing/2014/main" id="{0EFC41E3-6AF0-4BD1-B4B8-CEA3C18F692C}"/>
                    </a:ext>
                  </a:extLst>
                </p:cNvPr>
                <p:cNvSpPr/>
                <p:nvPr/>
              </p:nvSpPr>
              <p:spPr>
                <a:xfrm>
                  <a:off x="4342675" y="2353632"/>
                  <a:ext cx="1649799" cy="1468918"/>
                </a:xfrm>
                <a:custGeom>
                  <a:avLst/>
                  <a:gdLst>
                    <a:gd name="connsiteX0" fmla="*/ 1399506 w 1649799"/>
                    <a:gd name="connsiteY0" fmla="*/ 17705 h 1468918"/>
                    <a:gd name="connsiteX1" fmla="*/ 1545929 w 1649799"/>
                    <a:gd name="connsiteY1" fmla="*/ 3350 h 1468918"/>
                    <a:gd name="connsiteX2" fmla="*/ 1638758 w 1649799"/>
                    <a:gd name="connsiteY2" fmla="*/ 0 h 1468918"/>
                    <a:gd name="connsiteX3" fmla="*/ 1649764 w 1649799"/>
                    <a:gd name="connsiteY3" fmla="*/ 12441 h 1468918"/>
                    <a:gd name="connsiteX4" fmla="*/ 1649764 w 1649799"/>
                    <a:gd name="connsiteY4" fmla="*/ 38759 h 1468918"/>
                    <a:gd name="connsiteX5" fmla="*/ 1649764 w 1649799"/>
                    <a:gd name="connsiteY5" fmla="*/ 1083811 h 1468918"/>
                    <a:gd name="connsiteX6" fmla="*/ 1615312 w 1649799"/>
                    <a:gd name="connsiteY6" fmla="*/ 1120177 h 1468918"/>
                    <a:gd name="connsiteX7" fmla="*/ 1452620 w 1649799"/>
                    <a:gd name="connsiteY7" fmla="*/ 1145538 h 1468918"/>
                    <a:gd name="connsiteX8" fmla="*/ 1325338 w 1649799"/>
                    <a:gd name="connsiteY8" fmla="*/ 1177119 h 1468918"/>
                    <a:gd name="connsiteX9" fmla="*/ 1183223 w 1649799"/>
                    <a:gd name="connsiteY9" fmla="*/ 1227362 h 1468918"/>
                    <a:gd name="connsiteX10" fmla="*/ 953541 w 1649799"/>
                    <a:gd name="connsiteY10" fmla="*/ 1348902 h 1468918"/>
                    <a:gd name="connsiteX11" fmla="*/ 801855 w 1649799"/>
                    <a:gd name="connsiteY11" fmla="*/ 1460872 h 1468918"/>
                    <a:gd name="connsiteX12" fmla="*/ 768360 w 1649799"/>
                    <a:gd name="connsiteY12" fmla="*/ 1458958 h 1468918"/>
                    <a:gd name="connsiteX13" fmla="*/ 273109 w 1649799"/>
                    <a:gd name="connsiteY13" fmla="*/ 963706 h 1468918"/>
                    <a:gd name="connsiteX14" fmla="*/ 9932 w 1649799"/>
                    <a:gd name="connsiteY14" fmla="*/ 700529 h 1468918"/>
                    <a:gd name="connsiteX15" fmla="*/ 10889 w 1649799"/>
                    <a:gd name="connsiteY15" fmla="*/ 667991 h 1468918"/>
                    <a:gd name="connsiteX16" fmla="*/ 128601 w 1649799"/>
                    <a:gd name="connsiteY16" fmla="*/ 568941 h 1468918"/>
                    <a:gd name="connsiteX17" fmla="*/ 141999 w 1649799"/>
                    <a:gd name="connsiteY17" fmla="*/ 553150 h 1468918"/>
                    <a:gd name="connsiteX18" fmla="*/ 174537 w 1649799"/>
                    <a:gd name="connsiteY18" fmla="*/ 522047 h 1468918"/>
                    <a:gd name="connsiteX19" fmla="*/ 497527 w 1649799"/>
                    <a:gd name="connsiteY19" fmla="*/ 311506 h 1468918"/>
                    <a:gd name="connsiteX20" fmla="*/ 620981 w 1649799"/>
                    <a:gd name="connsiteY20" fmla="*/ 249779 h 1468918"/>
                    <a:gd name="connsiteX21" fmla="*/ 797070 w 1649799"/>
                    <a:gd name="connsiteY21" fmla="*/ 170347 h 1468918"/>
                    <a:gd name="connsiteX22" fmla="*/ 829130 w 1649799"/>
                    <a:gd name="connsiteY22" fmla="*/ 158863 h 1468918"/>
                    <a:gd name="connsiteX23" fmla="*/ 1016704 w 1649799"/>
                    <a:gd name="connsiteY23" fmla="*/ 94744 h 1468918"/>
                    <a:gd name="connsiteX24" fmla="*/ 1367447 w 1649799"/>
                    <a:gd name="connsiteY24" fmla="*/ 17226 h 1468918"/>
                    <a:gd name="connsiteX25" fmla="*/ 1399506 w 1649799"/>
                    <a:gd name="connsiteY25" fmla="*/ 17705 h 14689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1649799" h="1468918">
                      <a:moveTo>
                        <a:pt x="1399506" y="17705"/>
                      </a:moveTo>
                      <a:cubicBezTo>
                        <a:pt x="1448314" y="12920"/>
                        <a:pt x="1497121" y="7178"/>
                        <a:pt x="1545929" y="3350"/>
                      </a:cubicBezTo>
                      <a:cubicBezTo>
                        <a:pt x="1577031" y="957"/>
                        <a:pt x="1608134" y="479"/>
                        <a:pt x="1638758" y="0"/>
                      </a:cubicBezTo>
                      <a:cubicBezTo>
                        <a:pt x="1645936" y="0"/>
                        <a:pt x="1650242" y="4307"/>
                        <a:pt x="1649764" y="12441"/>
                      </a:cubicBezTo>
                      <a:cubicBezTo>
                        <a:pt x="1649285" y="21054"/>
                        <a:pt x="1649764" y="30146"/>
                        <a:pt x="1649764" y="38759"/>
                      </a:cubicBezTo>
                      <a:cubicBezTo>
                        <a:pt x="1649764" y="387109"/>
                        <a:pt x="1649764" y="735460"/>
                        <a:pt x="1649764" y="1083811"/>
                      </a:cubicBezTo>
                      <a:cubicBezTo>
                        <a:pt x="1649764" y="1117785"/>
                        <a:pt x="1648807" y="1117306"/>
                        <a:pt x="1615312" y="1120177"/>
                      </a:cubicBezTo>
                      <a:cubicBezTo>
                        <a:pt x="1560762" y="1124962"/>
                        <a:pt x="1506213" y="1134054"/>
                        <a:pt x="1452620" y="1145538"/>
                      </a:cubicBezTo>
                      <a:cubicBezTo>
                        <a:pt x="1409555" y="1154629"/>
                        <a:pt x="1367447" y="1165156"/>
                        <a:pt x="1325338" y="1177119"/>
                      </a:cubicBezTo>
                      <a:cubicBezTo>
                        <a:pt x="1277010" y="1190996"/>
                        <a:pt x="1229159" y="1207743"/>
                        <a:pt x="1183223" y="1227362"/>
                      </a:cubicBezTo>
                      <a:cubicBezTo>
                        <a:pt x="1103313" y="1261814"/>
                        <a:pt x="1026274" y="1301530"/>
                        <a:pt x="953541" y="1348902"/>
                      </a:cubicBezTo>
                      <a:cubicBezTo>
                        <a:pt x="900427" y="1382876"/>
                        <a:pt x="850663" y="1421156"/>
                        <a:pt x="801855" y="1460872"/>
                      </a:cubicBezTo>
                      <a:cubicBezTo>
                        <a:pt x="787979" y="1472356"/>
                        <a:pt x="780801" y="1471399"/>
                        <a:pt x="768360" y="1458958"/>
                      </a:cubicBezTo>
                      <a:cubicBezTo>
                        <a:pt x="603755" y="1293395"/>
                        <a:pt x="438193" y="1128790"/>
                        <a:pt x="273109" y="963706"/>
                      </a:cubicBezTo>
                      <a:cubicBezTo>
                        <a:pt x="185543" y="876140"/>
                        <a:pt x="97977" y="787617"/>
                        <a:pt x="9932" y="700529"/>
                      </a:cubicBezTo>
                      <a:cubicBezTo>
                        <a:pt x="-3466" y="687610"/>
                        <a:pt x="-3466" y="681389"/>
                        <a:pt x="10889" y="667991"/>
                      </a:cubicBezTo>
                      <a:cubicBezTo>
                        <a:pt x="48691" y="633060"/>
                        <a:pt x="86971" y="599565"/>
                        <a:pt x="128601" y="568941"/>
                      </a:cubicBezTo>
                      <a:cubicBezTo>
                        <a:pt x="133864" y="565113"/>
                        <a:pt x="140563" y="560806"/>
                        <a:pt x="141999" y="553150"/>
                      </a:cubicBezTo>
                      <a:cubicBezTo>
                        <a:pt x="150612" y="540709"/>
                        <a:pt x="162575" y="531139"/>
                        <a:pt x="174537" y="522047"/>
                      </a:cubicBezTo>
                      <a:cubicBezTo>
                        <a:pt x="277416" y="444530"/>
                        <a:pt x="384600" y="373711"/>
                        <a:pt x="497527" y="311506"/>
                      </a:cubicBezTo>
                      <a:cubicBezTo>
                        <a:pt x="538200" y="289973"/>
                        <a:pt x="577916" y="266527"/>
                        <a:pt x="620981" y="249779"/>
                      </a:cubicBezTo>
                      <a:cubicBezTo>
                        <a:pt x="678402" y="220112"/>
                        <a:pt x="735822" y="190923"/>
                        <a:pt x="797070" y="170347"/>
                      </a:cubicBezTo>
                      <a:cubicBezTo>
                        <a:pt x="807598" y="166519"/>
                        <a:pt x="821953" y="171783"/>
                        <a:pt x="829130" y="158863"/>
                      </a:cubicBezTo>
                      <a:cubicBezTo>
                        <a:pt x="890379" y="133981"/>
                        <a:pt x="953541" y="113884"/>
                        <a:pt x="1016704" y="94744"/>
                      </a:cubicBezTo>
                      <a:cubicBezTo>
                        <a:pt x="1132023" y="61248"/>
                        <a:pt x="1248778" y="34931"/>
                        <a:pt x="1367447" y="17226"/>
                      </a:cubicBezTo>
                      <a:cubicBezTo>
                        <a:pt x="1377974" y="14834"/>
                        <a:pt x="1388979" y="11484"/>
                        <a:pt x="1399506" y="17705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47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8" name="Freeform: Shape 38">
                  <a:extLst>
                    <a:ext uri="{FF2B5EF4-FFF2-40B4-BE49-F238E27FC236}">
                      <a16:creationId xmlns:a16="http://schemas.microsoft.com/office/drawing/2014/main" id="{91236715-4AF7-4A5A-AC1D-F36D1CDABEA0}"/>
                    </a:ext>
                  </a:extLst>
                </p:cNvPr>
                <p:cNvSpPr/>
                <p:nvPr/>
              </p:nvSpPr>
              <p:spPr>
                <a:xfrm>
                  <a:off x="6205373" y="2353600"/>
                  <a:ext cx="1647498" cy="1471438"/>
                </a:xfrm>
                <a:custGeom>
                  <a:avLst/>
                  <a:gdLst>
                    <a:gd name="connsiteX0" fmla="*/ 1511593 w 1647498"/>
                    <a:gd name="connsiteY0" fmla="*/ 560838 h 1471438"/>
                    <a:gd name="connsiteX1" fmla="*/ 1635047 w 1647498"/>
                    <a:gd name="connsiteY1" fmla="*/ 666109 h 1471438"/>
                    <a:gd name="connsiteX2" fmla="*/ 1635526 w 1647498"/>
                    <a:gd name="connsiteY2" fmla="*/ 705825 h 1471438"/>
                    <a:gd name="connsiteX3" fmla="*/ 961792 w 1647498"/>
                    <a:gd name="connsiteY3" fmla="*/ 1378601 h 1471438"/>
                    <a:gd name="connsiteX4" fmla="*/ 880447 w 1647498"/>
                    <a:gd name="connsiteY4" fmla="*/ 1460904 h 1471438"/>
                    <a:gd name="connsiteX5" fmla="*/ 847430 w 1647498"/>
                    <a:gd name="connsiteY5" fmla="*/ 1463775 h 1471438"/>
                    <a:gd name="connsiteX6" fmla="*/ 589995 w 1647498"/>
                    <a:gd name="connsiteY6" fmla="*/ 1287685 h 1471438"/>
                    <a:gd name="connsiteX7" fmla="*/ 373711 w 1647498"/>
                    <a:gd name="connsiteY7" fmla="*/ 1194377 h 1471438"/>
                    <a:gd name="connsiteX8" fmla="*/ 180396 w 1647498"/>
                    <a:gd name="connsiteY8" fmla="*/ 1141263 h 1471438"/>
                    <a:gd name="connsiteX9" fmla="*/ 24882 w 1647498"/>
                    <a:gd name="connsiteY9" fmla="*/ 1120209 h 1471438"/>
                    <a:gd name="connsiteX10" fmla="*/ 0 w 1647498"/>
                    <a:gd name="connsiteY10" fmla="*/ 1093891 h 1471438"/>
                    <a:gd name="connsiteX11" fmla="*/ 479 w 1647498"/>
                    <a:gd name="connsiteY11" fmla="*/ 261773 h 1471438"/>
                    <a:gd name="connsiteX12" fmla="*/ 0 w 1647498"/>
                    <a:gd name="connsiteY12" fmla="*/ 22522 h 1471438"/>
                    <a:gd name="connsiteX13" fmla="*/ 22968 w 1647498"/>
                    <a:gd name="connsiteY13" fmla="*/ 32 h 1471438"/>
                    <a:gd name="connsiteX14" fmla="*/ 267005 w 1647498"/>
                    <a:gd name="connsiteY14" fmla="*/ 22522 h 1471438"/>
                    <a:gd name="connsiteX15" fmla="*/ 344044 w 1647498"/>
                    <a:gd name="connsiteY15" fmla="*/ 34484 h 1471438"/>
                    <a:gd name="connsiteX16" fmla="*/ 427782 w 1647498"/>
                    <a:gd name="connsiteY16" fmla="*/ 44054 h 1471438"/>
                    <a:gd name="connsiteX17" fmla="*/ 690959 w 1647498"/>
                    <a:gd name="connsiteY17" fmla="*/ 113437 h 1471438"/>
                    <a:gd name="connsiteX18" fmla="*/ 1119698 w 1647498"/>
                    <a:gd name="connsiteY18" fmla="*/ 295269 h 1471438"/>
                    <a:gd name="connsiteX19" fmla="*/ 1492453 w 1647498"/>
                    <a:gd name="connsiteY19" fmla="*/ 536913 h 1471438"/>
                    <a:gd name="connsiteX20" fmla="*/ 1511593 w 1647498"/>
                    <a:gd name="connsiteY20" fmla="*/ 560838 h 14714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647498" h="1471438">
                      <a:moveTo>
                        <a:pt x="1511593" y="560838"/>
                      </a:moveTo>
                      <a:cubicBezTo>
                        <a:pt x="1552744" y="595769"/>
                        <a:pt x="1593417" y="631657"/>
                        <a:pt x="1635047" y="666109"/>
                      </a:cubicBezTo>
                      <a:cubicBezTo>
                        <a:pt x="1652752" y="680464"/>
                        <a:pt x="1650359" y="690991"/>
                        <a:pt x="1635526" y="705825"/>
                      </a:cubicBezTo>
                      <a:cubicBezTo>
                        <a:pt x="1410629" y="929764"/>
                        <a:pt x="1186211" y="1154183"/>
                        <a:pt x="961792" y="1378601"/>
                      </a:cubicBezTo>
                      <a:cubicBezTo>
                        <a:pt x="934518" y="1405876"/>
                        <a:pt x="906764" y="1432672"/>
                        <a:pt x="880447" y="1460904"/>
                      </a:cubicBezTo>
                      <a:cubicBezTo>
                        <a:pt x="869441" y="1472866"/>
                        <a:pt x="860828" y="1475737"/>
                        <a:pt x="847430" y="1463775"/>
                      </a:cubicBezTo>
                      <a:cubicBezTo>
                        <a:pt x="768955" y="1393913"/>
                        <a:pt x="682346" y="1336493"/>
                        <a:pt x="589995" y="1287685"/>
                      </a:cubicBezTo>
                      <a:cubicBezTo>
                        <a:pt x="520612" y="1250840"/>
                        <a:pt x="448837" y="1219259"/>
                        <a:pt x="373711" y="1194377"/>
                      </a:cubicBezTo>
                      <a:cubicBezTo>
                        <a:pt x="310071" y="1173323"/>
                        <a:pt x="245951" y="1154661"/>
                        <a:pt x="180396" y="1141263"/>
                      </a:cubicBezTo>
                      <a:cubicBezTo>
                        <a:pt x="129196" y="1131215"/>
                        <a:pt x="77518" y="1121645"/>
                        <a:pt x="24882" y="1120209"/>
                      </a:cubicBezTo>
                      <a:cubicBezTo>
                        <a:pt x="4785" y="1119731"/>
                        <a:pt x="0" y="1113031"/>
                        <a:pt x="0" y="1093891"/>
                      </a:cubicBezTo>
                      <a:cubicBezTo>
                        <a:pt x="479" y="816359"/>
                        <a:pt x="479" y="538827"/>
                        <a:pt x="479" y="261773"/>
                      </a:cubicBezTo>
                      <a:cubicBezTo>
                        <a:pt x="479" y="181863"/>
                        <a:pt x="957" y="102432"/>
                        <a:pt x="0" y="22522"/>
                      </a:cubicBezTo>
                      <a:cubicBezTo>
                        <a:pt x="0" y="4338"/>
                        <a:pt x="5742" y="-447"/>
                        <a:pt x="22968" y="32"/>
                      </a:cubicBezTo>
                      <a:cubicBezTo>
                        <a:pt x="104792" y="989"/>
                        <a:pt x="186138" y="12951"/>
                        <a:pt x="267005" y="22522"/>
                      </a:cubicBezTo>
                      <a:cubicBezTo>
                        <a:pt x="292366" y="25393"/>
                        <a:pt x="319162" y="26828"/>
                        <a:pt x="344044" y="34484"/>
                      </a:cubicBezTo>
                      <a:cubicBezTo>
                        <a:pt x="373233" y="23479"/>
                        <a:pt x="400508" y="38791"/>
                        <a:pt x="427782" y="44054"/>
                      </a:cubicBezTo>
                      <a:cubicBezTo>
                        <a:pt x="516784" y="61280"/>
                        <a:pt x="604829" y="85684"/>
                        <a:pt x="690959" y="113437"/>
                      </a:cubicBezTo>
                      <a:cubicBezTo>
                        <a:pt x="839295" y="161288"/>
                        <a:pt x="982368" y="221579"/>
                        <a:pt x="1119698" y="295269"/>
                      </a:cubicBezTo>
                      <a:cubicBezTo>
                        <a:pt x="1250809" y="365130"/>
                        <a:pt x="1375219" y="445519"/>
                        <a:pt x="1492453" y="536913"/>
                      </a:cubicBezTo>
                      <a:cubicBezTo>
                        <a:pt x="1501545" y="543612"/>
                        <a:pt x="1507286" y="551268"/>
                        <a:pt x="1511593" y="560838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47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9" name="Freeform: Shape 39">
                  <a:extLst>
                    <a:ext uri="{FF2B5EF4-FFF2-40B4-BE49-F238E27FC236}">
                      <a16:creationId xmlns:a16="http://schemas.microsoft.com/office/drawing/2014/main" id="{409D9FF0-5C71-442B-88B1-9C021B1BB309}"/>
                    </a:ext>
                  </a:extLst>
                </p:cNvPr>
                <p:cNvSpPr/>
                <p:nvPr/>
              </p:nvSpPr>
              <p:spPr>
                <a:xfrm>
                  <a:off x="3496316" y="3196558"/>
                  <a:ext cx="1473807" cy="1646427"/>
                </a:xfrm>
                <a:custGeom>
                  <a:avLst/>
                  <a:gdLst>
                    <a:gd name="connsiteX0" fmla="*/ 477795 w 1473807"/>
                    <a:gd name="connsiteY0" fmla="*/ 210261 h 1646427"/>
                    <a:gd name="connsiteX1" fmla="*/ 526602 w 1473807"/>
                    <a:gd name="connsiteY1" fmla="*/ 184900 h 1646427"/>
                    <a:gd name="connsiteX2" fmla="*/ 669675 w 1473807"/>
                    <a:gd name="connsiteY2" fmla="*/ 11682 h 1646427"/>
                    <a:gd name="connsiteX3" fmla="*/ 706041 w 1473807"/>
                    <a:gd name="connsiteY3" fmla="*/ 10246 h 1646427"/>
                    <a:gd name="connsiteX4" fmla="*/ 1455856 w 1473807"/>
                    <a:gd name="connsiteY4" fmla="*/ 760540 h 1646427"/>
                    <a:gd name="connsiteX5" fmla="*/ 1457292 w 1473807"/>
                    <a:gd name="connsiteY5" fmla="*/ 811740 h 1646427"/>
                    <a:gd name="connsiteX6" fmla="*/ 1348671 w 1473807"/>
                    <a:gd name="connsiteY6" fmla="*/ 960555 h 1646427"/>
                    <a:gd name="connsiteX7" fmla="*/ 1219954 w 1473807"/>
                    <a:gd name="connsiteY7" fmla="*/ 1209855 h 1646427"/>
                    <a:gd name="connsiteX8" fmla="*/ 1166840 w 1473807"/>
                    <a:gd name="connsiteY8" fmla="*/ 1375417 h 1646427"/>
                    <a:gd name="connsiteX9" fmla="*/ 1121382 w 1473807"/>
                    <a:gd name="connsiteY9" fmla="*/ 1631417 h 1646427"/>
                    <a:gd name="connsiteX10" fmla="*/ 1104634 w 1473807"/>
                    <a:gd name="connsiteY10" fmla="*/ 1646250 h 1646427"/>
                    <a:gd name="connsiteX11" fmla="*/ 1056784 w 1473807"/>
                    <a:gd name="connsiteY11" fmla="*/ 1646250 h 1646427"/>
                    <a:gd name="connsiteX12" fmla="*/ 40442 w 1473807"/>
                    <a:gd name="connsiteY12" fmla="*/ 1646250 h 1646427"/>
                    <a:gd name="connsiteX13" fmla="*/ 1684 w 1473807"/>
                    <a:gd name="connsiteY13" fmla="*/ 1604621 h 1646427"/>
                    <a:gd name="connsiteX14" fmla="*/ 19388 w 1473807"/>
                    <a:gd name="connsiteY14" fmla="*/ 1415133 h 1646427"/>
                    <a:gd name="connsiteX15" fmla="*/ 16517 w 1473807"/>
                    <a:gd name="connsiteY15" fmla="*/ 1392165 h 1646427"/>
                    <a:gd name="connsiteX16" fmla="*/ 156240 w 1473807"/>
                    <a:gd name="connsiteY16" fmla="*/ 839493 h 1646427"/>
                    <a:gd name="connsiteX17" fmla="*/ 367260 w 1473807"/>
                    <a:gd name="connsiteY17" fmla="*/ 403098 h 1646427"/>
                    <a:gd name="connsiteX18" fmla="*/ 471574 w 1473807"/>
                    <a:gd name="connsiteY18" fmla="*/ 245670 h 1646427"/>
                    <a:gd name="connsiteX19" fmla="*/ 477795 w 1473807"/>
                    <a:gd name="connsiteY19" fmla="*/ 210261 h 16464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473807" h="1646427">
                      <a:moveTo>
                        <a:pt x="477795" y="210261"/>
                      </a:moveTo>
                      <a:cubicBezTo>
                        <a:pt x="500284" y="214089"/>
                        <a:pt x="514161" y="201648"/>
                        <a:pt x="526602" y="184900"/>
                      </a:cubicBezTo>
                      <a:cubicBezTo>
                        <a:pt x="571103" y="124609"/>
                        <a:pt x="618953" y="67188"/>
                        <a:pt x="669675" y="11682"/>
                      </a:cubicBezTo>
                      <a:cubicBezTo>
                        <a:pt x="683073" y="-3152"/>
                        <a:pt x="691686" y="-4109"/>
                        <a:pt x="706041" y="10246"/>
                      </a:cubicBezTo>
                      <a:cubicBezTo>
                        <a:pt x="955820" y="260504"/>
                        <a:pt x="1206077" y="510283"/>
                        <a:pt x="1455856" y="760540"/>
                      </a:cubicBezTo>
                      <a:cubicBezTo>
                        <a:pt x="1479303" y="783987"/>
                        <a:pt x="1479781" y="784465"/>
                        <a:pt x="1457292" y="811740"/>
                      </a:cubicBezTo>
                      <a:cubicBezTo>
                        <a:pt x="1418533" y="859112"/>
                        <a:pt x="1382645" y="908876"/>
                        <a:pt x="1348671" y="960555"/>
                      </a:cubicBezTo>
                      <a:cubicBezTo>
                        <a:pt x="1296993" y="1039508"/>
                        <a:pt x="1255842" y="1123724"/>
                        <a:pt x="1219954" y="1209855"/>
                      </a:cubicBezTo>
                      <a:cubicBezTo>
                        <a:pt x="1197943" y="1262969"/>
                        <a:pt x="1182631" y="1319432"/>
                        <a:pt x="1166840" y="1375417"/>
                      </a:cubicBezTo>
                      <a:cubicBezTo>
                        <a:pt x="1143872" y="1459634"/>
                        <a:pt x="1133345" y="1545765"/>
                        <a:pt x="1121382" y="1631417"/>
                      </a:cubicBezTo>
                      <a:cubicBezTo>
                        <a:pt x="1119947" y="1642901"/>
                        <a:pt x="1115161" y="1646250"/>
                        <a:pt x="1104634" y="1646250"/>
                      </a:cubicBezTo>
                      <a:cubicBezTo>
                        <a:pt x="1088844" y="1645772"/>
                        <a:pt x="1072575" y="1646250"/>
                        <a:pt x="1056784" y="1646250"/>
                      </a:cubicBezTo>
                      <a:cubicBezTo>
                        <a:pt x="718003" y="1646250"/>
                        <a:pt x="379223" y="1646250"/>
                        <a:pt x="40442" y="1646250"/>
                      </a:cubicBezTo>
                      <a:cubicBezTo>
                        <a:pt x="-4537" y="1646250"/>
                        <a:pt x="-1666" y="1651514"/>
                        <a:pt x="1684" y="1604621"/>
                      </a:cubicBezTo>
                      <a:cubicBezTo>
                        <a:pt x="5990" y="1541458"/>
                        <a:pt x="13646" y="1478296"/>
                        <a:pt x="19388" y="1415133"/>
                      </a:cubicBezTo>
                      <a:cubicBezTo>
                        <a:pt x="13168" y="1407956"/>
                        <a:pt x="15560" y="1399821"/>
                        <a:pt x="16517" y="1392165"/>
                      </a:cubicBezTo>
                      <a:cubicBezTo>
                        <a:pt x="41399" y="1202678"/>
                        <a:pt x="89728" y="1018932"/>
                        <a:pt x="156240" y="839493"/>
                      </a:cubicBezTo>
                      <a:cubicBezTo>
                        <a:pt x="212704" y="687329"/>
                        <a:pt x="284001" y="542343"/>
                        <a:pt x="367260" y="403098"/>
                      </a:cubicBezTo>
                      <a:cubicBezTo>
                        <a:pt x="399320" y="349027"/>
                        <a:pt x="435686" y="297349"/>
                        <a:pt x="471574" y="245670"/>
                      </a:cubicBezTo>
                      <a:cubicBezTo>
                        <a:pt x="479709" y="234665"/>
                        <a:pt x="483058" y="223659"/>
                        <a:pt x="477795" y="21026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47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0" name="Freeform: Shape 40">
                  <a:extLst>
                    <a:ext uri="{FF2B5EF4-FFF2-40B4-BE49-F238E27FC236}">
                      <a16:creationId xmlns:a16="http://schemas.microsoft.com/office/drawing/2014/main" id="{68C6052D-8005-4C04-9406-B84D3265C97B}"/>
                    </a:ext>
                  </a:extLst>
                </p:cNvPr>
                <p:cNvSpPr/>
                <p:nvPr/>
              </p:nvSpPr>
              <p:spPr>
                <a:xfrm>
                  <a:off x="7229488" y="3197036"/>
                  <a:ext cx="1472874" cy="1646250"/>
                </a:xfrm>
                <a:custGeom>
                  <a:avLst/>
                  <a:gdLst>
                    <a:gd name="connsiteX0" fmla="*/ 344884 w 1472874"/>
                    <a:gd name="connsiteY0" fmla="*/ 1586916 h 1646250"/>
                    <a:gd name="connsiteX1" fmla="*/ 324787 w 1472874"/>
                    <a:gd name="connsiteY1" fmla="*/ 1453413 h 1646250"/>
                    <a:gd name="connsiteX2" fmla="*/ 315695 w 1472874"/>
                    <a:gd name="connsiteY2" fmla="*/ 1414655 h 1646250"/>
                    <a:gd name="connsiteX3" fmla="*/ 264974 w 1472874"/>
                    <a:gd name="connsiteY3" fmla="*/ 1243829 h 1646250"/>
                    <a:gd name="connsiteX4" fmla="*/ 134343 w 1472874"/>
                    <a:gd name="connsiteY4" fmla="*/ 976824 h 1646250"/>
                    <a:gd name="connsiteX5" fmla="*/ 11845 w 1472874"/>
                    <a:gd name="connsiteY5" fmla="*/ 808869 h 1646250"/>
                    <a:gd name="connsiteX6" fmla="*/ 13281 w 1472874"/>
                    <a:gd name="connsiteY6" fmla="*/ 762454 h 1646250"/>
                    <a:gd name="connsiteX7" fmla="*/ 766446 w 1472874"/>
                    <a:gd name="connsiteY7" fmla="*/ 10246 h 1646250"/>
                    <a:gd name="connsiteX8" fmla="*/ 803769 w 1472874"/>
                    <a:gd name="connsiteY8" fmla="*/ 11682 h 1646250"/>
                    <a:gd name="connsiteX9" fmla="*/ 965982 w 1472874"/>
                    <a:gd name="connsiteY9" fmla="*/ 208825 h 1646250"/>
                    <a:gd name="connsiteX10" fmla="*/ 990385 w 1472874"/>
                    <a:gd name="connsiteY10" fmla="*/ 230837 h 1646250"/>
                    <a:gd name="connsiteX11" fmla="*/ 1222460 w 1472874"/>
                    <a:gd name="connsiteY11" fmla="*/ 621774 h 1646250"/>
                    <a:gd name="connsiteX12" fmla="*/ 1283708 w 1472874"/>
                    <a:gd name="connsiteY12" fmla="*/ 761497 h 1646250"/>
                    <a:gd name="connsiteX13" fmla="*/ 1304284 w 1472874"/>
                    <a:gd name="connsiteY13" fmla="*/ 807912 h 1646250"/>
                    <a:gd name="connsiteX14" fmla="*/ 1435872 w 1472874"/>
                    <a:gd name="connsiteY14" fmla="*/ 1269190 h 1646250"/>
                    <a:gd name="connsiteX15" fmla="*/ 1460276 w 1472874"/>
                    <a:gd name="connsiteY15" fmla="*/ 1412741 h 1646250"/>
                    <a:gd name="connsiteX16" fmla="*/ 1461711 w 1472874"/>
                    <a:gd name="connsiteY16" fmla="*/ 1453413 h 1646250"/>
                    <a:gd name="connsiteX17" fmla="*/ 1463147 w 1472874"/>
                    <a:gd name="connsiteY17" fmla="*/ 1529017 h 1646250"/>
                    <a:gd name="connsiteX18" fmla="*/ 1470803 w 1472874"/>
                    <a:gd name="connsiteY18" fmla="*/ 1616583 h 1646250"/>
                    <a:gd name="connsiteX19" fmla="*/ 1444007 w 1472874"/>
                    <a:gd name="connsiteY19" fmla="*/ 1646251 h 1646250"/>
                    <a:gd name="connsiteX20" fmla="*/ 975073 w 1472874"/>
                    <a:gd name="connsiteY20" fmla="*/ 1646251 h 1646250"/>
                    <a:gd name="connsiteX21" fmla="*/ 379336 w 1472874"/>
                    <a:gd name="connsiteY21" fmla="*/ 1646251 h 1646250"/>
                    <a:gd name="connsiteX22" fmla="*/ 353497 w 1472874"/>
                    <a:gd name="connsiteY22" fmla="*/ 1644336 h 1646250"/>
                    <a:gd name="connsiteX23" fmla="*/ 344884 w 1472874"/>
                    <a:gd name="connsiteY23" fmla="*/ 1586916 h 16462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1472874" h="1646250">
                      <a:moveTo>
                        <a:pt x="344884" y="1586916"/>
                      </a:moveTo>
                      <a:cubicBezTo>
                        <a:pt x="343927" y="1541458"/>
                        <a:pt x="331007" y="1497914"/>
                        <a:pt x="324787" y="1453413"/>
                      </a:cubicBezTo>
                      <a:cubicBezTo>
                        <a:pt x="316652" y="1441929"/>
                        <a:pt x="323351" y="1426617"/>
                        <a:pt x="315695" y="1414655"/>
                      </a:cubicBezTo>
                      <a:cubicBezTo>
                        <a:pt x="302297" y="1356756"/>
                        <a:pt x="286028" y="1299814"/>
                        <a:pt x="264974" y="1243829"/>
                      </a:cubicBezTo>
                      <a:cubicBezTo>
                        <a:pt x="230043" y="1150999"/>
                        <a:pt x="186978" y="1061519"/>
                        <a:pt x="134343" y="976824"/>
                      </a:cubicBezTo>
                      <a:cubicBezTo>
                        <a:pt x="97498" y="917968"/>
                        <a:pt x="58739" y="860069"/>
                        <a:pt x="11845" y="808869"/>
                      </a:cubicBezTo>
                      <a:cubicBezTo>
                        <a:pt x="-3945" y="791643"/>
                        <a:pt x="-4424" y="780637"/>
                        <a:pt x="13281" y="762454"/>
                      </a:cubicBezTo>
                      <a:cubicBezTo>
                        <a:pt x="265452" y="512675"/>
                        <a:pt x="516188" y="261461"/>
                        <a:pt x="766446" y="10246"/>
                      </a:cubicBezTo>
                      <a:cubicBezTo>
                        <a:pt x="780801" y="-4109"/>
                        <a:pt x="790371" y="-3152"/>
                        <a:pt x="803769" y="11682"/>
                      </a:cubicBezTo>
                      <a:cubicBezTo>
                        <a:pt x="860233" y="75323"/>
                        <a:pt x="913346" y="141835"/>
                        <a:pt x="965982" y="208825"/>
                      </a:cubicBezTo>
                      <a:cubicBezTo>
                        <a:pt x="975073" y="215046"/>
                        <a:pt x="984165" y="221267"/>
                        <a:pt x="990385" y="230837"/>
                      </a:cubicBezTo>
                      <a:cubicBezTo>
                        <a:pt x="1077952" y="355248"/>
                        <a:pt x="1156426" y="484922"/>
                        <a:pt x="1222460" y="621774"/>
                      </a:cubicBezTo>
                      <a:cubicBezTo>
                        <a:pt x="1244471" y="667710"/>
                        <a:pt x="1266003" y="713647"/>
                        <a:pt x="1283708" y="761497"/>
                      </a:cubicBezTo>
                      <a:cubicBezTo>
                        <a:pt x="1290886" y="776809"/>
                        <a:pt x="1296149" y="793078"/>
                        <a:pt x="1304284" y="807912"/>
                      </a:cubicBezTo>
                      <a:cubicBezTo>
                        <a:pt x="1360747" y="958162"/>
                        <a:pt x="1408119" y="1110805"/>
                        <a:pt x="1435872" y="1269190"/>
                      </a:cubicBezTo>
                      <a:cubicBezTo>
                        <a:pt x="1444485" y="1317040"/>
                        <a:pt x="1450227" y="1365369"/>
                        <a:pt x="1460276" y="1412741"/>
                      </a:cubicBezTo>
                      <a:cubicBezTo>
                        <a:pt x="1463147" y="1426139"/>
                        <a:pt x="1464104" y="1440015"/>
                        <a:pt x="1461711" y="1453413"/>
                      </a:cubicBezTo>
                      <a:cubicBezTo>
                        <a:pt x="1457405" y="1478774"/>
                        <a:pt x="1458362" y="1504135"/>
                        <a:pt x="1463147" y="1529017"/>
                      </a:cubicBezTo>
                      <a:cubicBezTo>
                        <a:pt x="1466018" y="1558206"/>
                        <a:pt x="1465061" y="1587395"/>
                        <a:pt x="1470803" y="1616583"/>
                      </a:cubicBezTo>
                      <a:cubicBezTo>
                        <a:pt x="1476066" y="1644336"/>
                        <a:pt x="1472717" y="1646251"/>
                        <a:pt x="1444007" y="1646251"/>
                      </a:cubicBezTo>
                      <a:cubicBezTo>
                        <a:pt x="1287536" y="1646251"/>
                        <a:pt x="1131544" y="1646251"/>
                        <a:pt x="975073" y="1646251"/>
                      </a:cubicBezTo>
                      <a:cubicBezTo>
                        <a:pt x="776494" y="1646251"/>
                        <a:pt x="577915" y="1646251"/>
                        <a:pt x="379336" y="1646251"/>
                      </a:cubicBezTo>
                      <a:cubicBezTo>
                        <a:pt x="370723" y="1646251"/>
                        <a:pt x="362110" y="1644815"/>
                        <a:pt x="353497" y="1644336"/>
                      </a:cubicBezTo>
                      <a:cubicBezTo>
                        <a:pt x="342970" y="1626632"/>
                        <a:pt x="354454" y="1605099"/>
                        <a:pt x="344884" y="1586916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47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13" name="Trapezoid 24">
                <a:extLst>
                  <a:ext uri="{FF2B5EF4-FFF2-40B4-BE49-F238E27FC236}">
                    <a16:creationId xmlns:a16="http://schemas.microsoft.com/office/drawing/2014/main" id="{82E84A9B-CB5E-49A0-A868-6F6437B39A8D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8369018">
                <a:off x="4215200" y="4240285"/>
                <a:ext cx="410470" cy="414380"/>
              </a:xfrm>
              <a:custGeom>
                <a:avLst/>
                <a:gdLst/>
                <a:ahLst/>
                <a:cxnLst/>
                <a:rect l="l" t="t" r="r" b="b"/>
                <a:pathLst>
                  <a:path w="4411086" h="4453092">
                    <a:moveTo>
                      <a:pt x="3095887" y="1153910"/>
                    </a:moveTo>
                    <a:cubicBezTo>
                      <a:pt x="3119009" y="1174647"/>
                      <a:pt x="3146597" y="1191685"/>
                      <a:pt x="3177861" y="1203446"/>
                    </a:cubicBezTo>
                    <a:cubicBezTo>
                      <a:pt x="3302917" y="1250492"/>
                      <a:pt x="3439398" y="1195315"/>
                      <a:pt x="3482703" y="1080205"/>
                    </a:cubicBezTo>
                    <a:cubicBezTo>
                      <a:pt x="3526008" y="965093"/>
                      <a:pt x="3459737" y="833641"/>
                      <a:pt x="3334683" y="786595"/>
                    </a:cubicBezTo>
                    <a:cubicBezTo>
                      <a:pt x="3209628" y="739549"/>
                      <a:pt x="3073147" y="794724"/>
                      <a:pt x="3029841" y="909836"/>
                    </a:cubicBezTo>
                    <a:cubicBezTo>
                      <a:pt x="2997363" y="996169"/>
                      <a:pt x="3026521" y="1091695"/>
                      <a:pt x="3095887" y="1153910"/>
                    </a:cubicBezTo>
                    <a:close/>
                    <a:moveTo>
                      <a:pt x="3521423" y="1860548"/>
                    </a:moveTo>
                    <a:cubicBezTo>
                      <a:pt x="3544546" y="1881285"/>
                      <a:pt x="3572135" y="1898322"/>
                      <a:pt x="3603399" y="1910084"/>
                    </a:cubicBezTo>
                    <a:cubicBezTo>
                      <a:pt x="3728453" y="1957130"/>
                      <a:pt x="3864935" y="1901953"/>
                      <a:pt x="3908240" y="1786842"/>
                    </a:cubicBezTo>
                    <a:cubicBezTo>
                      <a:pt x="3951546" y="1671732"/>
                      <a:pt x="3885275" y="1540278"/>
                      <a:pt x="3760220" y="1493232"/>
                    </a:cubicBezTo>
                    <a:cubicBezTo>
                      <a:pt x="3635166" y="1446186"/>
                      <a:pt x="3498684" y="1501363"/>
                      <a:pt x="3455379" y="1616474"/>
                    </a:cubicBezTo>
                    <a:cubicBezTo>
                      <a:pt x="3422900" y="1702807"/>
                      <a:pt x="3452057" y="1798333"/>
                      <a:pt x="3521423" y="1860548"/>
                    </a:cubicBezTo>
                    <a:close/>
                    <a:moveTo>
                      <a:pt x="3507502" y="2659088"/>
                    </a:moveTo>
                    <a:cubicBezTo>
                      <a:pt x="3530625" y="2679826"/>
                      <a:pt x="3558214" y="2696863"/>
                      <a:pt x="3589478" y="2708624"/>
                    </a:cubicBezTo>
                    <a:cubicBezTo>
                      <a:pt x="3714532" y="2755670"/>
                      <a:pt x="3851014" y="2700494"/>
                      <a:pt x="3894319" y="2585383"/>
                    </a:cubicBezTo>
                    <a:cubicBezTo>
                      <a:pt x="3937624" y="2470273"/>
                      <a:pt x="3871353" y="2338820"/>
                      <a:pt x="3746299" y="2291774"/>
                    </a:cubicBezTo>
                    <a:cubicBezTo>
                      <a:pt x="3621245" y="2244728"/>
                      <a:pt x="3484763" y="2299905"/>
                      <a:pt x="3441458" y="2415014"/>
                    </a:cubicBezTo>
                    <a:cubicBezTo>
                      <a:pt x="3408979" y="2501348"/>
                      <a:pt x="3438136" y="2596873"/>
                      <a:pt x="3507502" y="2659088"/>
                    </a:cubicBezTo>
                    <a:close/>
                    <a:moveTo>
                      <a:pt x="2750047" y="3029987"/>
                    </a:moveTo>
                    <a:cubicBezTo>
                      <a:pt x="2773168" y="3050726"/>
                      <a:pt x="2800759" y="3067763"/>
                      <a:pt x="2832021" y="3079524"/>
                    </a:cubicBezTo>
                    <a:cubicBezTo>
                      <a:pt x="2957076" y="3126570"/>
                      <a:pt x="3093558" y="3071393"/>
                      <a:pt x="3136863" y="2956283"/>
                    </a:cubicBezTo>
                    <a:cubicBezTo>
                      <a:pt x="3180168" y="2841172"/>
                      <a:pt x="3113897" y="2709719"/>
                      <a:pt x="2988843" y="2662673"/>
                    </a:cubicBezTo>
                    <a:cubicBezTo>
                      <a:pt x="2863789" y="2615627"/>
                      <a:pt x="2727307" y="2670804"/>
                      <a:pt x="2684001" y="2785914"/>
                    </a:cubicBezTo>
                    <a:cubicBezTo>
                      <a:pt x="2651523" y="2872247"/>
                      <a:pt x="2680681" y="2967773"/>
                      <a:pt x="2750047" y="3029987"/>
                    </a:cubicBezTo>
                    <a:close/>
                    <a:moveTo>
                      <a:pt x="1666926" y="2573567"/>
                    </a:moveTo>
                    <a:lnTo>
                      <a:pt x="1775047" y="423729"/>
                    </a:lnTo>
                    <a:lnTo>
                      <a:pt x="1991290" y="423729"/>
                    </a:lnTo>
                    <a:lnTo>
                      <a:pt x="2099411" y="2573567"/>
                    </a:lnTo>
                    <a:close/>
                    <a:moveTo>
                      <a:pt x="1154974" y="2568578"/>
                    </a:moveTo>
                    <a:cubicBezTo>
                      <a:pt x="1178096" y="2589317"/>
                      <a:pt x="1205685" y="2606354"/>
                      <a:pt x="1236949" y="2618115"/>
                    </a:cubicBezTo>
                    <a:cubicBezTo>
                      <a:pt x="1362003" y="2665161"/>
                      <a:pt x="1498485" y="2609985"/>
                      <a:pt x="1541790" y="2494874"/>
                    </a:cubicBezTo>
                    <a:cubicBezTo>
                      <a:pt x="1585096" y="2379763"/>
                      <a:pt x="1518825" y="2248310"/>
                      <a:pt x="1393770" y="2201264"/>
                    </a:cubicBezTo>
                    <a:cubicBezTo>
                      <a:pt x="1268716" y="2154218"/>
                      <a:pt x="1132234" y="2209394"/>
                      <a:pt x="1088929" y="2324505"/>
                    </a:cubicBezTo>
                    <a:cubicBezTo>
                      <a:pt x="1056450" y="2410839"/>
                      <a:pt x="1085608" y="2506364"/>
                      <a:pt x="1154974" y="2568578"/>
                    </a:cubicBezTo>
                    <a:close/>
                    <a:moveTo>
                      <a:pt x="1811301" y="3132571"/>
                    </a:moveTo>
                    <a:lnTo>
                      <a:pt x="1704026" y="2663196"/>
                    </a:lnTo>
                    <a:lnTo>
                      <a:pt x="2117930" y="2682436"/>
                    </a:lnTo>
                    <a:lnTo>
                      <a:pt x="1967575" y="3139835"/>
                    </a:lnTo>
                    <a:close/>
                    <a:moveTo>
                      <a:pt x="474734" y="2026084"/>
                    </a:moveTo>
                    <a:cubicBezTo>
                      <a:pt x="497856" y="2046823"/>
                      <a:pt x="525445" y="2063859"/>
                      <a:pt x="556709" y="2075621"/>
                    </a:cubicBezTo>
                    <a:cubicBezTo>
                      <a:pt x="681763" y="2122667"/>
                      <a:pt x="818245" y="2067490"/>
                      <a:pt x="861550" y="1952380"/>
                    </a:cubicBezTo>
                    <a:cubicBezTo>
                      <a:pt x="904855" y="1837269"/>
                      <a:pt x="838584" y="1705816"/>
                      <a:pt x="713530" y="1658770"/>
                    </a:cubicBezTo>
                    <a:cubicBezTo>
                      <a:pt x="588476" y="1611724"/>
                      <a:pt x="451994" y="1666900"/>
                      <a:pt x="408689" y="1782011"/>
                    </a:cubicBezTo>
                    <a:cubicBezTo>
                      <a:pt x="376210" y="1868344"/>
                      <a:pt x="405367" y="1963870"/>
                      <a:pt x="474734" y="2026084"/>
                    </a:cubicBezTo>
                    <a:close/>
                    <a:moveTo>
                      <a:pt x="470005" y="2517620"/>
                    </a:moveTo>
                    <a:cubicBezTo>
                      <a:pt x="142796" y="2243059"/>
                      <a:pt x="-69074" y="1913805"/>
                      <a:pt x="20698" y="1573981"/>
                    </a:cubicBezTo>
                    <a:cubicBezTo>
                      <a:pt x="290062" y="677171"/>
                      <a:pt x="1131284" y="1373424"/>
                      <a:pt x="1417683" y="1157395"/>
                    </a:cubicBezTo>
                    <a:cubicBezTo>
                      <a:pt x="1704082" y="941367"/>
                      <a:pt x="795764" y="512391"/>
                      <a:pt x="1486994" y="164947"/>
                    </a:cubicBezTo>
                    <a:cubicBezTo>
                      <a:pt x="1963635" y="-91969"/>
                      <a:pt x="2301495" y="-33140"/>
                      <a:pt x="2924035" y="233397"/>
                    </a:cubicBezTo>
                    <a:cubicBezTo>
                      <a:pt x="3546575" y="499935"/>
                      <a:pt x="4682373" y="1460700"/>
                      <a:pt x="4352060" y="2410274"/>
                    </a:cubicBezTo>
                    <a:cubicBezTo>
                      <a:pt x="4055563" y="3262631"/>
                      <a:pt x="2903863" y="3342769"/>
                      <a:pt x="2149143" y="3248705"/>
                    </a:cubicBezTo>
                    <a:cubicBezTo>
                      <a:pt x="2120485" y="3221681"/>
                      <a:pt x="2088781" y="3200633"/>
                      <a:pt x="2056697" y="3184977"/>
                    </a:cubicBezTo>
                    <a:lnTo>
                      <a:pt x="2029525" y="3174239"/>
                    </a:lnTo>
                    <a:lnTo>
                      <a:pt x="2074465" y="2961096"/>
                    </a:lnTo>
                    <a:cubicBezTo>
                      <a:pt x="2174448" y="2968058"/>
                      <a:pt x="2268303" y="2914369"/>
                      <a:pt x="2302852" y="2822534"/>
                    </a:cubicBezTo>
                    <a:cubicBezTo>
                      <a:pt x="2344980" y="2710550"/>
                      <a:pt x="2283405" y="2583099"/>
                      <a:pt x="2164586" y="2533664"/>
                    </a:cubicBezTo>
                    <a:lnTo>
                      <a:pt x="2177079" y="2474412"/>
                    </a:lnTo>
                    <a:lnTo>
                      <a:pt x="2181423" y="2474420"/>
                    </a:lnTo>
                    <a:lnTo>
                      <a:pt x="2180348" y="2458905"/>
                    </a:lnTo>
                    <a:lnTo>
                      <a:pt x="2183345" y="2444691"/>
                    </a:lnTo>
                    <a:lnTo>
                      <a:pt x="2179364" y="2444684"/>
                    </a:lnTo>
                    <a:lnTo>
                      <a:pt x="2069296" y="855315"/>
                    </a:lnTo>
                    <a:cubicBezTo>
                      <a:pt x="2264713" y="815272"/>
                      <a:pt x="2400776" y="670372"/>
                      <a:pt x="2376696" y="524656"/>
                    </a:cubicBezTo>
                    <a:cubicBezTo>
                      <a:pt x="2351678" y="373263"/>
                      <a:pt x="2163271" y="278317"/>
                      <a:pt x="1955875" y="312591"/>
                    </a:cubicBezTo>
                    <a:cubicBezTo>
                      <a:pt x="1748480" y="346862"/>
                      <a:pt x="1600634" y="497374"/>
                      <a:pt x="1625652" y="648768"/>
                    </a:cubicBezTo>
                    <a:cubicBezTo>
                      <a:pt x="1635034" y="705540"/>
                      <a:pt x="1667392" y="754373"/>
                      <a:pt x="1715112" y="791433"/>
                    </a:cubicBezTo>
                    <a:lnTo>
                      <a:pt x="1728511" y="799403"/>
                    </a:lnTo>
                    <a:lnTo>
                      <a:pt x="1608970" y="2443607"/>
                    </a:lnTo>
                    <a:lnTo>
                      <a:pt x="1608731" y="2443607"/>
                    </a:lnTo>
                    <a:lnTo>
                      <a:pt x="1608909" y="2444461"/>
                    </a:lnTo>
                    <a:lnTo>
                      <a:pt x="1606809" y="2473335"/>
                    </a:lnTo>
                    <a:lnTo>
                      <a:pt x="1614885" y="2473351"/>
                    </a:lnTo>
                    <a:lnTo>
                      <a:pt x="1760460" y="3176931"/>
                    </a:lnTo>
                    <a:cubicBezTo>
                      <a:pt x="1363839" y="3071567"/>
                      <a:pt x="842276" y="2829991"/>
                      <a:pt x="470005" y="2517620"/>
                    </a:cubicBezTo>
                    <a:close/>
                    <a:moveTo>
                      <a:pt x="1703651" y="4144665"/>
                    </a:moveTo>
                    <a:cubicBezTo>
                      <a:pt x="1692426" y="4135382"/>
                      <a:pt x="1682479" y="4126471"/>
                      <a:pt x="1673433" y="4117764"/>
                    </a:cubicBezTo>
                    <a:cubicBezTo>
                      <a:pt x="1630012" y="4075967"/>
                      <a:pt x="1607344" y="4038835"/>
                      <a:pt x="1563711" y="3987474"/>
                    </a:cubicBezTo>
                    <a:cubicBezTo>
                      <a:pt x="1428119" y="3754817"/>
                      <a:pt x="1459551" y="3514918"/>
                      <a:pt x="1577437" y="3369529"/>
                    </a:cubicBezTo>
                    <a:cubicBezTo>
                      <a:pt x="1695323" y="3224139"/>
                      <a:pt x="1812160" y="3189516"/>
                      <a:pt x="1943877" y="3254126"/>
                    </a:cubicBezTo>
                    <a:cubicBezTo>
                      <a:pt x="2075594" y="3318736"/>
                      <a:pt x="2201944" y="3486346"/>
                      <a:pt x="2150195" y="3720844"/>
                    </a:cubicBezTo>
                    <a:cubicBezTo>
                      <a:pt x="2053054" y="4010881"/>
                      <a:pt x="2046121" y="3999957"/>
                      <a:pt x="2256634" y="4453092"/>
                    </a:cubicBezTo>
                    <a:cubicBezTo>
                      <a:pt x="1923422" y="4292924"/>
                      <a:pt x="1782225" y="4209649"/>
                      <a:pt x="1703651" y="414466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4" name="Oval 21">
                <a:extLst>
                  <a:ext uri="{FF2B5EF4-FFF2-40B4-BE49-F238E27FC236}">
                    <a16:creationId xmlns:a16="http://schemas.microsoft.com/office/drawing/2014/main" id="{EF5407C8-2443-4A26-A211-576D9833B5D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181842" y="3344945"/>
                <a:ext cx="425281" cy="372728"/>
              </a:xfrm>
              <a:custGeom>
                <a:avLst/>
                <a:gdLst/>
                <a:ahLst/>
                <a:cxnLst/>
                <a:rect l="l" t="t" r="r" b="b"/>
                <a:pathLst>
                  <a:path w="4088377" h="3321003">
                    <a:moveTo>
                      <a:pt x="1365628" y="1622218"/>
                    </a:moveTo>
                    <a:cubicBezTo>
                      <a:pt x="1121373" y="1556771"/>
                      <a:pt x="870309" y="1701722"/>
                      <a:pt x="804861" y="1945977"/>
                    </a:cubicBezTo>
                    <a:cubicBezTo>
                      <a:pt x="739413" y="2190232"/>
                      <a:pt x="884365" y="2441296"/>
                      <a:pt x="1128620" y="2506744"/>
                    </a:cubicBezTo>
                    <a:cubicBezTo>
                      <a:pt x="1372875" y="2572191"/>
                      <a:pt x="1623939" y="2427240"/>
                      <a:pt x="1689387" y="2182985"/>
                    </a:cubicBezTo>
                    <a:cubicBezTo>
                      <a:pt x="1754835" y="1938730"/>
                      <a:pt x="1609883" y="1687666"/>
                      <a:pt x="1365628" y="1622218"/>
                    </a:cubicBezTo>
                    <a:close/>
                    <a:moveTo>
                      <a:pt x="1447099" y="1318163"/>
                    </a:moveTo>
                    <a:cubicBezTo>
                      <a:pt x="1859279" y="1428606"/>
                      <a:pt x="2103885" y="1852277"/>
                      <a:pt x="1993442" y="2264456"/>
                    </a:cubicBezTo>
                    <a:cubicBezTo>
                      <a:pt x="1882999" y="2676636"/>
                      <a:pt x="1459328" y="2921242"/>
                      <a:pt x="1047149" y="2810799"/>
                    </a:cubicBezTo>
                    <a:cubicBezTo>
                      <a:pt x="634969" y="2700356"/>
                      <a:pt x="390363" y="2276685"/>
                      <a:pt x="500806" y="1864505"/>
                    </a:cubicBezTo>
                    <a:cubicBezTo>
                      <a:pt x="611249" y="1452326"/>
                      <a:pt x="1034920" y="1207720"/>
                      <a:pt x="1447099" y="1318163"/>
                    </a:cubicBezTo>
                    <a:close/>
                    <a:moveTo>
                      <a:pt x="1476725" y="1207597"/>
                    </a:moveTo>
                    <a:cubicBezTo>
                      <a:pt x="1003481" y="1080792"/>
                      <a:pt x="517045" y="1361635"/>
                      <a:pt x="390240" y="1834879"/>
                    </a:cubicBezTo>
                    <a:cubicBezTo>
                      <a:pt x="263435" y="2308124"/>
                      <a:pt x="544279" y="2794559"/>
                      <a:pt x="1017523" y="2921365"/>
                    </a:cubicBezTo>
                    <a:cubicBezTo>
                      <a:pt x="1490767" y="3048170"/>
                      <a:pt x="1977202" y="2767326"/>
                      <a:pt x="2104008" y="2294082"/>
                    </a:cubicBezTo>
                    <a:cubicBezTo>
                      <a:pt x="2230813" y="1820838"/>
                      <a:pt x="1949969" y="1334403"/>
                      <a:pt x="1476725" y="1207597"/>
                    </a:cubicBezTo>
                    <a:close/>
                    <a:moveTo>
                      <a:pt x="3290290" y="1590224"/>
                    </a:moveTo>
                    <a:cubicBezTo>
                      <a:pt x="3269727" y="1586016"/>
                      <a:pt x="3248437" y="1583806"/>
                      <a:pt x="3226630" y="1583806"/>
                    </a:cubicBezTo>
                    <a:cubicBezTo>
                      <a:pt x="3052179" y="1583806"/>
                      <a:pt x="2910758" y="1725227"/>
                      <a:pt x="2910758" y="1899678"/>
                    </a:cubicBezTo>
                    <a:cubicBezTo>
                      <a:pt x="2910758" y="2074130"/>
                      <a:pt x="3052179" y="2215551"/>
                      <a:pt x="3226630" y="2215550"/>
                    </a:cubicBezTo>
                    <a:cubicBezTo>
                      <a:pt x="3401082" y="2215551"/>
                      <a:pt x="3542503" y="2074130"/>
                      <a:pt x="3542502" y="1899678"/>
                    </a:cubicBezTo>
                    <a:cubicBezTo>
                      <a:pt x="3542503" y="1747033"/>
                      <a:pt x="3434228" y="1619677"/>
                      <a:pt x="3290290" y="1590224"/>
                    </a:cubicBezTo>
                    <a:close/>
                    <a:moveTo>
                      <a:pt x="3334055" y="1377473"/>
                    </a:moveTo>
                    <a:cubicBezTo>
                      <a:pt x="3576950" y="1427177"/>
                      <a:pt x="3759665" y="1642090"/>
                      <a:pt x="3759665" y="1899678"/>
                    </a:cubicBezTo>
                    <a:cubicBezTo>
                      <a:pt x="3759665" y="2194064"/>
                      <a:pt x="3521017" y="2432713"/>
                      <a:pt x="3226630" y="2432713"/>
                    </a:cubicBezTo>
                    <a:cubicBezTo>
                      <a:pt x="2932244" y="2432712"/>
                      <a:pt x="2693596" y="2194065"/>
                      <a:pt x="2693596" y="1899678"/>
                    </a:cubicBezTo>
                    <a:cubicBezTo>
                      <a:pt x="2693596" y="1605292"/>
                      <a:pt x="2932244" y="1366644"/>
                      <a:pt x="3226630" y="1366644"/>
                    </a:cubicBezTo>
                    <a:cubicBezTo>
                      <a:pt x="3263429" y="1366644"/>
                      <a:pt x="3299356" y="1370373"/>
                      <a:pt x="3334055" y="1377473"/>
                    </a:cubicBezTo>
                    <a:close/>
                    <a:moveTo>
                      <a:pt x="1391137" y="789478"/>
                    </a:moveTo>
                    <a:lnTo>
                      <a:pt x="1759910" y="888290"/>
                    </a:lnTo>
                    <a:lnTo>
                      <a:pt x="1754625" y="1202375"/>
                    </a:lnTo>
                    <a:lnTo>
                      <a:pt x="1744979" y="1199790"/>
                    </a:lnTo>
                    <a:cubicBezTo>
                      <a:pt x="1823578" y="1244024"/>
                      <a:pt x="1894617" y="1298265"/>
                      <a:pt x="1954704" y="1362586"/>
                    </a:cubicBezTo>
                    <a:lnTo>
                      <a:pt x="2234317" y="1293059"/>
                    </a:lnTo>
                    <a:lnTo>
                      <a:pt x="2413554" y="1630152"/>
                    </a:lnTo>
                    <a:lnTo>
                      <a:pt x="2214321" y="1809770"/>
                    </a:lnTo>
                    <a:cubicBezTo>
                      <a:pt x="2239296" y="1900740"/>
                      <a:pt x="2251067" y="1995997"/>
                      <a:pt x="2246841" y="2092825"/>
                    </a:cubicBezTo>
                    <a:lnTo>
                      <a:pt x="2495698" y="2230974"/>
                    </a:lnTo>
                    <a:lnTo>
                      <a:pt x="2396885" y="2599747"/>
                    </a:lnTo>
                    <a:lnTo>
                      <a:pt x="2094912" y="2594668"/>
                    </a:lnTo>
                    <a:cubicBezTo>
                      <a:pt x="2056732" y="2658461"/>
                      <a:pt x="2010475" y="2715996"/>
                      <a:pt x="1958644" y="2767359"/>
                    </a:cubicBezTo>
                    <a:lnTo>
                      <a:pt x="2057814" y="3026193"/>
                    </a:lnTo>
                    <a:lnTo>
                      <a:pt x="1745078" y="3245174"/>
                    </a:lnTo>
                    <a:lnTo>
                      <a:pt x="1507869" y="3039237"/>
                    </a:lnTo>
                    <a:lnTo>
                      <a:pt x="1536736" y="3019025"/>
                    </a:lnTo>
                    <a:cubicBezTo>
                      <a:pt x="1445878" y="3048429"/>
                      <a:pt x="1349798" y="3062567"/>
                      <a:pt x="1251837" y="3062021"/>
                    </a:cubicBezTo>
                    <a:lnTo>
                      <a:pt x="1108065" y="3321003"/>
                    </a:lnTo>
                    <a:lnTo>
                      <a:pt x="739291" y="3222191"/>
                    </a:lnTo>
                    <a:lnTo>
                      <a:pt x="744274" y="2926021"/>
                    </a:lnTo>
                    <a:cubicBezTo>
                      <a:pt x="666128" y="2881484"/>
                      <a:pt x="595548" y="2827017"/>
                      <a:pt x="535891" y="2762576"/>
                    </a:cubicBezTo>
                    <a:lnTo>
                      <a:pt x="540671" y="2772825"/>
                    </a:lnTo>
                    <a:lnTo>
                      <a:pt x="232276" y="2832568"/>
                    </a:lnTo>
                    <a:lnTo>
                      <a:pt x="70927" y="2486556"/>
                    </a:lnTo>
                    <a:lnTo>
                      <a:pt x="279495" y="2317444"/>
                    </a:lnTo>
                    <a:cubicBezTo>
                      <a:pt x="257233" y="2235849"/>
                      <a:pt x="245603" y="2150814"/>
                      <a:pt x="245586" y="2064274"/>
                    </a:cubicBezTo>
                    <a:lnTo>
                      <a:pt x="0" y="1927940"/>
                    </a:lnTo>
                    <a:lnTo>
                      <a:pt x="98812" y="1559167"/>
                    </a:lnTo>
                    <a:lnTo>
                      <a:pt x="380240" y="1563901"/>
                    </a:lnTo>
                    <a:cubicBezTo>
                      <a:pt x="418421" y="1496524"/>
                      <a:pt x="464524" y="1435092"/>
                      <a:pt x="516679" y="1380105"/>
                    </a:cubicBezTo>
                    <a:lnTo>
                      <a:pt x="422419" y="1089378"/>
                    </a:lnTo>
                    <a:lnTo>
                      <a:pt x="746189" y="887063"/>
                    </a:lnTo>
                    <a:lnTo>
                      <a:pt x="972292" y="1105134"/>
                    </a:lnTo>
                    <a:lnTo>
                      <a:pt x="970019" y="1106554"/>
                    </a:lnTo>
                    <a:cubicBezTo>
                      <a:pt x="1058903" y="1078586"/>
                      <a:pt x="1152743" y="1065659"/>
                      <a:pt x="1248316" y="1066709"/>
                    </a:cubicBezTo>
                    <a:lnTo>
                      <a:pt x="1238669" y="1064125"/>
                    </a:lnTo>
                    <a:close/>
                    <a:moveTo>
                      <a:pt x="3349970" y="1300109"/>
                    </a:moveTo>
                    <a:cubicBezTo>
                      <a:pt x="3310130" y="1291957"/>
                      <a:pt x="3268880" y="1287676"/>
                      <a:pt x="3226630" y="1287676"/>
                    </a:cubicBezTo>
                    <a:cubicBezTo>
                      <a:pt x="2888631" y="1287676"/>
                      <a:pt x="2614628" y="1561679"/>
                      <a:pt x="2614628" y="1899678"/>
                    </a:cubicBezTo>
                    <a:cubicBezTo>
                      <a:pt x="2614628" y="2237678"/>
                      <a:pt x="2888630" y="2511680"/>
                      <a:pt x="3226630" y="2511681"/>
                    </a:cubicBezTo>
                    <a:cubicBezTo>
                      <a:pt x="3564630" y="2511681"/>
                      <a:pt x="3838633" y="2237678"/>
                      <a:pt x="3838633" y="1899678"/>
                    </a:cubicBezTo>
                    <a:cubicBezTo>
                      <a:pt x="3838632" y="1603928"/>
                      <a:pt x="3628849" y="1357176"/>
                      <a:pt x="3349970" y="1300109"/>
                    </a:cubicBezTo>
                    <a:close/>
                    <a:moveTo>
                      <a:pt x="3358324" y="1024334"/>
                    </a:moveTo>
                    <a:lnTo>
                      <a:pt x="3410883" y="1234575"/>
                    </a:lnTo>
                    <a:lnTo>
                      <a:pt x="3403994" y="1234575"/>
                    </a:lnTo>
                    <a:cubicBezTo>
                      <a:pt x="3464268" y="1250018"/>
                      <a:pt x="3521292" y="1273478"/>
                      <a:pt x="3572818" y="1305612"/>
                    </a:cubicBezTo>
                    <a:lnTo>
                      <a:pt x="3746730" y="1209354"/>
                    </a:lnTo>
                    <a:lnTo>
                      <a:pt x="3926358" y="1401981"/>
                    </a:lnTo>
                    <a:lnTo>
                      <a:pt x="3825667" y="1557247"/>
                    </a:lnTo>
                    <a:cubicBezTo>
                      <a:pt x="3858552" y="1613408"/>
                      <a:pt x="3883404" y="1674784"/>
                      <a:pt x="3897877" y="1740062"/>
                    </a:cubicBezTo>
                    <a:lnTo>
                      <a:pt x="4088377" y="1787686"/>
                    </a:lnTo>
                    <a:lnTo>
                      <a:pt x="4088377" y="2051071"/>
                    </a:lnTo>
                    <a:lnTo>
                      <a:pt x="3886243" y="2101605"/>
                    </a:lnTo>
                    <a:cubicBezTo>
                      <a:pt x="3872191" y="2150933"/>
                      <a:pt x="3851639" y="2197531"/>
                      <a:pt x="3826272" y="2241013"/>
                    </a:cubicBezTo>
                    <a:lnTo>
                      <a:pt x="3938572" y="2395786"/>
                    </a:lnTo>
                    <a:lnTo>
                      <a:pt x="3769272" y="2597551"/>
                    </a:lnTo>
                    <a:lnTo>
                      <a:pt x="3574432" y="2502674"/>
                    </a:lnTo>
                    <a:lnTo>
                      <a:pt x="3590059" y="2484050"/>
                    </a:lnTo>
                    <a:cubicBezTo>
                      <a:pt x="3534764" y="2519868"/>
                      <a:pt x="3473263" y="2546445"/>
                      <a:pt x="3407886" y="2563572"/>
                    </a:cubicBezTo>
                    <a:lnTo>
                      <a:pt x="3358323" y="2761823"/>
                    </a:lnTo>
                    <a:lnTo>
                      <a:pt x="3094938" y="2761823"/>
                    </a:lnTo>
                    <a:lnTo>
                      <a:pt x="3045375" y="2563574"/>
                    </a:lnTo>
                    <a:cubicBezTo>
                      <a:pt x="2985349" y="2547848"/>
                      <a:pt x="2928591" y="2524155"/>
                      <a:pt x="2877330" y="2491865"/>
                    </a:cubicBezTo>
                    <a:lnTo>
                      <a:pt x="2882346" y="2497841"/>
                    </a:lnTo>
                    <a:lnTo>
                      <a:pt x="2687507" y="2592718"/>
                    </a:lnTo>
                    <a:lnTo>
                      <a:pt x="2518206" y="2390954"/>
                    </a:lnTo>
                    <a:lnTo>
                      <a:pt x="2626994" y="2241021"/>
                    </a:lnTo>
                    <a:cubicBezTo>
                      <a:pt x="2597591" y="2190623"/>
                      <a:pt x="2574657" y="2136035"/>
                      <a:pt x="2559194" y="2078370"/>
                    </a:cubicBezTo>
                    <a:lnTo>
                      <a:pt x="2371198" y="2031371"/>
                    </a:lnTo>
                    <a:lnTo>
                      <a:pt x="2371198" y="1767986"/>
                    </a:lnTo>
                    <a:lnTo>
                      <a:pt x="2559579" y="1720890"/>
                    </a:lnTo>
                    <a:cubicBezTo>
                      <a:pt x="2572992" y="1669175"/>
                      <a:pt x="2592745" y="1620006"/>
                      <a:pt x="2617681" y="1574051"/>
                    </a:cubicBezTo>
                    <a:lnTo>
                      <a:pt x="2502958" y="1397149"/>
                    </a:lnTo>
                    <a:lnTo>
                      <a:pt x="2682587" y="1204520"/>
                    </a:lnTo>
                    <a:lnTo>
                      <a:pt x="2872193" y="1309466"/>
                    </a:lnTo>
                    <a:lnTo>
                      <a:pt x="2870932" y="1310818"/>
                    </a:lnTo>
                    <a:cubicBezTo>
                      <a:pt x="2925169" y="1276310"/>
                      <a:pt x="2985393" y="1250941"/>
                      <a:pt x="3049268" y="1234575"/>
                    </a:cubicBezTo>
                    <a:lnTo>
                      <a:pt x="3042378" y="1234576"/>
                    </a:lnTo>
                    <a:lnTo>
                      <a:pt x="3094939" y="1024334"/>
                    </a:lnTo>
                    <a:close/>
                    <a:moveTo>
                      <a:pt x="2786480" y="402820"/>
                    </a:moveTo>
                    <a:cubicBezTo>
                      <a:pt x="2745900" y="389943"/>
                      <a:pt x="2701172" y="388627"/>
                      <a:pt x="2657264" y="401580"/>
                    </a:cubicBezTo>
                    <a:cubicBezTo>
                      <a:pt x="2540176" y="436121"/>
                      <a:pt x="2473258" y="559041"/>
                      <a:pt x="2507800" y="676128"/>
                    </a:cubicBezTo>
                    <a:cubicBezTo>
                      <a:pt x="2542340" y="793216"/>
                      <a:pt x="2665260" y="860133"/>
                      <a:pt x="2782348" y="825592"/>
                    </a:cubicBezTo>
                    <a:cubicBezTo>
                      <a:pt x="2899435" y="791051"/>
                      <a:pt x="2966353" y="668132"/>
                      <a:pt x="2931812" y="551045"/>
                    </a:cubicBezTo>
                    <a:cubicBezTo>
                      <a:pt x="2910223" y="477864"/>
                      <a:pt x="2854113" y="424282"/>
                      <a:pt x="2786480" y="402820"/>
                    </a:cubicBezTo>
                    <a:close/>
                    <a:moveTo>
                      <a:pt x="2932202" y="47278"/>
                    </a:moveTo>
                    <a:lnTo>
                      <a:pt x="3090904" y="140999"/>
                    </a:lnTo>
                    <a:lnTo>
                      <a:pt x="3054065" y="265147"/>
                    </a:lnTo>
                    <a:cubicBezTo>
                      <a:pt x="3087256" y="296329"/>
                      <a:pt x="3116089" y="332603"/>
                      <a:pt x="3138727" y="373550"/>
                    </a:cubicBezTo>
                    <a:lnTo>
                      <a:pt x="3276016" y="367796"/>
                    </a:lnTo>
                    <a:lnTo>
                      <a:pt x="3328165" y="544574"/>
                    </a:lnTo>
                    <a:lnTo>
                      <a:pt x="3202503" y="618514"/>
                    </a:lnTo>
                    <a:cubicBezTo>
                      <a:pt x="3202838" y="654403"/>
                      <a:pt x="3198271" y="689748"/>
                      <a:pt x="3189855" y="723955"/>
                    </a:cubicBezTo>
                    <a:lnTo>
                      <a:pt x="3295873" y="805599"/>
                    </a:lnTo>
                    <a:lnTo>
                      <a:pt x="3222192" y="974540"/>
                    </a:lnTo>
                    <a:lnTo>
                      <a:pt x="3072634" y="949439"/>
                    </a:lnTo>
                    <a:lnTo>
                      <a:pt x="3079435" y="933845"/>
                    </a:lnTo>
                    <a:cubicBezTo>
                      <a:pt x="3049413" y="968833"/>
                      <a:pt x="3013398" y="998848"/>
                      <a:pt x="2972910" y="1023288"/>
                    </a:cubicBezTo>
                    <a:lnTo>
                      <a:pt x="2978897" y="1166163"/>
                    </a:lnTo>
                    <a:lnTo>
                      <a:pt x="2802119" y="1218312"/>
                    </a:lnTo>
                    <a:lnTo>
                      <a:pt x="2729602" y="1095065"/>
                    </a:lnTo>
                    <a:cubicBezTo>
                      <a:pt x="2686199" y="1096396"/>
                      <a:pt x="2643414" y="1091732"/>
                      <a:pt x="2602615" y="1080209"/>
                    </a:cubicBezTo>
                    <a:lnTo>
                      <a:pt x="2607165" y="1083226"/>
                    </a:lnTo>
                    <a:lnTo>
                      <a:pt x="2495179" y="1185484"/>
                    </a:lnTo>
                    <a:lnTo>
                      <a:pt x="2341599" y="1083585"/>
                    </a:lnTo>
                    <a:lnTo>
                      <a:pt x="2384929" y="961414"/>
                    </a:lnTo>
                    <a:cubicBezTo>
                      <a:pt x="2355215" y="933409"/>
                      <a:pt x="2329015" y="901312"/>
                      <a:pt x="2307218" y="865670"/>
                    </a:cubicBezTo>
                    <a:lnTo>
                      <a:pt x="2171734" y="871348"/>
                    </a:lnTo>
                    <a:lnTo>
                      <a:pt x="2119584" y="694571"/>
                    </a:lnTo>
                    <a:lnTo>
                      <a:pt x="2236697" y="625662"/>
                    </a:lnTo>
                    <a:cubicBezTo>
                      <a:pt x="2235459" y="588297"/>
                      <a:pt x="2238982" y="551385"/>
                      <a:pt x="2246620" y="515603"/>
                    </a:cubicBezTo>
                    <a:lnTo>
                      <a:pt x="2134594" y="419585"/>
                    </a:lnTo>
                    <a:lnTo>
                      <a:pt x="2217016" y="254732"/>
                    </a:lnTo>
                    <a:lnTo>
                      <a:pt x="2365055" y="287627"/>
                    </a:lnTo>
                    <a:lnTo>
                      <a:pt x="2364476" y="288784"/>
                    </a:lnTo>
                    <a:cubicBezTo>
                      <a:pt x="2394046" y="254885"/>
                      <a:pt x="2429444" y="225933"/>
                      <a:pt x="2469075" y="202302"/>
                    </a:cubicBezTo>
                    <a:lnTo>
                      <a:pt x="2464452" y="203666"/>
                    </a:lnTo>
                    <a:lnTo>
                      <a:pt x="2458102" y="52150"/>
                    </a:lnTo>
                    <a:lnTo>
                      <a:pt x="2634880" y="0"/>
                    </a:lnTo>
                    <a:lnTo>
                      <a:pt x="2711784" y="130703"/>
                    </a:lnTo>
                    <a:lnTo>
                      <a:pt x="2707159" y="132067"/>
                    </a:lnTo>
                    <a:cubicBezTo>
                      <a:pt x="2750672" y="130497"/>
                      <a:pt x="2793590" y="134953"/>
                      <a:pt x="2834535" y="14631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5" name="Freeform: Shape 35">
                <a:extLst>
                  <a:ext uri="{FF2B5EF4-FFF2-40B4-BE49-F238E27FC236}">
                    <a16:creationId xmlns:a16="http://schemas.microsoft.com/office/drawing/2014/main" id="{F73D678E-D703-4224-BE0A-3DF3A69FC48F}"/>
                  </a:ext>
                </a:extLst>
              </p:cNvPr>
              <p:cNvSpPr/>
              <p:nvPr/>
            </p:nvSpPr>
            <p:spPr>
              <a:xfrm rot="5400000">
                <a:off x="7642674" y="4398956"/>
                <a:ext cx="286823" cy="287246"/>
              </a:xfrm>
              <a:custGeom>
                <a:avLst/>
                <a:gdLst>
                  <a:gd name="connsiteX0" fmla="*/ 42 w 721442"/>
                  <a:gd name="connsiteY0" fmla="*/ 522852 h 722507"/>
                  <a:gd name="connsiteX1" fmla="*/ 5857 w 721442"/>
                  <a:gd name="connsiteY1" fmla="*/ 47329 h 722507"/>
                  <a:gd name="connsiteX2" fmla="*/ 53185 w 721442"/>
                  <a:gd name="connsiteY2" fmla="*/ 0 h 722507"/>
                  <a:gd name="connsiteX3" fmla="*/ 102932 w 721442"/>
                  <a:gd name="connsiteY3" fmla="*/ 0 h 722507"/>
                  <a:gd name="connsiteX4" fmla="*/ 150260 w 721442"/>
                  <a:gd name="connsiteY4" fmla="*/ 47329 h 722507"/>
                  <a:gd name="connsiteX5" fmla="*/ 148891 w 721442"/>
                  <a:gd name="connsiteY5" fmla="*/ 154199 h 722507"/>
                  <a:gd name="connsiteX6" fmla="*/ 148407 w 721442"/>
                  <a:gd name="connsiteY6" fmla="*/ 182723 h 722507"/>
                  <a:gd name="connsiteX7" fmla="*/ 331751 w 721442"/>
                  <a:gd name="connsiteY7" fmla="*/ 177508 h 722507"/>
                  <a:gd name="connsiteX8" fmla="*/ 527686 w 721442"/>
                  <a:gd name="connsiteY8" fmla="*/ 167574 h 722507"/>
                  <a:gd name="connsiteX9" fmla="*/ 467883 w 721442"/>
                  <a:gd name="connsiteY9" fmla="*/ 53046 h 722507"/>
                  <a:gd name="connsiteX10" fmla="*/ 721421 w 721442"/>
                  <a:gd name="connsiteY10" fmla="*/ 129085 h 722507"/>
                  <a:gd name="connsiteX11" fmla="*/ 547357 w 721442"/>
                  <a:gd name="connsiteY11" fmla="*/ 287593 h 722507"/>
                  <a:gd name="connsiteX12" fmla="*/ 146593 w 721442"/>
                  <a:gd name="connsiteY12" fmla="*/ 294469 h 722507"/>
                  <a:gd name="connsiteX13" fmla="*/ 146309 w 721442"/>
                  <a:gd name="connsiteY13" fmla="*/ 312824 h 722507"/>
                  <a:gd name="connsiteX14" fmla="*/ 145796 w 721442"/>
                  <a:gd name="connsiteY14" fmla="*/ 388895 h 722507"/>
                  <a:gd name="connsiteX15" fmla="*/ 145887 w 721442"/>
                  <a:gd name="connsiteY15" fmla="*/ 417641 h 722507"/>
                  <a:gd name="connsiteX16" fmla="*/ 564076 w 721442"/>
                  <a:gd name="connsiteY16" fmla="*/ 417641 h 722507"/>
                  <a:gd name="connsiteX17" fmla="*/ 719692 w 721442"/>
                  <a:gd name="connsiteY17" fmla="*/ 543229 h 722507"/>
                  <a:gd name="connsiteX18" fmla="*/ 631765 w 721442"/>
                  <a:gd name="connsiteY18" fmla="*/ 586638 h 722507"/>
                  <a:gd name="connsiteX19" fmla="*/ 452578 w 721442"/>
                  <a:gd name="connsiteY19" fmla="*/ 524866 h 722507"/>
                  <a:gd name="connsiteX20" fmla="*/ 234716 w 721442"/>
                  <a:gd name="connsiteY20" fmla="*/ 528410 h 722507"/>
                  <a:gd name="connsiteX21" fmla="*/ 147934 w 721442"/>
                  <a:gd name="connsiteY21" fmla="*/ 529997 h 722507"/>
                  <a:gd name="connsiteX22" fmla="*/ 149842 w 721442"/>
                  <a:gd name="connsiteY22" fmla="*/ 554392 h 722507"/>
                  <a:gd name="connsiteX23" fmla="*/ 210351 w 721442"/>
                  <a:gd name="connsiteY23" fmla="*/ 722507 h 722507"/>
                  <a:gd name="connsiteX24" fmla="*/ 42 w 721442"/>
                  <a:gd name="connsiteY24" fmla="*/ 522852 h 7225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721442" h="722507">
                    <a:moveTo>
                      <a:pt x="42" y="522852"/>
                    </a:moveTo>
                    <a:cubicBezTo>
                      <a:pt x="-605" y="350129"/>
                      <a:pt x="6503" y="220051"/>
                      <a:pt x="5857" y="47329"/>
                    </a:cubicBezTo>
                    <a:cubicBezTo>
                      <a:pt x="5857" y="21190"/>
                      <a:pt x="27046" y="0"/>
                      <a:pt x="53185" y="0"/>
                    </a:cubicBezTo>
                    <a:lnTo>
                      <a:pt x="102932" y="0"/>
                    </a:lnTo>
                    <a:cubicBezTo>
                      <a:pt x="129071" y="0"/>
                      <a:pt x="150260" y="21190"/>
                      <a:pt x="150260" y="47329"/>
                    </a:cubicBezTo>
                    <a:cubicBezTo>
                      <a:pt x="149853" y="88041"/>
                      <a:pt x="149377" y="122989"/>
                      <a:pt x="148891" y="154199"/>
                    </a:cubicBezTo>
                    <a:lnTo>
                      <a:pt x="148407" y="182723"/>
                    </a:lnTo>
                    <a:lnTo>
                      <a:pt x="331751" y="177508"/>
                    </a:lnTo>
                    <a:cubicBezTo>
                      <a:pt x="397063" y="175650"/>
                      <a:pt x="462374" y="173066"/>
                      <a:pt x="527686" y="167574"/>
                    </a:cubicBezTo>
                    <a:cubicBezTo>
                      <a:pt x="642817" y="145134"/>
                      <a:pt x="586782" y="11119"/>
                      <a:pt x="467883" y="53046"/>
                    </a:cubicBezTo>
                    <a:cubicBezTo>
                      <a:pt x="570547" y="-49115"/>
                      <a:pt x="723145" y="18126"/>
                      <a:pt x="721421" y="129085"/>
                    </a:cubicBezTo>
                    <a:cubicBezTo>
                      <a:pt x="720775" y="181200"/>
                      <a:pt x="734474" y="263637"/>
                      <a:pt x="547357" y="287593"/>
                    </a:cubicBezTo>
                    <a:lnTo>
                      <a:pt x="146593" y="294469"/>
                    </a:lnTo>
                    <a:lnTo>
                      <a:pt x="146309" y="312824"/>
                    </a:lnTo>
                    <a:cubicBezTo>
                      <a:pt x="146013" y="337190"/>
                      <a:pt x="145822" y="361872"/>
                      <a:pt x="145796" y="388895"/>
                    </a:cubicBezTo>
                    <a:lnTo>
                      <a:pt x="145887" y="417641"/>
                    </a:lnTo>
                    <a:lnTo>
                      <a:pt x="564076" y="417641"/>
                    </a:lnTo>
                    <a:cubicBezTo>
                      <a:pt x="676720" y="420465"/>
                      <a:pt x="718804" y="471343"/>
                      <a:pt x="719692" y="543229"/>
                    </a:cubicBezTo>
                    <a:cubicBezTo>
                      <a:pt x="721183" y="582376"/>
                      <a:pt x="690900" y="608290"/>
                      <a:pt x="631765" y="586638"/>
                    </a:cubicBezTo>
                    <a:cubicBezTo>
                      <a:pt x="553530" y="556303"/>
                      <a:pt x="540205" y="522675"/>
                      <a:pt x="452578" y="524866"/>
                    </a:cubicBezTo>
                    <a:cubicBezTo>
                      <a:pt x="380525" y="525785"/>
                      <a:pt x="322260" y="526811"/>
                      <a:pt x="234716" y="528410"/>
                    </a:cubicBezTo>
                    <a:lnTo>
                      <a:pt x="147934" y="529997"/>
                    </a:lnTo>
                    <a:lnTo>
                      <a:pt x="149842" y="554392"/>
                    </a:lnTo>
                    <a:cubicBezTo>
                      <a:pt x="166488" y="646104"/>
                      <a:pt x="240698" y="721838"/>
                      <a:pt x="210351" y="722507"/>
                    </a:cubicBezTo>
                    <a:cubicBezTo>
                      <a:pt x="126033" y="702477"/>
                      <a:pt x="1009" y="637864"/>
                      <a:pt x="42" y="52285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6" name="Frame 1">
                <a:extLst>
                  <a:ext uri="{FF2B5EF4-FFF2-40B4-BE49-F238E27FC236}">
                    <a16:creationId xmlns:a16="http://schemas.microsoft.com/office/drawing/2014/main" id="{4478A138-1A4F-4AB7-B518-6A37C02DFB33}"/>
                  </a:ext>
                </a:extLst>
              </p:cNvPr>
              <p:cNvSpPr/>
              <p:nvPr/>
            </p:nvSpPr>
            <p:spPr>
              <a:xfrm>
                <a:off x="6672946" y="3310564"/>
                <a:ext cx="298742" cy="403639"/>
              </a:xfrm>
              <a:custGeom>
                <a:avLst/>
                <a:gdLst/>
                <a:ahLst/>
                <a:cxnLst/>
                <a:rect l="l" t="t" r="r" b="b"/>
                <a:pathLst>
                  <a:path w="2823581" h="3962432">
                    <a:moveTo>
                      <a:pt x="1366785" y="3230945"/>
                    </a:moveTo>
                    <a:cubicBezTo>
                      <a:pt x="1292218" y="3230945"/>
                      <a:pt x="1231770" y="3291393"/>
                      <a:pt x="1231770" y="3365960"/>
                    </a:cubicBezTo>
                    <a:cubicBezTo>
                      <a:pt x="1231770" y="3440527"/>
                      <a:pt x="1292218" y="3500975"/>
                      <a:pt x="1366785" y="3500975"/>
                    </a:cubicBezTo>
                    <a:cubicBezTo>
                      <a:pt x="1441352" y="3500975"/>
                      <a:pt x="1501800" y="3440527"/>
                      <a:pt x="1501800" y="3365960"/>
                    </a:cubicBezTo>
                    <a:cubicBezTo>
                      <a:pt x="1501800" y="3291393"/>
                      <a:pt x="1441352" y="3230945"/>
                      <a:pt x="1366785" y="3230945"/>
                    </a:cubicBezTo>
                    <a:close/>
                    <a:moveTo>
                      <a:pt x="1699205" y="3185940"/>
                    </a:moveTo>
                    <a:cubicBezTo>
                      <a:pt x="1674349" y="3185940"/>
                      <a:pt x="1654200" y="3206089"/>
                      <a:pt x="1654200" y="3230945"/>
                    </a:cubicBezTo>
                    <a:cubicBezTo>
                      <a:pt x="1654200" y="3255801"/>
                      <a:pt x="1674349" y="3275950"/>
                      <a:pt x="1699205" y="3275950"/>
                    </a:cubicBezTo>
                    <a:cubicBezTo>
                      <a:pt x="1724061" y="3275950"/>
                      <a:pt x="1744210" y="3255801"/>
                      <a:pt x="1744210" y="3230945"/>
                    </a:cubicBezTo>
                    <a:cubicBezTo>
                      <a:pt x="1744210" y="3206089"/>
                      <a:pt x="1724061" y="3185940"/>
                      <a:pt x="1699205" y="3185940"/>
                    </a:cubicBezTo>
                    <a:close/>
                    <a:moveTo>
                      <a:pt x="1501800" y="2830204"/>
                    </a:moveTo>
                    <a:cubicBezTo>
                      <a:pt x="1452089" y="2830204"/>
                      <a:pt x="1411790" y="2870503"/>
                      <a:pt x="1411790" y="2920214"/>
                    </a:cubicBezTo>
                    <a:cubicBezTo>
                      <a:pt x="1411790" y="2969925"/>
                      <a:pt x="1452089" y="3010224"/>
                      <a:pt x="1501800" y="3010224"/>
                    </a:cubicBezTo>
                    <a:cubicBezTo>
                      <a:pt x="1551511" y="3010224"/>
                      <a:pt x="1591810" y="2969925"/>
                      <a:pt x="1591810" y="2920214"/>
                    </a:cubicBezTo>
                    <a:cubicBezTo>
                      <a:pt x="1591810" y="2870503"/>
                      <a:pt x="1551511" y="2830204"/>
                      <a:pt x="1501800" y="2830204"/>
                    </a:cubicBezTo>
                    <a:close/>
                    <a:moveTo>
                      <a:pt x="322536" y="2413264"/>
                    </a:moveTo>
                    <a:lnTo>
                      <a:pt x="1264147" y="2413264"/>
                    </a:lnTo>
                    <a:lnTo>
                      <a:pt x="682536" y="3458376"/>
                    </a:lnTo>
                    <a:lnTo>
                      <a:pt x="898974" y="3458376"/>
                    </a:lnTo>
                    <a:lnTo>
                      <a:pt x="1480585" y="2413264"/>
                    </a:lnTo>
                    <a:lnTo>
                      <a:pt x="1978720" y="2413264"/>
                    </a:lnTo>
                    <a:lnTo>
                      <a:pt x="1978720" y="3628270"/>
                    </a:lnTo>
                    <a:lnTo>
                      <a:pt x="322536" y="3628270"/>
                    </a:lnTo>
                    <a:close/>
                    <a:moveTo>
                      <a:pt x="322536" y="2153598"/>
                    </a:moveTo>
                    <a:lnTo>
                      <a:pt x="682536" y="2153598"/>
                    </a:lnTo>
                    <a:lnTo>
                      <a:pt x="682536" y="2261598"/>
                    </a:lnTo>
                    <a:lnTo>
                      <a:pt x="322536" y="2261598"/>
                    </a:lnTo>
                    <a:close/>
                    <a:moveTo>
                      <a:pt x="322536" y="1870494"/>
                    </a:moveTo>
                    <a:lnTo>
                      <a:pt x="826536" y="1870494"/>
                    </a:lnTo>
                    <a:lnTo>
                      <a:pt x="826536" y="1978494"/>
                    </a:lnTo>
                    <a:lnTo>
                      <a:pt x="322536" y="1978494"/>
                    </a:lnTo>
                    <a:close/>
                    <a:moveTo>
                      <a:pt x="322536" y="1587391"/>
                    </a:moveTo>
                    <a:lnTo>
                      <a:pt x="682536" y="1587391"/>
                    </a:lnTo>
                    <a:lnTo>
                      <a:pt x="682536" y="1695391"/>
                    </a:lnTo>
                    <a:lnTo>
                      <a:pt x="322536" y="1695391"/>
                    </a:lnTo>
                    <a:close/>
                    <a:moveTo>
                      <a:pt x="322536" y="1304288"/>
                    </a:moveTo>
                    <a:lnTo>
                      <a:pt x="826536" y="1304288"/>
                    </a:lnTo>
                    <a:lnTo>
                      <a:pt x="826536" y="1412288"/>
                    </a:lnTo>
                    <a:lnTo>
                      <a:pt x="322536" y="1412288"/>
                    </a:lnTo>
                    <a:close/>
                    <a:moveTo>
                      <a:pt x="1733633" y="1039034"/>
                    </a:moveTo>
                    <a:lnTo>
                      <a:pt x="1735422" y="1042133"/>
                    </a:lnTo>
                    <a:lnTo>
                      <a:pt x="176045" y="1042133"/>
                    </a:lnTo>
                    <a:lnTo>
                      <a:pt x="176045" y="3786387"/>
                    </a:lnTo>
                    <a:lnTo>
                      <a:pt x="2128211" y="3786387"/>
                    </a:lnTo>
                    <a:lnTo>
                      <a:pt x="2128211" y="1722464"/>
                    </a:lnTo>
                    <a:lnTo>
                      <a:pt x="2131710" y="1728524"/>
                    </a:lnTo>
                    <a:lnTo>
                      <a:pt x="2527059" y="1040609"/>
                    </a:lnTo>
                    <a:lnTo>
                      <a:pt x="2244788" y="1040049"/>
                    </a:lnTo>
                    <a:lnTo>
                      <a:pt x="1480585" y="2413264"/>
                    </a:lnTo>
                    <a:lnTo>
                      <a:pt x="1264147" y="2413264"/>
                    </a:lnTo>
                    <a:lnTo>
                      <a:pt x="2028589" y="1039620"/>
                    </a:lnTo>
                    <a:close/>
                    <a:moveTo>
                      <a:pt x="2607143" y="0"/>
                    </a:moveTo>
                    <a:lnTo>
                      <a:pt x="2823581" y="0"/>
                    </a:lnTo>
                    <a:lnTo>
                      <a:pt x="2342071" y="865238"/>
                    </a:lnTo>
                    <a:lnTo>
                      <a:pt x="2823581" y="866194"/>
                    </a:lnTo>
                    <a:lnTo>
                      <a:pt x="2304256" y="1769829"/>
                    </a:lnTo>
                    <a:lnTo>
                      <a:pt x="2304256" y="3962432"/>
                    </a:lnTo>
                    <a:lnTo>
                      <a:pt x="0" y="3962432"/>
                    </a:lnTo>
                    <a:lnTo>
                      <a:pt x="0" y="866088"/>
                    </a:lnTo>
                    <a:lnTo>
                      <a:pt x="1767662" y="866088"/>
                    </a:lnTo>
                    <a:lnTo>
                      <a:pt x="1766512" y="864096"/>
                    </a:lnTo>
                    <a:lnTo>
                      <a:pt x="2125872" y="864809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76" name="Заголовок 1"/>
          <p:cNvSpPr txBox="1">
            <a:spLocks/>
          </p:cNvSpPr>
          <p:nvPr/>
        </p:nvSpPr>
        <p:spPr bwMode="auto">
          <a:xfrm>
            <a:off x="471055" y="447853"/>
            <a:ext cx="15773616" cy="2032780"/>
          </a:xfrm>
          <a:prstGeom prst="rect">
            <a:avLst/>
          </a:prstGeom>
        </p:spPr>
        <p:txBody>
          <a:bodyPr>
            <a:noAutofit/>
          </a:bodyPr>
          <a:lstStyle>
            <a:lvl1pPr algn="l" defTabSz="135002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496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defRPr/>
            </a:pPr>
            <a:r>
              <a:rPr lang="ru-RU" b="1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ra Pro" panose="00000500000000000000" pitchFamily="2" charset="0"/>
              </a:rPr>
              <a:t>Некоторые наиболее эффективные приемы и методы организации групповой работы</a:t>
            </a:r>
            <a:endParaRPr kumimoji="0" lang="ru-RU" sz="6496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era Pro" panose="00000500000000000000" pitchFamily="2" charset="0"/>
            </a:endParaRPr>
          </a:p>
        </p:txBody>
      </p:sp>
      <p:pic>
        <p:nvPicPr>
          <p:cNvPr id="77" name="Рисунок 7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44671" y="471158"/>
            <a:ext cx="1106127" cy="7042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1558392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0B45F-ECDA-4A22-874D-35AB4A9401B6}" type="slidenum">
              <a:rPr lang="ru-RU" smtClean="0"/>
              <a:pPr/>
              <a:t>68</a:t>
            </a:fld>
            <a:endParaRPr lang="ru-RU" dirty="0"/>
          </a:p>
        </p:txBody>
      </p:sp>
      <p:sp>
        <p:nvSpPr>
          <p:cNvPr id="5" name="object 7"/>
          <p:cNvSpPr txBox="1">
            <a:spLocks/>
          </p:cNvSpPr>
          <p:nvPr/>
        </p:nvSpPr>
        <p:spPr>
          <a:xfrm>
            <a:off x="1252536" y="1889521"/>
            <a:ext cx="15193645" cy="116698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135002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496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sz="7500" b="1" spc="-5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Мозговой штурм</a:t>
            </a:r>
            <a:endParaRPr lang="ru-RU" sz="7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4" name="Freeform 11">
            <a:extLst>
              <a:ext uri="{FF2B5EF4-FFF2-40B4-BE49-F238E27FC236}">
                <a16:creationId xmlns:a16="http://schemas.microsoft.com/office/drawing/2014/main" id="{A9A463E5-BE35-4E46-9994-D083A308B326}"/>
              </a:ext>
            </a:extLst>
          </p:cNvPr>
          <p:cNvSpPr/>
          <p:nvPr/>
        </p:nvSpPr>
        <p:spPr>
          <a:xfrm>
            <a:off x="6752957" y="5425013"/>
            <a:ext cx="6716614" cy="4372469"/>
          </a:xfrm>
          <a:custGeom>
            <a:avLst/>
            <a:gdLst>
              <a:gd name="connsiteX0" fmla="*/ 0 w 5493715"/>
              <a:gd name="connsiteY0" fmla="*/ 5325465 h 5325465"/>
              <a:gd name="connsiteX1" fmla="*/ 0 w 5493715"/>
              <a:gd name="connsiteY1" fmla="*/ 5325465 h 5325465"/>
              <a:gd name="connsiteX2" fmla="*/ 2231136 w 5493715"/>
              <a:gd name="connsiteY2" fmla="*/ 5259629 h 5325465"/>
              <a:gd name="connsiteX3" fmla="*/ 1938528 w 5493715"/>
              <a:gd name="connsiteY3" fmla="*/ 4337913 h 5325465"/>
              <a:gd name="connsiteX4" fmla="*/ 658368 w 5493715"/>
              <a:gd name="connsiteY4" fmla="*/ 4308653 h 5325465"/>
              <a:gd name="connsiteX5" fmla="*/ 658368 w 5493715"/>
              <a:gd name="connsiteY5" fmla="*/ 3708806 h 5325465"/>
              <a:gd name="connsiteX6" fmla="*/ 504748 w 5493715"/>
              <a:gd name="connsiteY6" fmla="*/ 3569817 h 5325465"/>
              <a:gd name="connsiteX7" fmla="*/ 570585 w 5493715"/>
              <a:gd name="connsiteY7" fmla="*/ 3474720 h 5325465"/>
              <a:gd name="connsiteX8" fmla="*/ 460857 w 5493715"/>
              <a:gd name="connsiteY8" fmla="*/ 3357677 h 5325465"/>
              <a:gd name="connsiteX9" fmla="*/ 577900 w 5493715"/>
              <a:gd name="connsiteY9" fmla="*/ 3116275 h 5325465"/>
              <a:gd name="connsiteX10" fmla="*/ 73152 w 5493715"/>
              <a:gd name="connsiteY10" fmla="*/ 2787091 h 5325465"/>
              <a:gd name="connsiteX11" fmla="*/ 665683 w 5493715"/>
              <a:gd name="connsiteY11" fmla="*/ 1975104 h 5325465"/>
              <a:gd name="connsiteX12" fmla="*/ 2633472 w 5493715"/>
              <a:gd name="connsiteY12" fmla="*/ 0 h 5325465"/>
              <a:gd name="connsiteX13" fmla="*/ 4725619 w 5493715"/>
              <a:gd name="connsiteY13" fmla="*/ 2553005 h 5325465"/>
              <a:gd name="connsiteX14" fmla="*/ 4030675 w 5493715"/>
              <a:gd name="connsiteY14" fmla="*/ 3928262 h 5325465"/>
              <a:gd name="connsiteX15" fmla="*/ 4352544 w 5493715"/>
              <a:gd name="connsiteY15" fmla="*/ 5003597 h 5325465"/>
              <a:gd name="connsiteX16" fmla="*/ 5493715 w 5493715"/>
              <a:gd name="connsiteY16" fmla="*/ 5069433 h 5325465"/>
              <a:gd name="connsiteX0" fmla="*/ 0 w 5493715"/>
              <a:gd name="connsiteY0" fmla="*/ 5325465 h 5325465"/>
              <a:gd name="connsiteX1" fmla="*/ 0 w 5493715"/>
              <a:gd name="connsiteY1" fmla="*/ 5325465 h 5325465"/>
              <a:gd name="connsiteX2" fmla="*/ 2231136 w 5493715"/>
              <a:gd name="connsiteY2" fmla="*/ 5259629 h 5325465"/>
              <a:gd name="connsiteX3" fmla="*/ 1938528 w 5493715"/>
              <a:gd name="connsiteY3" fmla="*/ 4337913 h 5325465"/>
              <a:gd name="connsiteX4" fmla="*/ 658368 w 5493715"/>
              <a:gd name="connsiteY4" fmla="*/ 4308653 h 5325465"/>
              <a:gd name="connsiteX5" fmla="*/ 658368 w 5493715"/>
              <a:gd name="connsiteY5" fmla="*/ 3708806 h 5325465"/>
              <a:gd name="connsiteX6" fmla="*/ 504748 w 5493715"/>
              <a:gd name="connsiteY6" fmla="*/ 3569817 h 5325465"/>
              <a:gd name="connsiteX7" fmla="*/ 570585 w 5493715"/>
              <a:gd name="connsiteY7" fmla="*/ 3474720 h 5325465"/>
              <a:gd name="connsiteX8" fmla="*/ 460857 w 5493715"/>
              <a:gd name="connsiteY8" fmla="*/ 3357677 h 5325465"/>
              <a:gd name="connsiteX9" fmla="*/ 577900 w 5493715"/>
              <a:gd name="connsiteY9" fmla="*/ 3116275 h 5325465"/>
              <a:gd name="connsiteX10" fmla="*/ 73152 w 5493715"/>
              <a:gd name="connsiteY10" fmla="*/ 2787091 h 5325465"/>
              <a:gd name="connsiteX11" fmla="*/ 665683 w 5493715"/>
              <a:gd name="connsiteY11" fmla="*/ 1975104 h 5325465"/>
              <a:gd name="connsiteX12" fmla="*/ 2633472 w 5493715"/>
              <a:gd name="connsiteY12" fmla="*/ 0 h 5325465"/>
              <a:gd name="connsiteX13" fmla="*/ 4725619 w 5493715"/>
              <a:gd name="connsiteY13" fmla="*/ 2553005 h 5325465"/>
              <a:gd name="connsiteX14" fmla="*/ 4030675 w 5493715"/>
              <a:gd name="connsiteY14" fmla="*/ 3928262 h 5325465"/>
              <a:gd name="connsiteX15" fmla="*/ 4352544 w 5493715"/>
              <a:gd name="connsiteY15" fmla="*/ 5003597 h 5325465"/>
              <a:gd name="connsiteX16" fmla="*/ 5493715 w 5493715"/>
              <a:gd name="connsiteY16" fmla="*/ 5069433 h 5325465"/>
              <a:gd name="connsiteX0" fmla="*/ 0 w 5493715"/>
              <a:gd name="connsiteY0" fmla="*/ 5325465 h 5325465"/>
              <a:gd name="connsiteX1" fmla="*/ 0 w 5493715"/>
              <a:gd name="connsiteY1" fmla="*/ 5325465 h 5325465"/>
              <a:gd name="connsiteX2" fmla="*/ 2231136 w 5493715"/>
              <a:gd name="connsiteY2" fmla="*/ 5259629 h 5325465"/>
              <a:gd name="connsiteX3" fmla="*/ 1938528 w 5493715"/>
              <a:gd name="connsiteY3" fmla="*/ 4337913 h 5325465"/>
              <a:gd name="connsiteX4" fmla="*/ 658368 w 5493715"/>
              <a:gd name="connsiteY4" fmla="*/ 4308653 h 5325465"/>
              <a:gd name="connsiteX5" fmla="*/ 658368 w 5493715"/>
              <a:gd name="connsiteY5" fmla="*/ 3708806 h 5325465"/>
              <a:gd name="connsiteX6" fmla="*/ 504748 w 5493715"/>
              <a:gd name="connsiteY6" fmla="*/ 3569817 h 5325465"/>
              <a:gd name="connsiteX7" fmla="*/ 570585 w 5493715"/>
              <a:gd name="connsiteY7" fmla="*/ 3474720 h 5325465"/>
              <a:gd name="connsiteX8" fmla="*/ 460857 w 5493715"/>
              <a:gd name="connsiteY8" fmla="*/ 3357677 h 5325465"/>
              <a:gd name="connsiteX9" fmla="*/ 577900 w 5493715"/>
              <a:gd name="connsiteY9" fmla="*/ 3116275 h 5325465"/>
              <a:gd name="connsiteX10" fmla="*/ 73152 w 5493715"/>
              <a:gd name="connsiteY10" fmla="*/ 2787091 h 5325465"/>
              <a:gd name="connsiteX11" fmla="*/ 665683 w 5493715"/>
              <a:gd name="connsiteY11" fmla="*/ 1975104 h 5325465"/>
              <a:gd name="connsiteX12" fmla="*/ 2633472 w 5493715"/>
              <a:gd name="connsiteY12" fmla="*/ 0 h 5325465"/>
              <a:gd name="connsiteX13" fmla="*/ 4725619 w 5493715"/>
              <a:gd name="connsiteY13" fmla="*/ 2553005 h 5325465"/>
              <a:gd name="connsiteX14" fmla="*/ 4030675 w 5493715"/>
              <a:gd name="connsiteY14" fmla="*/ 3928262 h 5325465"/>
              <a:gd name="connsiteX15" fmla="*/ 4352544 w 5493715"/>
              <a:gd name="connsiteY15" fmla="*/ 5003597 h 5325465"/>
              <a:gd name="connsiteX16" fmla="*/ 5493715 w 5493715"/>
              <a:gd name="connsiteY16" fmla="*/ 5069433 h 5325465"/>
              <a:gd name="connsiteX0" fmla="*/ 0 w 5493715"/>
              <a:gd name="connsiteY0" fmla="*/ 5325465 h 5325465"/>
              <a:gd name="connsiteX1" fmla="*/ 0 w 5493715"/>
              <a:gd name="connsiteY1" fmla="*/ 5325465 h 5325465"/>
              <a:gd name="connsiteX2" fmla="*/ 2231136 w 5493715"/>
              <a:gd name="connsiteY2" fmla="*/ 5259629 h 5325465"/>
              <a:gd name="connsiteX3" fmla="*/ 1938528 w 5493715"/>
              <a:gd name="connsiteY3" fmla="*/ 4337913 h 5325465"/>
              <a:gd name="connsiteX4" fmla="*/ 833932 w 5493715"/>
              <a:gd name="connsiteY4" fmla="*/ 4411066 h 5325465"/>
              <a:gd name="connsiteX5" fmla="*/ 658368 w 5493715"/>
              <a:gd name="connsiteY5" fmla="*/ 3708806 h 5325465"/>
              <a:gd name="connsiteX6" fmla="*/ 504748 w 5493715"/>
              <a:gd name="connsiteY6" fmla="*/ 3569817 h 5325465"/>
              <a:gd name="connsiteX7" fmla="*/ 570585 w 5493715"/>
              <a:gd name="connsiteY7" fmla="*/ 3474720 h 5325465"/>
              <a:gd name="connsiteX8" fmla="*/ 460857 w 5493715"/>
              <a:gd name="connsiteY8" fmla="*/ 3357677 h 5325465"/>
              <a:gd name="connsiteX9" fmla="*/ 577900 w 5493715"/>
              <a:gd name="connsiteY9" fmla="*/ 3116275 h 5325465"/>
              <a:gd name="connsiteX10" fmla="*/ 73152 w 5493715"/>
              <a:gd name="connsiteY10" fmla="*/ 2787091 h 5325465"/>
              <a:gd name="connsiteX11" fmla="*/ 665683 w 5493715"/>
              <a:gd name="connsiteY11" fmla="*/ 1975104 h 5325465"/>
              <a:gd name="connsiteX12" fmla="*/ 2633472 w 5493715"/>
              <a:gd name="connsiteY12" fmla="*/ 0 h 5325465"/>
              <a:gd name="connsiteX13" fmla="*/ 4725619 w 5493715"/>
              <a:gd name="connsiteY13" fmla="*/ 2553005 h 5325465"/>
              <a:gd name="connsiteX14" fmla="*/ 4030675 w 5493715"/>
              <a:gd name="connsiteY14" fmla="*/ 3928262 h 5325465"/>
              <a:gd name="connsiteX15" fmla="*/ 4352544 w 5493715"/>
              <a:gd name="connsiteY15" fmla="*/ 5003597 h 5325465"/>
              <a:gd name="connsiteX16" fmla="*/ 5493715 w 5493715"/>
              <a:gd name="connsiteY16" fmla="*/ 5069433 h 5325465"/>
              <a:gd name="connsiteX0" fmla="*/ 0 w 5493715"/>
              <a:gd name="connsiteY0" fmla="*/ 5325465 h 5325465"/>
              <a:gd name="connsiteX1" fmla="*/ 0 w 5493715"/>
              <a:gd name="connsiteY1" fmla="*/ 5325465 h 5325465"/>
              <a:gd name="connsiteX2" fmla="*/ 2231136 w 5493715"/>
              <a:gd name="connsiteY2" fmla="*/ 5259629 h 5325465"/>
              <a:gd name="connsiteX3" fmla="*/ 1938528 w 5493715"/>
              <a:gd name="connsiteY3" fmla="*/ 4337913 h 5325465"/>
              <a:gd name="connsiteX4" fmla="*/ 833932 w 5493715"/>
              <a:gd name="connsiteY4" fmla="*/ 4411066 h 5325465"/>
              <a:gd name="connsiteX5" fmla="*/ 658368 w 5493715"/>
              <a:gd name="connsiteY5" fmla="*/ 3708806 h 5325465"/>
              <a:gd name="connsiteX6" fmla="*/ 504748 w 5493715"/>
              <a:gd name="connsiteY6" fmla="*/ 3569817 h 5325465"/>
              <a:gd name="connsiteX7" fmla="*/ 570585 w 5493715"/>
              <a:gd name="connsiteY7" fmla="*/ 3474720 h 5325465"/>
              <a:gd name="connsiteX8" fmla="*/ 460857 w 5493715"/>
              <a:gd name="connsiteY8" fmla="*/ 3357677 h 5325465"/>
              <a:gd name="connsiteX9" fmla="*/ 577900 w 5493715"/>
              <a:gd name="connsiteY9" fmla="*/ 3116275 h 5325465"/>
              <a:gd name="connsiteX10" fmla="*/ 73152 w 5493715"/>
              <a:gd name="connsiteY10" fmla="*/ 2787091 h 5325465"/>
              <a:gd name="connsiteX11" fmla="*/ 665683 w 5493715"/>
              <a:gd name="connsiteY11" fmla="*/ 1975104 h 5325465"/>
              <a:gd name="connsiteX12" fmla="*/ 2633472 w 5493715"/>
              <a:gd name="connsiteY12" fmla="*/ 0 h 5325465"/>
              <a:gd name="connsiteX13" fmla="*/ 4725619 w 5493715"/>
              <a:gd name="connsiteY13" fmla="*/ 2553005 h 5325465"/>
              <a:gd name="connsiteX14" fmla="*/ 4030675 w 5493715"/>
              <a:gd name="connsiteY14" fmla="*/ 3928262 h 5325465"/>
              <a:gd name="connsiteX15" fmla="*/ 4352544 w 5493715"/>
              <a:gd name="connsiteY15" fmla="*/ 5003597 h 5325465"/>
              <a:gd name="connsiteX16" fmla="*/ 5493715 w 5493715"/>
              <a:gd name="connsiteY16" fmla="*/ 5069433 h 5325465"/>
              <a:gd name="connsiteX0" fmla="*/ 0 w 5493715"/>
              <a:gd name="connsiteY0" fmla="*/ 5325465 h 5325465"/>
              <a:gd name="connsiteX1" fmla="*/ 0 w 5493715"/>
              <a:gd name="connsiteY1" fmla="*/ 5325465 h 5325465"/>
              <a:gd name="connsiteX2" fmla="*/ 2231136 w 5493715"/>
              <a:gd name="connsiteY2" fmla="*/ 5259629 h 5325465"/>
              <a:gd name="connsiteX3" fmla="*/ 1938528 w 5493715"/>
              <a:gd name="connsiteY3" fmla="*/ 4337913 h 5325465"/>
              <a:gd name="connsiteX4" fmla="*/ 833932 w 5493715"/>
              <a:gd name="connsiteY4" fmla="*/ 4411066 h 5325465"/>
              <a:gd name="connsiteX5" fmla="*/ 658368 w 5493715"/>
              <a:gd name="connsiteY5" fmla="*/ 3708806 h 5325465"/>
              <a:gd name="connsiteX6" fmla="*/ 504748 w 5493715"/>
              <a:gd name="connsiteY6" fmla="*/ 3569817 h 5325465"/>
              <a:gd name="connsiteX7" fmla="*/ 570585 w 5493715"/>
              <a:gd name="connsiteY7" fmla="*/ 3474720 h 5325465"/>
              <a:gd name="connsiteX8" fmla="*/ 460857 w 5493715"/>
              <a:gd name="connsiteY8" fmla="*/ 3357677 h 5325465"/>
              <a:gd name="connsiteX9" fmla="*/ 577900 w 5493715"/>
              <a:gd name="connsiteY9" fmla="*/ 3116275 h 5325465"/>
              <a:gd name="connsiteX10" fmla="*/ 73152 w 5493715"/>
              <a:gd name="connsiteY10" fmla="*/ 2787091 h 5325465"/>
              <a:gd name="connsiteX11" fmla="*/ 665683 w 5493715"/>
              <a:gd name="connsiteY11" fmla="*/ 1975104 h 5325465"/>
              <a:gd name="connsiteX12" fmla="*/ 2633472 w 5493715"/>
              <a:gd name="connsiteY12" fmla="*/ 0 h 5325465"/>
              <a:gd name="connsiteX13" fmla="*/ 4725619 w 5493715"/>
              <a:gd name="connsiteY13" fmla="*/ 2553005 h 5325465"/>
              <a:gd name="connsiteX14" fmla="*/ 4030675 w 5493715"/>
              <a:gd name="connsiteY14" fmla="*/ 3928262 h 5325465"/>
              <a:gd name="connsiteX15" fmla="*/ 4352544 w 5493715"/>
              <a:gd name="connsiteY15" fmla="*/ 5003597 h 5325465"/>
              <a:gd name="connsiteX16" fmla="*/ 5493715 w 5493715"/>
              <a:gd name="connsiteY16" fmla="*/ 5069433 h 5325465"/>
              <a:gd name="connsiteX0" fmla="*/ 0 w 5493715"/>
              <a:gd name="connsiteY0" fmla="*/ 5325465 h 5325465"/>
              <a:gd name="connsiteX1" fmla="*/ 0 w 5493715"/>
              <a:gd name="connsiteY1" fmla="*/ 5325465 h 5325465"/>
              <a:gd name="connsiteX2" fmla="*/ 2231136 w 5493715"/>
              <a:gd name="connsiteY2" fmla="*/ 5259629 h 5325465"/>
              <a:gd name="connsiteX3" fmla="*/ 1938528 w 5493715"/>
              <a:gd name="connsiteY3" fmla="*/ 4337913 h 5325465"/>
              <a:gd name="connsiteX4" fmla="*/ 833932 w 5493715"/>
              <a:gd name="connsiteY4" fmla="*/ 4411066 h 5325465"/>
              <a:gd name="connsiteX5" fmla="*/ 658368 w 5493715"/>
              <a:gd name="connsiteY5" fmla="*/ 3708806 h 5325465"/>
              <a:gd name="connsiteX6" fmla="*/ 504748 w 5493715"/>
              <a:gd name="connsiteY6" fmla="*/ 3569817 h 5325465"/>
              <a:gd name="connsiteX7" fmla="*/ 570585 w 5493715"/>
              <a:gd name="connsiteY7" fmla="*/ 3474720 h 5325465"/>
              <a:gd name="connsiteX8" fmla="*/ 460857 w 5493715"/>
              <a:gd name="connsiteY8" fmla="*/ 3357677 h 5325465"/>
              <a:gd name="connsiteX9" fmla="*/ 577900 w 5493715"/>
              <a:gd name="connsiteY9" fmla="*/ 3116275 h 5325465"/>
              <a:gd name="connsiteX10" fmla="*/ 73152 w 5493715"/>
              <a:gd name="connsiteY10" fmla="*/ 2787091 h 5325465"/>
              <a:gd name="connsiteX11" fmla="*/ 665683 w 5493715"/>
              <a:gd name="connsiteY11" fmla="*/ 1975104 h 5325465"/>
              <a:gd name="connsiteX12" fmla="*/ 2633472 w 5493715"/>
              <a:gd name="connsiteY12" fmla="*/ 0 h 5325465"/>
              <a:gd name="connsiteX13" fmla="*/ 4725619 w 5493715"/>
              <a:gd name="connsiteY13" fmla="*/ 2553005 h 5325465"/>
              <a:gd name="connsiteX14" fmla="*/ 4030675 w 5493715"/>
              <a:gd name="connsiteY14" fmla="*/ 3928262 h 5325465"/>
              <a:gd name="connsiteX15" fmla="*/ 4352544 w 5493715"/>
              <a:gd name="connsiteY15" fmla="*/ 5003597 h 5325465"/>
              <a:gd name="connsiteX16" fmla="*/ 5493715 w 5493715"/>
              <a:gd name="connsiteY16" fmla="*/ 5069433 h 5325465"/>
              <a:gd name="connsiteX0" fmla="*/ 0 w 5493715"/>
              <a:gd name="connsiteY0" fmla="*/ 5325465 h 5325465"/>
              <a:gd name="connsiteX1" fmla="*/ 0 w 5493715"/>
              <a:gd name="connsiteY1" fmla="*/ 5325465 h 5325465"/>
              <a:gd name="connsiteX2" fmla="*/ 2231136 w 5493715"/>
              <a:gd name="connsiteY2" fmla="*/ 5259629 h 5325465"/>
              <a:gd name="connsiteX3" fmla="*/ 1938528 w 5493715"/>
              <a:gd name="connsiteY3" fmla="*/ 4337913 h 5325465"/>
              <a:gd name="connsiteX4" fmla="*/ 833932 w 5493715"/>
              <a:gd name="connsiteY4" fmla="*/ 4411066 h 5325465"/>
              <a:gd name="connsiteX5" fmla="*/ 694944 w 5493715"/>
              <a:gd name="connsiteY5" fmla="*/ 3745382 h 5325465"/>
              <a:gd name="connsiteX6" fmla="*/ 504748 w 5493715"/>
              <a:gd name="connsiteY6" fmla="*/ 3569817 h 5325465"/>
              <a:gd name="connsiteX7" fmla="*/ 570585 w 5493715"/>
              <a:gd name="connsiteY7" fmla="*/ 3474720 h 5325465"/>
              <a:gd name="connsiteX8" fmla="*/ 460857 w 5493715"/>
              <a:gd name="connsiteY8" fmla="*/ 3357677 h 5325465"/>
              <a:gd name="connsiteX9" fmla="*/ 577900 w 5493715"/>
              <a:gd name="connsiteY9" fmla="*/ 3116275 h 5325465"/>
              <a:gd name="connsiteX10" fmla="*/ 73152 w 5493715"/>
              <a:gd name="connsiteY10" fmla="*/ 2787091 h 5325465"/>
              <a:gd name="connsiteX11" fmla="*/ 665683 w 5493715"/>
              <a:gd name="connsiteY11" fmla="*/ 1975104 h 5325465"/>
              <a:gd name="connsiteX12" fmla="*/ 2633472 w 5493715"/>
              <a:gd name="connsiteY12" fmla="*/ 0 h 5325465"/>
              <a:gd name="connsiteX13" fmla="*/ 4725619 w 5493715"/>
              <a:gd name="connsiteY13" fmla="*/ 2553005 h 5325465"/>
              <a:gd name="connsiteX14" fmla="*/ 4030675 w 5493715"/>
              <a:gd name="connsiteY14" fmla="*/ 3928262 h 5325465"/>
              <a:gd name="connsiteX15" fmla="*/ 4352544 w 5493715"/>
              <a:gd name="connsiteY15" fmla="*/ 5003597 h 5325465"/>
              <a:gd name="connsiteX16" fmla="*/ 5493715 w 5493715"/>
              <a:gd name="connsiteY16" fmla="*/ 5069433 h 5325465"/>
              <a:gd name="connsiteX0" fmla="*/ 0 w 5493715"/>
              <a:gd name="connsiteY0" fmla="*/ 5325465 h 5325465"/>
              <a:gd name="connsiteX1" fmla="*/ 0 w 5493715"/>
              <a:gd name="connsiteY1" fmla="*/ 5325465 h 5325465"/>
              <a:gd name="connsiteX2" fmla="*/ 2231136 w 5493715"/>
              <a:gd name="connsiteY2" fmla="*/ 5259629 h 5325465"/>
              <a:gd name="connsiteX3" fmla="*/ 1938528 w 5493715"/>
              <a:gd name="connsiteY3" fmla="*/ 4337913 h 5325465"/>
              <a:gd name="connsiteX4" fmla="*/ 833932 w 5493715"/>
              <a:gd name="connsiteY4" fmla="*/ 4411066 h 5325465"/>
              <a:gd name="connsiteX5" fmla="*/ 694944 w 5493715"/>
              <a:gd name="connsiteY5" fmla="*/ 3745382 h 5325465"/>
              <a:gd name="connsiteX6" fmla="*/ 504748 w 5493715"/>
              <a:gd name="connsiteY6" fmla="*/ 3569817 h 5325465"/>
              <a:gd name="connsiteX7" fmla="*/ 570585 w 5493715"/>
              <a:gd name="connsiteY7" fmla="*/ 3474720 h 5325465"/>
              <a:gd name="connsiteX8" fmla="*/ 460857 w 5493715"/>
              <a:gd name="connsiteY8" fmla="*/ 3357677 h 5325465"/>
              <a:gd name="connsiteX9" fmla="*/ 577900 w 5493715"/>
              <a:gd name="connsiteY9" fmla="*/ 3116275 h 5325465"/>
              <a:gd name="connsiteX10" fmla="*/ 73152 w 5493715"/>
              <a:gd name="connsiteY10" fmla="*/ 2787091 h 5325465"/>
              <a:gd name="connsiteX11" fmla="*/ 665683 w 5493715"/>
              <a:gd name="connsiteY11" fmla="*/ 1975104 h 5325465"/>
              <a:gd name="connsiteX12" fmla="*/ 2633472 w 5493715"/>
              <a:gd name="connsiteY12" fmla="*/ 0 h 5325465"/>
              <a:gd name="connsiteX13" fmla="*/ 4725619 w 5493715"/>
              <a:gd name="connsiteY13" fmla="*/ 2553005 h 5325465"/>
              <a:gd name="connsiteX14" fmla="*/ 4030675 w 5493715"/>
              <a:gd name="connsiteY14" fmla="*/ 3928262 h 5325465"/>
              <a:gd name="connsiteX15" fmla="*/ 4352544 w 5493715"/>
              <a:gd name="connsiteY15" fmla="*/ 5003597 h 5325465"/>
              <a:gd name="connsiteX16" fmla="*/ 5493715 w 5493715"/>
              <a:gd name="connsiteY16" fmla="*/ 5069433 h 5325465"/>
              <a:gd name="connsiteX0" fmla="*/ 0 w 5493715"/>
              <a:gd name="connsiteY0" fmla="*/ 5325465 h 5325465"/>
              <a:gd name="connsiteX1" fmla="*/ 0 w 5493715"/>
              <a:gd name="connsiteY1" fmla="*/ 5325465 h 5325465"/>
              <a:gd name="connsiteX2" fmla="*/ 2231136 w 5493715"/>
              <a:gd name="connsiteY2" fmla="*/ 5259629 h 5325465"/>
              <a:gd name="connsiteX3" fmla="*/ 1938528 w 5493715"/>
              <a:gd name="connsiteY3" fmla="*/ 4337913 h 5325465"/>
              <a:gd name="connsiteX4" fmla="*/ 833932 w 5493715"/>
              <a:gd name="connsiteY4" fmla="*/ 4411066 h 5325465"/>
              <a:gd name="connsiteX5" fmla="*/ 694944 w 5493715"/>
              <a:gd name="connsiteY5" fmla="*/ 3745382 h 5325465"/>
              <a:gd name="connsiteX6" fmla="*/ 504748 w 5493715"/>
              <a:gd name="connsiteY6" fmla="*/ 3569817 h 5325465"/>
              <a:gd name="connsiteX7" fmla="*/ 570585 w 5493715"/>
              <a:gd name="connsiteY7" fmla="*/ 3474720 h 5325465"/>
              <a:gd name="connsiteX8" fmla="*/ 460857 w 5493715"/>
              <a:gd name="connsiteY8" fmla="*/ 3357677 h 5325465"/>
              <a:gd name="connsiteX9" fmla="*/ 577900 w 5493715"/>
              <a:gd name="connsiteY9" fmla="*/ 3116275 h 5325465"/>
              <a:gd name="connsiteX10" fmla="*/ 73152 w 5493715"/>
              <a:gd name="connsiteY10" fmla="*/ 2787091 h 5325465"/>
              <a:gd name="connsiteX11" fmla="*/ 665683 w 5493715"/>
              <a:gd name="connsiteY11" fmla="*/ 1975104 h 5325465"/>
              <a:gd name="connsiteX12" fmla="*/ 2633472 w 5493715"/>
              <a:gd name="connsiteY12" fmla="*/ 0 h 5325465"/>
              <a:gd name="connsiteX13" fmla="*/ 4725619 w 5493715"/>
              <a:gd name="connsiteY13" fmla="*/ 2553005 h 5325465"/>
              <a:gd name="connsiteX14" fmla="*/ 4030675 w 5493715"/>
              <a:gd name="connsiteY14" fmla="*/ 3928262 h 5325465"/>
              <a:gd name="connsiteX15" fmla="*/ 4352544 w 5493715"/>
              <a:gd name="connsiteY15" fmla="*/ 5003597 h 5325465"/>
              <a:gd name="connsiteX16" fmla="*/ 5493715 w 5493715"/>
              <a:gd name="connsiteY16" fmla="*/ 5069433 h 5325465"/>
              <a:gd name="connsiteX0" fmla="*/ 0 w 5493715"/>
              <a:gd name="connsiteY0" fmla="*/ 5325465 h 5325465"/>
              <a:gd name="connsiteX1" fmla="*/ 0 w 5493715"/>
              <a:gd name="connsiteY1" fmla="*/ 5325465 h 5325465"/>
              <a:gd name="connsiteX2" fmla="*/ 2231136 w 5493715"/>
              <a:gd name="connsiteY2" fmla="*/ 5259629 h 5325465"/>
              <a:gd name="connsiteX3" fmla="*/ 1938528 w 5493715"/>
              <a:gd name="connsiteY3" fmla="*/ 4337913 h 5325465"/>
              <a:gd name="connsiteX4" fmla="*/ 833932 w 5493715"/>
              <a:gd name="connsiteY4" fmla="*/ 4411066 h 5325465"/>
              <a:gd name="connsiteX5" fmla="*/ 694944 w 5493715"/>
              <a:gd name="connsiteY5" fmla="*/ 3745382 h 5325465"/>
              <a:gd name="connsiteX6" fmla="*/ 504748 w 5493715"/>
              <a:gd name="connsiteY6" fmla="*/ 3569817 h 5325465"/>
              <a:gd name="connsiteX7" fmla="*/ 570585 w 5493715"/>
              <a:gd name="connsiteY7" fmla="*/ 3474720 h 5325465"/>
              <a:gd name="connsiteX8" fmla="*/ 460857 w 5493715"/>
              <a:gd name="connsiteY8" fmla="*/ 3357677 h 5325465"/>
              <a:gd name="connsiteX9" fmla="*/ 577900 w 5493715"/>
              <a:gd name="connsiteY9" fmla="*/ 3116275 h 5325465"/>
              <a:gd name="connsiteX10" fmla="*/ 73152 w 5493715"/>
              <a:gd name="connsiteY10" fmla="*/ 2787091 h 5325465"/>
              <a:gd name="connsiteX11" fmla="*/ 665683 w 5493715"/>
              <a:gd name="connsiteY11" fmla="*/ 1975104 h 5325465"/>
              <a:gd name="connsiteX12" fmla="*/ 2633472 w 5493715"/>
              <a:gd name="connsiteY12" fmla="*/ 0 h 5325465"/>
              <a:gd name="connsiteX13" fmla="*/ 4725619 w 5493715"/>
              <a:gd name="connsiteY13" fmla="*/ 2553005 h 5325465"/>
              <a:gd name="connsiteX14" fmla="*/ 4030675 w 5493715"/>
              <a:gd name="connsiteY14" fmla="*/ 3928262 h 5325465"/>
              <a:gd name="connsiteX15" fmla="*/ 4352544 w 5493715"/>
              <a:gd name="connsiteY15" fmla="*/ 5003597 h 5325465"/>
              <a:gd name="connsiteX16" fmla="*/ 5493715 w 5493715"/>
              <a:gd name="connsiteY16" fmla="*/ 5069433 h 5325465"/>
              <a:gd name="connsiteX0" fmla="*/ 0 w 5493715"/>
              <a:gd name="connsiteY0" fmla="*/ 5325465 h 5325465"/>
              <a:gd name="connsiteX1" fmla="*/ 0 w 5493715"/>
              <a:gd name="connsiteY1" fmla="*/ 5325465 h 5325465"/>
              <a:gd name="connsiteX2" fmla="*/ 2231136 w 5493715"/>
              <a:gd name="connsiteY2" fmla="*/ 5259629 h 5325465"/>
              <a:gd name="connsiteX3" fmla="*/ 1938528 w 5493715"/>
              <a:gd name="connsiteY3" fmla="*/ 4337913 h 5325465"/>
              <a:gd name="connsiteX4" fmla="*/ 833932 w 5493715"/>
              <a:gd name="connsiteY4" fmla="*/ 4411066 h 5325465"/>
              <a:gd name="connsiteX5" fmla="*/ 694944 w 5493715"/>
              <a:gd name="connsiteY5" fmla="*/ 3745382 h 5325465"/>
              <a:gd name="connsiteX6" fmla="*/ 504748 w 5493715"/>
              <a:gd name="connsiteY6" fmla="*/ 3569817 h 5325465"/>
              <a:gd name="connsiteX7" fmla="*/ 570585 w 5493715"/>
              <a:gd name="connsiteY7" fmla="*/ 3474720 h 5325465"/>
              <a:gd name="connsiteX8" fmla="*/ 460857 w 5493715"/>
              <a:gd name="connsiteY8" fmla="*/ 3357677 h 5325465"/>
              <a:gd name="connsiteX9" fmla="*/ 577900 w 5493715"/>
              <a:gd name="connsiteY9" fmla="*/ 3116275 h 5325465"/>
              <a:gd name="connsiteX10" fmla="*/ 73152 w 5493715"/>
              <a:gd name="connsiteY10" fmla="*/ 2787091 h 5325465"/>
              <a:gd name="connsiteX11" fmla="*/ 665683 w 5493715"/>
              <a:gd name="connsiteY11" fmla="*/ 1975104 h 5325465"/>
              <a:gd name="connsiteX12" fmla="*/ 2633472 w 5493715"/>
              <a:gd name="connsiteY12" fmla="*/ 0 h 5325465"/>
              <a:gd name="connsiteX13" fmla="*/ 4725619 w 5493715"/>
              <a:gd name="connsiteY13" fmla="*/ 2553005 h 5325465"/>
              <a:gd name="connsiteX14" fmla="*/ 4030675 w 5493715"/>
              <a:gd name="connsiteY14" fmla="*/ 3928262 h 5325465"/>
              <a:gd name="connsiteX15" fmla="*/ 4352544 w 5493715"/>
              <a:gd name="connsiteY15" fmla="*/ 5003597 h 5325465"/>
              <a:gd name="connsiteX16" fmla="*/ 5493715 w 5493715"/>
              <a:gd name="connsiteY16" fmla="*/ 5069433 h 5325465"/>
              <a:gd name="connsiteX0" fmla="*/ 0 w 5493715"/>
              <a:gd name="connsiteY0" fmla="*/ 5325465 h 5325465"/>
              <a:gd name="connsiteX1" fmla="*/ 0 w 5493715"/>
              <a:gd name="connsiteY1" fmla="*/ 5325465 h 5325465"/>
              <a:gd name="connsiteX2" fmla="*/ 2231136 w 5493715"/>
              <a:gd name="connsiteY2" fmla="*/ 5259629 h 5325465"/>
              <a:gd name="connsiteX3" fmla="*/ 1938528 w 5493715"/>
              <a:gd name="connsiteY3" fmla="*/ 4337913 h 5325465"/>
              <a:gd name="connsiteX4" fmla="*/ 833932 w 5493715"/>
              <a:gd name="connsiteY4" fmla="*/ 4411066 h 5325465"/>
              <a:gd name="connsiteX5" fmla="*/ 694944 w 5493715"/>
              <a:gd name="connsiteY5" fmla="*/ 3745382 h 5325465"/>
              <a:gd name="connsiteX6" fmla="*/ 519379 w 5493715"/>
              <a:gd name="connsiteY6" fmla="*/ 3599078 h 5325465"/>
              <a:gd name="connsiteX7" fmla="*/ 570585 w 5493715"/>
              <a:gd name="connsiteY7" fmla="*/ 3474720 h 5325465"/>
              <a:gd name="connsiteX8" fmla="*/ 460857 w 5493715"/>
              <a:gd name="connsiteY8" fmla="*/ 3357677 h 5325465"/>
              <a:gd name="connsiteX9" fmla="*/ 577900 w 5493715"/>
              <a:gd name="connsiteY9" fmla="*/ 3116275 h 5325465"/>
              <a:gd name="connsiteX10" fmla="*/ 73152 w 5493715"/>
              <a:gd name="connsiteY10" fmla="*/ 2787091 h 5325465"/>
              <a:gd name="connsiteX11" fmla="*/ 665683 w 5493715"/>
              <a:gd name="connsiteY11" fmla="*/ 1975104 h 5325465"/>
              <a:gd name="connsiteX12" fmla="*/ 2633472 w 5493715"/>
              <a:gd name="connsiteY12" fmla="*/ 0 h 5325465"/>
              <a:gd name="connsiteX13" fmla="*/ 4725619 w 5493715"/>
              <a:gd name="connsiteY13" fmla="*/ 2553005 h 5325465"/>
              <a:gd name="connsiteX14" fmla="*/ 4030675 w 5493715"/>
              <a:gd name="connsiteY14" fmla="*/ 3928262 h 5325465"/>
              <a:gd name="connsiteX15" fmla="*/ 4352544 w 5493715"/>
              <a:gd name="connsiteY15" fmla="*/ 5003597 h 5325465"/>
              <a:gd name="connsiteX16" fmla="*/ 5493715 w 5493715"/>
              <a:gd name="connsiteY16" fmla="*/ 5069433 h 5325465"/>
              <a:gd name="connsiteX0" fmla="*/ 0 w 5493715"/>
              <a:gd name="connsiteY0" fmla="*/ 5325465 h 5325465"/>
              <a:gd name="connsiteX1" fmla="*/ 0 w 5493715"/>
              <a:gd name="connsiteY1" fmla="*/ 5325465 h 5325465"/>
              <a:gd name="connsiteX2" fmla="*/ 2231136 w 5493715"/>
              <a:gd name="connsiteY2" fmla="*/ 5259629 h 5325465"/>
              <a:gd name="connsiteX3" fmla="*/ 1938528 w 5493715"/>
              <a:gd name="connsiteY3" fmla="*/ 4337913 h 5325465"/>
              <a:gd name="connsiteX4" fmla="*/ 833932 w 5493715"/>
              <a:gd name="connsiteY4" fmla="*/ 4411066 h 5325465"/>
              <a:gd name="connsiteX5" fmla="*/ 694944 w 5493715"/>
              <a:gd name="connsiteY5" fmla="*/ 3745382 h 5325465"/>
              <a:gd name="connsiteX6" fmla="*/ 519379 w 5493715"/>
              <a:gd name="connsiteY6" fmla="*/ 3599078 h 5325465"/>
              <a:gd name="connsiteX7" fmla="*/ 570585 w 5493715"/>
              <a:gd name="connsiteY7" fmla="*/ 3474720 h 5325465"/>
              <a:gd name="connsiteX8" fmla="*/ 460857 w 5493715"/>
              <a:gd name="connsiteY8" fmla="*/ 3357677 h 5325465"/>
              <a:gd name="connsiteX9" fmla="*/ 577900 w 5493715"/>
              <a:gd name="connsiteY9" fmla="*/ 3116275 h 5325465"/>
              <a:gd name="connsiteX10" fmla="*/ 73152 w 5493715"/>
              <a:gd name="connsiteY10" fmla="*/ 2787091 h 5325465"/>
              <a:gd name="connsiteX11" fmla="*/ 665683 w 5493715"/>
              <a:gd name="connsiteY11" fmla="*/ 1975104 h 5325465"/>
              <a:gd name="connsiteX12" fmla="*/ 2633472 w 5493715"/>
              <a:gd name="connsiteY12" fmla="*/ 0 h 5325465"/>
              <a:gd name="connsiteX13" fmla="*/ 4725619 w 5493715"/>
              <a:gd name="connsiteY13" fmla="*/ 2553005 h 5325465"/>
              <a:gd name="connsiteX14" fmla="*/ 4030675 w 5493715"/>
              <a:gd name="connsiteY14" fmla="*/ 3928262 h 5325465"/>
              <a:gd name="connsiteX15" fmla="*/ 4352544 w 5493715"/>
              <a:gd name="connsiteY15" fmla="*/ 5003597 h 5325465"/>
              <a:gd name="connsiteX16" fmla="*/ 5493715 w 5493715"/>
              <a:gd name="connsiteY16" fmla="*/ 5069433 h 5325465"/>
              <a:gd name="connsiteX0" fmla="*/ 0 w 5493715"/>
              <a:gd name="connsiteY0" fmla="*/ 5325465 h 5325465"/>
              <a:gd name="connsiteX1" fmla="*/ 0 w 5493715"/>
              <a:gd name="connsiteY1" fmla="*/ 5325465 h 5325465"/>
              <a:gd name="connsiteX2" fmla="*/ 2231136 w 5493715"/>
              <a:gd name="connsiteY2" fmla="*/ 5259629 h 5325465"/>
              <a:gd name="connsiteX3" fmla="*/ 1938528 w 5493715"/>
              <a:gd name="connsiteY3" fmla="*/ 4337913 h 5325465"/>
              <a:gd name="connsiteX4" fmla="*/ 833932 w 5493715"/>
              <a:gd name="connsiteY4" fmla="*/ 4411066 h 5325465"/>
              <a:gd name="connsiteX5" fmla="*/ 694944 w 5493715"/>
              <a:gd name="connsiteY5" fmla="*/ 3745382 h 5325465"/>
              <a:gd name="connsiteX6" fmla="*/ 519379 w 5493715"/>
              <a:gd name="connsiteY6" fmla="*/ 3599078 h 5325465"/>
              <a:gd name="connsiteX7" fmla="*/ 570585 w 5493715"/>
              <a:gd name="connsiteY7" fmla="*/ 3474720 h 5325465"/>
              <a:gd name="connsiteX8" fmla="*/ 460857 w 5493715"/>
              <a:gd name="connsiteY8" fmla="*/ 3357677 h 5325465"/>
              <a:gd name="connsiteX9" fmla="*/ 577900 w 5493715"/>
              <a:gd name="connsiteY9" fmla="*/ 3116275 h 5325465"/>
              <a:gd name="connsiteX10" fmla="*/ 73152 w 5493715"/>
              <a:gd name="connsiteY10" fmla="*/ 2787091 h 5325465"/>
              <a:gd name="connsiteX11" fmla="*/ 665683 w 5493715"/>
              <a:gd name="connsiteY11" fmla="*/ 1975104 h 5325465"/>
              <a:gd name="connsiteX12" fmla="*/ 2633472 w 5493715"/>
              <a:gd name="connsiteY12" fmla="*/ 0 h 5325465"/>
              <a:gd name="connsiteX13" fmla="*/ 4725619 w 5493715"/>
              <a:gd name="connsiteY13" fmla="*/ 2553005 h 5325465"/>
              <a:gd name="connsiteX14" fmla="*/ 4030675 w 5493715"/>
              <a:gd name="connsiteY14" fmla="*/ 3928262 h 5325465"/>
              <a:gd name="connsiteX15" fmla="*/ 4352544 w 5493715"/>
              <a:gd name="connsiteY15" fmla="*/ 5003597 h 5325465"/>
              <a:gd name="connsiteX16" fmla="*/ 5493715 w 5493715"/>
              <a:gd name="connsiteY16" fmla="*/ 5069433 h 5325465"/>
              <a:gd name="connsiteX0" fmla="*/ 0 w 5493715"/>
              <a:gd name="connsiteY0" fmla="*/ 5325465 h 5325465"/>
              <a:gd name="connsiteX1" fmla="*/ 0 w 5493715"/>
              <a:gd name="connsiteY1" fmla="*/ 5325465 h 5325465"/>
              <a:gd name="connsiteX2" fmla="*/ 2231136 w 5493715"/>
              <a:gd name="connsiteY2" fmla="*/ 5259629 h 5325465"/>
              <a:gd name="connsiteX3" fmla="*/ 1938528 w 5493715"/>
              <a:gd name="connsiteY3" fmla="*/ 4337913 h 5325465"/>
              <a:gd name="connsiteX4" fmla="*/ 833932 w 5493715"/>
              <a:gd name="connsiteY4" fmla="*/ 4411066 h 5325465"/>
              <a:gd name="connsiteX5" fmla="*/ 694944 w 5493715"/>
              <a:gd name="connsiteY5" fmla="*/ 3745382 h 5325465"/>
              <a:gd name="connsiteX6" fmla="*/ 519379 w 5493715"/>
              <a:gd name="connsiteY6" fmla="*/ 3599078 h 5325465"/>
              <a:gd name="connsiteX7" fmla="*/ 570585 w 5493715"/>
              <a:gd name="connsiteY7" fmla="*/ 3474720 h 5325465"/>
              <a:gd name="connsiteX8" fmla="*/ 460857 w 5493715"/>
              <a:gd name="connsiteY8" fmla="*/ 3357677 h 5325465"/>
              <a:gd name="connsiteX9" fmla="*/ 577900 w 5493715"/>
              <a:gd name="connsiteY9" fmla="*/ 3116275 h 5325465"/>
              <a:gd name="connsiteX10" fmla="*/ 73152 w 5493715"/>
              <a:gd name="connsiteY10" fmla="*/ 2787091 h 5325465"/>
              <a:gd name="connsiteX11" fmla="*/ 665683 w 5493715"/>
              <a:gd name="connsiteY11" fmla="*/ 1975104 h 5325465"/>
              <a:gd name="connsiteX12" fmla="*/ 2633472 w 5493715"/>
              <a:gd name="connsiteY12" fmla="*/ 0 h 5325465"/>
              <a:gd name="connsiteX13" fmla="*/ 4725619 w 5493715"/>
              <a:gd name="connsiteY13" fmla="*/ 2553005 h 5325465"/>
              <a:gd name="connsiteX14" fmla="*/ 4030675 w 5493715"/>
              <a:gd name="connsiteY14" fmla="*/ 3928262 h 5325465"/>
              <a:gd name="connsiteX15" fmla="*/ 4352544 w 5493715"/>
              <a:gd name="connsiteY15" fmla="*/ 5003597 h 5325465"/>
              <a:gd name="connsiteX16" fmla="*/ 5493715 w 5493715"/>
              <a:gd name="connsiteY16" fmla="*/ 5069433 h 5325465"/>
              <a:gd name="connsiteX0" fmla="*/ 0 w 5493715"/>
              <a:gd name="connsiteY0" fmla="*/ 5325465 h 5325465"/>
              <a:gd name="connsiteX1" fmla="*/ 0 w 5493715"/>
              <a:gd name="connsiteY1" fmla="*/ 5325465 h 5325465"/>
              <a:gd name="connsiteX2" fmla="*/ 2231136 w 5493715"/>
              <a:gd name="connsiteY2" fmla="*/ 5259629 h 5325465"/>
              <a:gd name="connsiteX3" fmla="*/ 1938528 w 5493715"/>
              <a:gd name="connsiteY3" fmla="*/ 4337913 h 5325465"/>
              <a:gd name="connsiteX4" fmla="*/ 833932 w 5493715"/>
              <a:gd name="connsiteY4" fmla="*/ 4411066 h 5325465"/>
              <a:gd name="connsiteX5" fmla="*/ 694944 w 5493715"/>
              <a:gd name="connsiteY5" fmla="*/ 3745382 h 5325465"/>
              <a:gd name="connsiteX6" fmla="*/ 519379 w 5493715"/>
              <a:gd name="connsiteY6" fmla="*/ 3599078 h 5325465"/>
              <a:gd name="connsiteX7" fmla="*/ 557005 w 5493715"/>
              <a:gd name="connsiteY7" fmla="*/ 3470193 h 5325465"/>
              <a:gd name="connsiteX8" fmla="*/ 460857 w 5493715"/>
              <a:gd name="connsiteY8" fmla="*/ 3357677 h 5325465"/>
              <a:gd name="connsiteX9" fmla="*/ 577900 w 5493715"/>
              <a:gd name="connsiteY9" fmla="*/ 3116275 h 5325465"/>
              <a:gd name="connsiteX10" fmla="*/ 73152 w 5493715"/>
              <a:gd name="connsiteY10" fmla="*/ 2787091 h 5325465"/>
              <a:gd name="connsiteX11" fmla="*/ 665683 w 5493715"/>
              <a:gd name="connsiteY11" fmla="*/ 1975104 h 5325465"/>
              <a:gd name="connsiteX12" fmla="*/ 2633472 w 5493715"/>
              <a:gd name="connsiteY12" fmla="*/ 0 h 5325465"/>
              <a:gd name="connsiteX13" fmla="*/ 4725619 w 5493715"/>
              <a:gd name="connsiteY13" fmla="*/ 2553005 h 5325465"/>
              <a:gd name="connsiteX14" fmla="*/ 4030675 w 5493715"/>
              <a:gd name="connsiteY14" fmla="*/ 3928262 h 5325465"/>
              <a:gd name="connsiteX15" fmla="*/ 4352544 w 5493715"/>
              <a:gd name="connsiteY15" fmla="*/ 5003597 h 5325465"/>
              <a:gd name="connsiteX16" fmla="*/ 5493715 w 5493715"/>
              <a:gd name="connsiteY16" fmla="*/ 5069433 h 5325465"/>
              <a:gd name="connsiteX0" fmla="*/ 0 w 5493715"/>
              <a:gd name="connsiteY0" fmla="*/ 5325465 h 5325465"/>
              <a:gd name="connsiteX1" fmla="*/ 0 w 5493715"/>
              <a:gd name="connsiteY1" fmla="*/ 5325465 h 5325465"/>
              <a:gd name="connsiteX2" fmla="*/ 2231136 w 5493715"/>
              <a:gd name="connsiteY2" fmla="*/ 5259629 h 5325465"/>
              <a:gd name="connsiteX3" fmla="*/ 1938528 w 5493715"/>
              <a:gd name="connsiteY3" fmla="*/ 4337913 h 5325465"/>
              <a:gd name="connsiteX4" fmla="*/ 833932 w 5493715"/>
              <a:gd name="connsiteY4" fmla="*/ 4411066 h 5325465"/>
              <a:gd name="connsiteX5" fmla="*/ 694944 w 5493715"/>
              <a:gd name="connsiteY5" fmla="*/ 3745382 h 5325465"/>
              <a:gd name="connsiteX6" fmla="*/ 519379 w 5493715"/>
              <a:gd name="connsiteY6" fmla="*/ 3599078 h 5325465"/>
              <a:gd name="connsiteX7" fmla="*/ 557005 w 5493715"/>
              <a:gd name="connsiteY7" fmla="*/ 3470193 h 5325465"/>
              <a:gd name="connsiteX8" fmla="*/ 460857 w 5493715"/>
              <a:gd name="connsiteY8" fmla="*/ 3357677 h 5325465"/>
              <a:gd name="connsiteX9" fmla="*/ 577900 w 5493715"/>
              <a:gd name="connsiteY9" fmla="*/ 3116275 h 5325465"/>
              <a:gd name="connsiteX10" fmla="*/ 73152 w 5493715"/>
              <a:gd name="connsiteY10" fmla="*/ 2787091 h 5325465"/>
              <a:gd name="connsiteX11" fmla="*/ 665683 w 5493715"/>
              <a:gd name="connsiteY11" fmla="*/ 1975104 h 5325465"/>
              <a:gd name="connsiteX12" fmla="*/ 2633472 w 5493715"/>
              <a:gd name="connsiteY12" fmla="*/ 0 h 5325465"/>
              <a:gd name="connsiteX13" fmla="*/ 4725619 w 5493715"/>
              <a:gd name="connsiteY13" fmla="*/ 2553005 h 5325465"/>
              <a:gd name="connsiteX14" fmla="*/ 4030675 w 5493715"/>
              <a:gd name="connsiteY14" fmla="*/ 3928262 h 5325465"/>
              <a:gd name="connsiteX15" fmla="*/ 4352544 w 5493715"/>
              <a:gd name="connsiteY15" fmla="*/ 5003597 h 5325465"/>
              <a:gd name="connsiteX16" fmla="*/ 5493715 w 5493715"/>
              <a:gd name="connsiteY16" fmla="*/ 5069433 h 5325465"/>
              <a:gd name="connsiteX0" fmla="*/ 0 w 5493715"/>
              <a:gd name="connsiteY0" fmla="*/ 5325465 h 5325465"/>
              <a:gd name="connsiteX1" fmla="*/ 0 w 5493715"/>
              <a:gd name="connsiteY1" fmla="*/ 5325465 h 5325465"/>
              <a:gd name="connsiteX2" fmla="*/ 2231136 w 5493715"/>
              <a:gd name="connsiteY2" fmla="*/ 5259629 h 5325465"/>
              <a:gd name="connsiteX3" fmla="*/ 1938528 w 5493715"/>
              <a:gd name="connsiteY3" fmla="*/ 4337913 h 5325465"/>
              <a:gd name="connsiteX4" fmla="*/ 833932 w 5493715"/>
              <a:gd name="connsiteY4" fmla="*/ 4411066 h 5325465"/>
              <a:gd name="connsiteX5" fmla="*/ 694944 w 5493715"/>
              <a:gd name="connsiteY5" fmla="*/ 3745382 h 5325465"/>
              <a:gd name="connsiteX6" fmla="*/ 519379 w 5493715"/>
              <a:gd name="connsiteY6" fmla="*/ 3599078 h 5325465"/>
              <a:gd name="connsiteX7" fmla="*/ 557005 w 5493715"/>
              <a:gd name="connsiteY7" fmla="*/ 3470193 h 5325465"/>
              <a:gd name="connsiteX8" fmla="*/ 433697 w 5493715"/>
              <a:gd name="connsiteY8" fmla="*/ 3348624 h 5325465"/>
              <a:gd name="connsiteX9" fmla="*/ 577900 w 5493715"/>
              <a:gd name="connsiteY9" fmla="*/ 3116275 h 5325465"/>
              <a:gd name="connsiteX10" fmla="*/ 73152 w 5493715"/>
              <a:gd name="connsiteY10" fmla="*/ 2787091 h 5325465"/>
              <a:gd name="connsiteX11" fmla="*/ 665683 w 5493715"/>
              <a:gd name="connsiteY11" fmla="*/ 1975104 h 5325465"/>
              <a:gd name="connsiteX12" fmla="*/ 2633472 w 5493715"/>
              <a:gd name="connsiteY12" fmla="*/ 0 h 5325465"/>
              <a:gd name="connsiteX13" fmla="*/ 4725619 w 5493715"/>
              <a:gd name="connsiteY13" fmla="*/ 2553005 h 5325465"/>
              <a:gd name="connsiteX14" fmla="*/ 4030675 w 5493715"/>
              <a:gd name="connsiteY14" fmla="*/ 3928262 h 5325465"/>
              <a:gd name="connsiteX15" fmla="*/ 4352544 w 5493715"/>
              <a:gd name="connsiteY15" fmla="*/ 5003597 h 5325465"/>
              <a:gd name="connsiteX16" fmla="*/ 5493715 w 5493715"/>
              <a:gd name="connsiteY16" fmla="*/ 5069433 h 5325465"/>
              <a:gd name="connsiteX0" fmla="*/ 0 w 5493715"/>
              <a:gd name="connsiteY0" fmla="*/ 5325465 h 5325465"/>
              <a:gd name="connsiteX1" fmla="*/ 0 w 5493715"/>
              <a:gd name="connsiteY1" fmla="*/ 5325465 h 5325465"/>
              <a:gd name="connsiteX2" fmla="*/ 2231136 w 5493715"/>
              <a:gd name="connsiteY2" fmla="*/ 5259629 h 5325465"/>
              <a:gd name="connsiteX3" fmla="*/ 1938528 w 5493715"/>
              <a:gd name="connsiteY3" fmla="*/ 4337913 h 5325465"/>
              <a:gd name="connsiteX4" fmla="*/ 833932 w 5493715"/>
              <a:gd name="connsiteY4" fmla="*/ 4411066 h 5325465"/>
              <a:gd name="connsiteX5" fmla="*/ 694944 w 5493715"/>
              <a:gd name="connsiteY5" fmla="*/ 3745382 h 5325465"/>
              <a:gd name="connsiteX6" fmla="*/ 519379 w 5493715"/>
              <a:gd name="connsiteY6" fmla="*/ 3599078 h 5325465"/>
              <a:gd name="connsiteX7" fmla="*/ 557005 w 5493715"/>
              <a:gd name="connsiteY7" fmla="*/ 3470193 h 5325465"/>
              <a:gd name="connsiteX8" fmla="*/ 433697 w 5493715"/>
              <a:gd name="connsiteY8" fmla="*/ 3348624 h 5325465"/>
              <a:gd name="connsiteX9" fmla="*/ 577900 w 5493715"/>
              <a:gd name="connsiteY9" fmla="*/ 3116275 h 5325465"/>
              <a:gd name="connsiteX10" fmla="*/ 73152 w 5493715"/>
              <a:gd name="connsiteY10" fmla="*/ 2787091 h 5325465"/>
              <a:gd name="connsiteX11" fmla="*/ 665683 w 5493715"/>
              <a:gd name="connsiteY11" fmla="*/ 1975104 h 5325465"/>
              <a:gd name="connsiteX12" fmla="*/ 2633472 w 5493715"/>
              <a:gd name="connsiteY12" fmla="*/ 0 h 5325465"/>
              <a:gd name="connsiteX13" fmla="*/ 4725619 w 5493715"/>
              <a:gd name="connsiteY13" fmla="*/ 2553005 h 5325465"/>
              <a:gd name="connsiteX14" fmla="*/ 4030675 w 5493715"/>
              <a:gd name="connsiteY14" fmla="*/ 3928262 h 5325465"/>
              <a:gd name="connsiteX15" fmla="*/ 4352544 w 5493715"/>
              <a:gd name="connsiteY15" fmla="*/ 5003597 h 5325465"/>
              <a:gd name="connsiteX16" fmla="*/ 5493715 w 5493715"/>
              <a:gd name="connsiteY16" fmla="*/ 5069433 h 5325465"/>
              <a:gd name="connsiteX0" fmla="*/ 0 w 5493715"/>
              <a:gd name="connsiteY0" fmla="*/ 5325465 h 5325465"/>
              <a:gd name="connsiteX1" fmla="*/ 0 w 5493715"/>
              <a:gd name="connsiteY1" fmla="*/ 5325465 h 5325465"/>
              <a:gd name="connsiteX2" fmla="*/ 2231136 w 5493715"/>
              <a:gd name="connsiteY2" fmla="*/ 5259629 h 5325465"/>
              <a:gd name="connsiteX3" fmla="*/ 1938528 w 5493715"/>
              <a:gd name="connsiteY3" fmla="*/ 4337913 h 5325465"/>
              <a:gd name="connsiteX4" fmla="*/ 833932 w 5493715"/>
              <a:gd name="connsiteY4" fmla="*/ 4411066 h 5325465"/>
              <a:gd name="connsiteX5" fmla="*/ 694944 w 5493715"/>
              <a:gd name="connsiteY5" fmla="*/ 3745382 h 5325465"/>
              <a:gd name="connsiteX6" fmla="*/ 519379 w 5493715"/>
              <a:gd name="connsiteY6" fmla="*/ 3599078 h 5325465"/>
              <a:gd name="connsiteX7" fmla="*/ 557005 w 5493715"/>
              <a:gd name="connsiteY7" fmla="*/ 3470193 h 5325465"/>
              <a:gd name="connsiteX8" fmla="*/ 456331 w 5493715"/>
              <a:gd name="connsiteY8" fmla="*/ 3362205 h 5325465"/>
              <a:gd name="connsiteX9" fmla="*/ 577900 w 5493715"/>
              <a:gd name="connsiteY9" fmla="*/ 3116275 h 5325465"/>
              <a:gd name="connsiteX10" fmla="*/ 73152 w 5493715"/>
              <a:gd name="connsiteY10" fmla="*/ 2787091 h 5325465"/>
              <a:gd name="connsiteX11" fmla="*/ 665683 w 5493715"/>
              <a:gd name="connsiteY11" fmla="*/ 1975104 h 5325465"/>
              <a:gd name="connsiteX12" fmla="*/ 2633472 w 5493715"/>
              <a:gd name="connsiteY12" fmla="*/ 0 h 5325465"/>
              <a:gd name="connsiteX13" fmla="*/ 4725619 w 5493715"/>
              <a:gd name="connsiteY13" fmla="*/ 2553005 h 5325465"/>
              <a:gd name="connsiteX14" fmla="*/ 4030675 w 5493715"/>
              <a:gd name="connsiteY14" fmla="*/ 3928262 h 5325465"/>
              <a:gd name="connsiteX15" fmla="*/ 4352544 w 5493715"/>
              <a:gd name="connsiteY15" fmla="*/ 5003597 h 5325465"/>
              <a:gd name="connsiteX16" fmla="*/ 5493715 w 5493715"/>
              <a:gd name="connsiteY16" fmla="*/ 5069433 h 5325465"/>
              <a:gd name="connsiteX0" fmla="*/ 0 w 5493715"/>
              <a:gd name="connsiteY0" fmla="*/ 5325465 h 5325465"/>
              <a:gd name="connsiteX1" fmla="*/ 0 w 5493715"/>
              <a:gd name="connsiteY1" fmla="*/ 5325465 h 5325465"/>
              <a:gd name="connsiteX2" fmla="*/ 2231136 w 5493715"/>
              <a:gd name="connsiteY2" fmla="*/ 5259629 h 5325465"/>
              <a:gd name="connsiteX3" fmla="*/ 1938528 w 5493715"/>
              <a:gd name="connsiteY3" fmla="*/ 4337913 h 5325465"/>
              <a:gd name="connsiteX4" fmla="*/ 833932 w 5493715"/>
              <a:gd name="connsiteY4" fmla="*/ 4411066 h 5325465"/>
              <a:gd name="connsiteX5" fmla="*/ 694944 w 5493715"/>
              <a:gd name="connsiteY5" fmla="*/ 3745382 h 5325465"/>
              <a:gd name="connsiteX6" fmla="*/ 519379 w 5493715"/>
              <a:gd name="connsiteY6" fmla="*/ 3599078 h 5325465"/>
              <a:gd name="connsiteX7" fmla="*/ 557005 w 5493715"/>
              <a:gd name="connsiteY7" fmla="*/ 3470193 h 5325465"/>
              <a:gd name="connsiteX8" fmla="*/ 456331 w 5493715"/>
              <a:gd name="connsiteY8" fmla="*/ 3362205 h 5325465"/>
              <a:gd name="connsiteX9" fmla="*/ 559793 w 5493715"/>
              <a:gd name="connsiteY9" fmla="*/ 3057428 h 5325465"/>
              <a:gd name="connsiteX10" fmla="*/ 73152 w 5493715"/>
              <a:gd name="connsiteY10" fmla="*/ 2787091 h 5325465"/>
              <a:gd name="connsiteX11" fmla="*/ 665683 w 5493715"/>
              <a:gd name="connsiteY11" fmla="*/ 1975104 h 5325465"/>
              <a:gd name="connsiteX12" fmla="*/ 2633472 w 5493715"/>
              <a:gd name="connsiteY12" fmla="*/ 0 h 5325465"/>
              <a:gd name="connsiteX13" fmla="*/ 4725619 w 5493715"/>
              <a:gd name="connsiteY13" fmla="*/ 2553005 h 5325465"/>
              <a:gd name="connsiteX14" fmla="*/ 4030675 w 5493715"/>
              <a:gd name="connsiteY14" fmla="*/ 3928262 h 5325465"/>
              <a:gd name="connsiteX15" fmla="*/ 4352544 w 5493715"/>
              <a:gd name="connsiteY15" fmla="*/ 5003597 h 5325465"/>
              <a:gd name="connsiteX16" fmla="*/ 5493715 w 5493715"/>
              <a:gd name="connsiteY16" fmla="*/ 5069433 h 5325465"/>
              <a:gd name="connsiteX0" fmla="*/ 0 w 5493715"/>
              <a:gd name="connsiteY0" fmla="*/ 5325465 h 5325465"/>
              <a:gd name="connsiteX1" fmla="*/ 0 w 5493715"/>
              <a:gd name="connsiteY1" fmla="*/ 5325465 h 5325465"/>
              <a:gd name="connsiteX2" fmla="*/ 2231136 w 5493715"/>
              <a:gd name="connsiteY2" fmla="*/ 5259629 h 5325465"/>
              <a:gd name="connsiteX3" fmla="*/ 1938528 w 5493715"/>
              <a:gd name="connsiteY3" fmla="*/ 4337913 h 5325465"/>
              <a:gd name="connsiteX4" fmla="*/ 833932 w 5493715"/>
              <a:gd name="connsiteY4" fmla="*/ 4411066 h 5325465"/>
              <a:gd name="connsiteX5" fmla="*/ 694944 w 5493715"/>
              <a:gd name="connsiteY5" fmla="*/ 3745382 h 5325465"/>
              <a:gd name="connsiteX6" fmla="*/ 519379 w 5493715"/>
              <a:gd name="connsiteY6" fmla="*/ 3599078 h 5325465"/>
              <a:gd name="connsiteX7" fmla="*/ 557005 w 5493715"/>
              <a:gd name="connsiteY7" fmla="*/ 3470193 h 5325465"/>
              <a:gd name="connsiteX8" fmla="*/ 456331 w 5493715"/>
              <a:gd name="connsiteY8" fmla="*/ 3362205 h 5325465"/>
              <a:gd name="connsiteX9" fmla="*/ 559793 w 5493715"/>
              <a:gd name="connsiteY9" fmla="*/ 3057428 h 5325465"/>
              <a:gd name="connsiteX10" fmla="*/ 73152 w 5493715"/>
              <a:gd name="connsiteY10" fmla="*/ 2787091 h 5325465"/>
              <a:gd name="connsiteX11" fmla="*/ 665683 w 5493715"/>
              <a:gd name="connsiteY11" fmla="*/ 1975104 h 5325465"/>
              <a:gd name="connsiteX12" fmla="*/ 2633472 w 5493715"/>
              <a:gd name="connsiteY12" fmla="*/ 0 h 5325465"/>
              <a:gd name="connsiteX13" fmla="*/ 4725619 w 5493715"/>
              <a:gd name="connsiteY13" fmla="*/ 2553005 h 5325465"/>
              <a:gd name="connsiteX14" fmla="*/ 4030675 w 5493715"/>
              <a:gd name="connsiteY14" fmla="*/ 3928262 h 5325465"/>
              <a:gd name="connsiteX15" fmla="*/ 4352544 w 5493715"/>
              <a:gd name="connsiteY15" fmla="*/ 5003597 h 5325465"/>
              <a:gd name="connsiteX16" fmla="*/ 5493715 w 5493715"/>
              <a:gd name="connsiteY16" fmla="*/ 5069433 h 5325465"/>
              <a:gd name="connsiteX0" fmla="*/ 0 w 5493715"/>
              <a:gd name="connsiteY0" fmla="*/ 5325465 h 5325465"/>
              <a:gd name="connsiteX1" fmla="*/ 0 w 5493715"/>
              <a:gd name="connsiteY1" fmla="*/ 5325465 h 5325465"/>
              <a:gd name="connsiteX2" fmla="*/ 2231136 w 5493715"/>
              <a:gd name="connsiteY2" fmla="*/ 5259629 h 5325465"/>
              <a:gd name="connsiteX3" fmla="*/ 1938528 w 5493715"/>
              <a:gd name="connsiteY3" fmla="*/ 4337913 h 5325465"/>
              <a:gd name="connsiteX4" fmla="*/ 833932 w 5493715"/>
              <a:gd name="connsiteY4" fmla="*/ 4411066 h 5325465"/>
              <a:gd name="connsiteX5" fmla="*/ 694944 w 5493715"/>
              <a:gd name="connsiteY5" fmla="*/ 3745382 h 5325465"/>
              <a:gd name="connsiteX6" fmla="*/ 519379 w 5493715"/>
              <a:gd name="connsiteY6" fmla="*/ 3599078 h 5325465"/>
              <a:gd name="connsiteX7" fmla="*/ 557005 w 5493715"/>
              <a:gd name="connsiteY7" fmla="*/ 3470193 h 5325465"/>
              <a:gd name="connsiteX8" fmla="*/ 456331 w 5493715"/>
              <a:gd name="connsiteY8" fmla="*/ 3362205 h 5325465"/>
              <a:gd name="connsiteX9" fmla="*/ 559793 w 5493715"/>
              <a:gd name="connsiteY9" fmla="*/ 3057428 h 5325465"/>
              <a:gd name="connsiteX10" fmla="*/ 118419 w 5493715"/>
              <a:gd name="connsiteY10" fmla="*/ 2818778 h 5325465"/>
              <a:gd name="connsiteX11" fmla="*/ 665683 w 5493715"/>
              <a:gd name="connsiteY11" fmla="*/ 1975104 h 5325465"/>
              <a:gd name="connsiteX12" fmla="*/ 2633472 w 5493715"/>
              <a:gd name="connsiteY12" fmla="*/ 0 h 5325465"/>
              <a:gd name="connsiteX13" fmla="*/ 4725619 w 5493715"/>
              <a:gd name="connsiteY13" fmla="*/ 2553005 h 5325465"/>
              <a:gd name="connsiteX14" fmla="*/ 4030675 w 5493715"/>
              <a:gd name="connsiteY14" fmla="*/ 3928262 h 5325465"/>
              <a:gd name="connsiteX15" fmla="*/ 4352544 w 5493715"/>
              <a:gd name="connsiteY15" fmla="*/ 5003597 h 5325465"/>
              <a:gd name="connsiteX16" fmla="*/ 5493715 w 5493715"/>
              <a:gd name="connsiteY16" fmla="*/ 5069433 h 5325465"/>
              <a:gd name="connsiteX0" fmla="*/ 0 w 5493715"/>
              <a:gd name="connsiteY0" fmla="*/ 5325465 h 5325465"/>
              <a:gd name="connsiteX1" fmla="*/ 0 w 5493715"/>
              <a:gd name="connsiteY1" fmla="*/ 5325465 h 5325465"/>
              <a:gd name="connsiteX2" fmla="*/ 2231136 w 5493715"/>
              <a:gd name="connsiteY2" fmla="*/ 5259629 h 5325465"/>
              <a:gd name="connsiteX3" fmla="*/ 1938528 w 5493715"/>
              <a:gd name="connsiteY3" fmla="*/ 4337913 h 5325465"/>
              <a:gd name="connsiteX4" fmla="*/ 833932 w 5493715"/>
              <a:gd name="connsiteY4" fmla="*/ 4411066 h 5325465"/>
              <a:gd name="connsiteX5" fmla="*/ 694944 w 5493715"/>
              <a:gd name="connsiteY5" fmla="*/ 3745382 h 5325465"/>
              <a:gd name="connsiteX6" fmla="*/ 519379 w 5493715"/>
              <a:gd name="connsiteY6" fmla="*/ 3599078 h 5325465"/>
              <a:gd name="connsiteX7" fmla="*/ 557005 w 5493715"/>
              <a:gd name="connsiteY7" fmla="*/ 3470193 h 5325465"/>
              <a:gd name="connsiteX8" fmla="*/ 456331 w 5493715"/>
              <a:gd name="connsiteY8" fmla="*/ 3362205 h 5325465"/>
              <a:gd name="connsiteX9" fmla="*/ 559793 w 5493715"/>
              <a:gd name="connsiteY9" fmla="*/ 3057428 h 5325465"/>
              <a:gd name="connsiteX10" fmla="*/ 118419 w 5493715"/>
              <a:gd name="connsiteY10" fmla="*/ 2818778 h 5325465"/>
              <a:gd name="connsiteX11" fmla="*/ 665683 w 5493715"/>
              <a:gd name="connsiteY11" fmla="*/ 1975104 h 5325465"/>
              <a:gd name="connsiteX12" fmla="*/ 2633472 w 5493715"/>
              <a:gd name="connsiteY12" fmla="*/ 0 h 5325465"/>
              <a:gd name="connsiteX13" fmla="*/ 4725619 w 5493715"/>
              <a:gd name="connsiteY13" fmla="*/ 2553005 h 5325465"/>
              <a:gd name="connsiteX14" fmla="*/ 4030675 w 5493715"/>
              <a:gd name="connsiteY14" fmla="*/ 3928262 h 5325465"/>
              <a:gd name="connsiteX15" fmla="*/ 4352544 w 5493715"/>
              <a:gd name="connsiteY15" fmla="*/ 5003597 h 5325465"/>
              <a:gd name="connsiteX16" fmla="*/ 5493715 w 5493715"/>
              <a:gd name="connsiteY16" fmla="*/ 5069433 h 5325465"/>
              <a:gd name="connsiteX0" fmla="*/ 0 w 5493715"/>
              <a:gd name="connsiteY0" fmla="*/ 5325465 h 5325465"/>
              <a:gd name="connsiteX1" fmla="*/ 0 w 5493715"/>
              <a:gd name="connsiteY1" fmla="*/ 5325465 h 5325465"/>
              <a:gd name="connsiteX2" fmla="*/ 2231136 w 5493715"/>
              <a:gd name="connsiteY2" fmla="*/ 5259629 h 5325465"/>
              <a:gd name="connsiteX3" fmla="*/ 1938528 w 5493715"/>
              <a:gd name="connsiteY3" fmla="*/ 4337913 h 5325465"/>
              <a:gd name="connsiteX4" fmla="*/ 833932 w 5493715"/>
              <a:gd name="connsiteY4" fmla="*/ 4411066 h 5325465"/>
              <a:gd name="connsiteX5" fmla="*/ 694944 w 5493715"/>
              <a:gd name="connsiteY5" fmla="*/ 3745382 h 5325465"/>
              <a:gd name="connsiteX6" fmla="*/ 519379 w 5493715"/>
              <a:gd name="connsiteY6" fmla="*/ 3599078 h 5325465"/>
              <a:gd name="connsiteX7" fmla="*/ 557005 w 5493715"/>
              <a:gd name="connsiteY7" fmla="*/ 3470193 h 5325465"/>
              <a:gd name="connsiteX8" fmla="*/ 456331 w 5493715"/>
              <a:gd name="connsiteY8" fmla="*/ 3362205 h 5325465"/>
              <a:gd name="connsiteX9" fmla="*/ 559793 w 5493715"/>
              <a:gd name="connsiteY9" fmla="*/ 3057428 h 5325465"/>
              <a:gd name="connsiteX10" fmla="*/ 118419 w 5493715"/>
              <a:gd name="connsiteY10" fmla="*/ 2818778 h 5325465"/>
              <a:gd name="connsiteX11" fmla="*/ 665683 w 5493715"/>
              <a:gd name="connsiteY11" fmla="*/ 1975104 h 5325465"/>
              <a:gd name="connsiteX12" fmla="*/ 2633472 w 5493715"/>
              <a:gd name="connsiteY12" fmla="*/ 0 h 5325465"/>
              <a:gd name="connsiteX13" fmla="*/ 4725619 w 5493715"/>
              <a:gd name="connsiteY13" fmla="*/ 2553005 h 5325465"/>
              <a:gd name="connsiteX14" fmla="*/ 4030675 w 5493715"/>
              <a:gd name="connsiteY14" fmla="*/ 3928262 h 5325465"/>
              <a:gd name="connsiteX15" fmla="*/ 4352544 w 5493715"/>
              <a:gd name="connsiteY15" fmla="*/ 5003597 h 5325465"/>
              <a:gd name="connsiteX16" fmla="*/ 5493715 w 5493715"/>
              <a:gd name="connsiteY16" fmla="*/ 5069433 h 5325465"/>
              <a:gd name="connsiteX0" fmla="*/ 0 w 5493715"/>
              <a:gd name="connsiteY0" fmla="*/ 5325465 h 5325465"/>
              <a:gd name="connsiteX1" fmla="*/ 0 w 5493715"/>
              <a:gd name="connsiteY1" fmla="*/ 5325465 h 5325465"/>
              <a:gd name="connsiteX2" fmla="*/ 2231136 w 5493715"/>
              <a:gd name="connsiteY2" fmla="*/ 5259629 h 5325465"/>
              <a:gd name="connsiteX3" fmla="*/ 1938528 w 5493715"/>
              <a:gd name="connsiteY3" fmla="*/ 4337913 h 5325465"/>
              <a:gd name="connsiteX4" fmla="*/ 833932 w 5493715"/>
              <a:gd name="connsiteY4" fmla="*/ 4411066 h 5325465"/>
              <a:gd name="connsiteX5" fmla="*/ 694944 w 5493715"/>
              <a:gd name="connsiteY5" fmla="*/ 3745382 h 5325465"/>
              <a:gd name="connsiteX6" fmla="*/ 519379 w 5493715"/>
              <a:gd name="connsiteY6" fmla="*/ 3599078 h 5325465"/>
              <a:gd name="connsiteX7" fmla="*/ 557005 w 5493715"/>
              <a:gd name="connsiteY7" fmla="*/ 3470193 h 5325465"/>
              <a:gd name="connsiteX8" fmla="*/ 456331 w 5493715"/>
              <a:gd name="connsiteY8" fmla="*/ 3362205 h 5325465"/>
              <a:gd name="connsiteX9" fmla="*/ 559793 w 5493715"/>
              <a:gd name="connsiteY9" fmla="*/ 3057428 h 5325465"/>
              <a:gd name="connsiteX10" fmla="*/ 118419 w 5493715"/>
              <a:gd name="connsiteY10" fmla="*/ 2818778 h 5325465"/>
              <a:gd name="connsiteX11" fmla="*/ 665683 w 5493715"/>
              <a:gd name="connsiteY11" fmla="*/ 1975104 h 5325465"/>
              <a:gd name="connsiteX12" fmla="*/ 2633472 w 5493715"/>
              <a:gd name="connsiteY12" fmla="*/ 0 h 5325465"/>
              <a:gd name="connsiteX13" fmla="*/ 4725619 w 5493715"/>
              <a:gd name="connsiteY13" fmla="*/ 2553005 h 5325465"/>
              <a:gd name="connsiteX14" fmla="*/ 4030675 w 5493715"/>
              <a:gd name="connsiteY14" fmla="*/ 3928262 h 5325465"/>
              <a:gd name="connsiteX15" fmla="*/ 4352544 w 5493715"/>
              <a:gd name="connsiteY15" fmla="*/ 5003597 h 5325465"/>
              <a:gd name="connsiteX16" fmla="*/ 5493715 w 5493715"/>
              <a:gd name="connsiteY16" fmla="*/ 5069433 h 5325465"/>
              <a:gd name="connsiteX0" fmla="*/ 0 w 5493715"/>
              <a:gd name="connsiteY0" fmla="*/ 5325465 h 5325465"/>
              <a:gd name="connsiteX1" fmla="*/ 0 w 5493715"/>
              <a:gd name="connsiteY1" fmla="*/ 5325465 h 5325465"/>
              <a:gd name="connsiteX2" fmla="*/ 2231136 w 5493715"/>
              <a:gd name="connsiteY2" fmla="*/ 5259629 h 5325465"/>
              <a:gd name="connsiteX3" fmla="*/ 1938528 w 5493715"/>
              <a:gd name="connsiteY3" fmla="*/ 4337913 h 5325465"/>
              <a:gd name="connsiteX4" fmla="*/ 833932 w 5493715"/>
              <a:gd name="connsiteY4" fmla="*/ 4411066 h 5325465"/>
              <a:gd name="connsiteX5" fmla="*/ 694944 w 5493715"/>
              <a:gd name="connsiteY5" fmla="*/ 3745382 h 5325465"/>
              <a:gd name="connsiteX6" fmla="*/ 519379 w 5493715"/>
              <a:gd name="connsiteY6" fmla="*/ 3599078 h 5325465"/>
              <a:gd name="connsiteX7" fmla="*/ 557005 w 5493715"/>
              <a:gd name="connsiteY7" fmla="*/ 3470193 h 5325465"/>
              <a:gd name="connsiteX8" fmla="*/ 456331 w 5493715"/>
              <a:gd name="connsiteY8" fmla="*/ 3362205 h 5325465"/>
              <a:gd name="connsiteX9" fmla="*/ 559793 w 5493715"/>
              <a:gd name="connsiteY9" fmla="*/ 3057428 h 5325465"/>
              <a:gd name="connsiteX10" fmla="*/ 118419 w 5493715"/>
              <a:gd name="connsiteY10" fmla="*/ 2818778 h 5325465"/>
              <a:gd name="connsiteX11" fmla="*/ 665683 w 5493715"/>
              <a:gd name="connsiteY11" fmla="*/ 1975104 h 5325465"/>
              <a:gd name="connsiteX12" fmla="*/ 2633472 w 5493715"/>
              <a:gd name="connsiteY12" fmla="*/ 0 h 5325465"/>
              <a:gd name="connsiteX13" fmla="*/ 4725619 w 5493715"/>
              <a:gd name="connsiteY13" fmla="*/ 2553005 h 5325465"/>
              <a:gd name="connsiteX14" fmla="*/ 4030675 w 5493715"/>
              <a:gd name="connsiteY14" fmla="*/ 3928262 h 5325465"/>
              <a:gd name="connsiteX15" fmla="*/ 4352544 w 5493715"/>
              <a:gd name="connsiteY15" fmla="*/ 5003597 h 5325465"/>
              <a:gd name="connsiteX16" fmla="*/ 5493715 w 5493715"/>
              <a:gd name="connsiteY16" fmla="*/ 5069433 h 5325465"/>
              <a:gd name="connsiteX0" fmla="*/ 0 w 5493715"/>
              <a:gd name="connsiteY0" fmla="*/ 5325465 h 5325465"/>
              <a:gd name="connsiteX1" fmla="*/ 0 w 5493715"/>
              <a:gd name="connsiteY1" fmla="*/ 5325465 h 5325465"/>
              <a:gd name="connsiteX2" fmla="*/ 2231136 w 5493715"/>
              <a:gd name="connsiteY2" fmla="*/ 5259629 h 5325465"/>
              <a:gd name="connsiteX3" fmla="*/ 1938528 w 5493715"/>
              <a:gd name="connsiteY3" fmla="*/ 4337913 h 5325465"/>
              <a:gd name="connsiteX4" fmla="*/ 833932 w 5493715"/>
              <a:gd name="connsiteY4" fmla="*/ 4411066 h 5325465"/>
              <a:gd name="connsiteX5" fmla="*/ 694944 w 5493715"/>
              <a:gd name="connsiteY5" fmla="*/ 3745382 h 5325465"/>
              <a:gd name="connsiteX6" fmla="*/ 519379 w 5493715"/>
              <a:gd name="connsiteY6" fmla="*/ 3599078 h 5325465"/>
              <a:gd name="connsiteX7" fmla="*/ 557005 w 5493715"/>
              <a:gd name="connsiteY7" fmla="*/ 3470193 h 5325465"/>
              <a:gd name="connsiteX8" fmla="*/ 456331 w 5493715"/>
              <a:gd name="connsiteY8" fmla="*/ 3362205 h 5325465"/>
              <a:gd name="connsiteX9" fmla="*/ 559793 w 5493715"/>
              <a:gd name="connsiteY9" fmla="*/ 3057428 h 5325465"/>
              <a:gd name="connsiteX10" fmla="*/ 118419 w 5493715"/>
              <a:gd name="connsiteY10" fmla="*/ 2818778 h 5325465"/>
              <a:gd name="connsiteX11" fmla="*/ 665683 w 5493715"/>
              <a:gd name="connsiteY11" fmla="*/ 1975104 h 5325465"/>
              <a:gd name="connsiteX12" fmla="*/ 2633472 w 5493715"/>
              <a:gd name="connsiteY12" fmla="*/ 0 h 5325465"/>
              <a:gd name="connsiteX13" fmla="*/ 4725619 w 5493715"/>
              <a:gd name="connsiteY13" fmla="*/ 2553005 h 5325465"/>
              <a:gd name="connsiteX14" fmla="*/ 4030675 w 5493715"/>
              <a:gd name="connsiteY14" fmla="*/ 3928262 h 5325465"/>
              <a:gd name="connsiteX15" fmla="*/ 4352544 w 5493715"/>
              <a:gd name="connsiteY15" fmla="*/ 5003597 h 5325465"/>
              <a:gd name="connsiteX16" fmla="*/ 5493715 w 5493715"/>
              <a:gd name="connsiteY16" fmla="*/ 5069433 h 5325465"/>
              <a:gd name="connsiteX0" fmla="*/ 0 w 5493715"/>
              <a:gd name="connsiteY0" fmla="*/ 5325465 h 5325465"/>
              <a:gd name="connsiteX1" fmla="*/ 0 w 5493715"/>
              <a:gd name="connsiteY1" fmla="*/ 5325465 h 5325465"/>
              <a:gd name="connsiteX2" fmla="*/ 2231136 w 5493715"/>
              <a:gd name="connsiteY2" fmla="*/ 5259629 h 5325465"/>
              <a:gd name="connsiteX3" fmla="*/ 1938528 w 5493715"/>
              <a:gd name="connsiteY3" fmla="*/ 4337913 h 5325465"/>
              <a:gd name="connsiteX4" fmla="*/ 833932 w 5493715"/>
              <a:gd name="connsiteY4" fmla="*/ 4411066 h 5325465"/>
              <a:gd name="connsiteX5" fmla="*/ 694944 w 5493715"/>
              <a:gd name="connsiteY5" fmla="*/ 3745382 h 5325465"/>
              <a:gd name="connsiteX6" fmla="*/ 519379 w 5493715"/>
              <a:gd name="connsiteY6" fmla="*/ 3599078 h 5325465"/>
              <a:gd name="connsiteX7" fmla="*/ 557005 w 5493715"/>
              <a:gd name="connsiteY7" fmla="*/ 3470193 h 5325465"/>
              <a:gd name="connsiteX8" fmla="*/ 456331 w 5493715"/>
              <a:gd name="connsiteY8" fmla="*/ 3362205 h 5325465"/>
              <a:gd name="connsiteX9" fmla="*/ 559793 w 5493715"/>
              <a:gd name="connsiteY9" fmla="*/ 3057428 h 5325465"/>
              <a:gd name="connsiteX10" fmla="*/ 118419 w 5493715"/>
              <a:gd name="connsiteY10" fmla="*/ 2818778 h 5325465"/>
              <a:gd name="connsiteX11" fmla="*/ 665683 w 5493715"/>
              <a:gd name="connsiteY11" fmla="*/ 1975104 h 5325465"/>
              <a:gd name="connsiteX12" fmla="*/ 2633472 w 5493715"/>
              <a:gd name="connsiteY12" fmla="*/ 0 h 5325465"/>
              <a:gd name="connsiteX13" fmla="*/ 4725619 w 5493715"/>
              <a:gd name="connsiteY13" fmla="*/ 2553005 h 5325465"/>
              <a:gd name="connsiteX14" fmla="*/ 4030675 w 5493715"/>
              <a:gd name="connsiteY14" fmla="*/ 3928262 h 5325465"/>
              <a:gd name="connsiteX15" fmla="*/ 4352544 w 5493715"/>
              <a:gd name="connsiteY15" fmla="*/ 5003597 h 5325465"/>
              <a:gd name="connsiteX16" fmla="*/ 5493715 w 5493715"/>
              <a:gd name="connsiteY16" fmla="*/ 5069433 h 5325465"/>
              <a:gd name="connsiteX0" fmla="*/ 0 w 5493715"/>
              <a:gd name="connsiteY0" fmla="*/ 5325465 h 5325465"/>
              <a:gd name="connsiteX1" fmla="*/ 0 w 5493715"/>
              <a:gd name="connsiteY1" fmla="*/ 5325465 h 5325465"/>
              <a:gd name="connsiteX2" fmla="*/ 2231136 w 5493715"/>
              <a:gd name="connsiteY2" fmla="*/ 5259629 h 5325465"/>
              <a:gd name="connsiteX3" fmla="*/ 1938528 w 5493715"/>
              <a:gd name="connsiteY3" fmla="*/ 4337913 h 5325465"/>
              <a:gd name="connsiteX4" fmla="*/ 833932 w 5493715"/>
              <a:gd name="connsiteY4" fmla="*/ 4411066 h 5325465"/>
              <a:gd name="connsiteX5" fmla="*/ 694944 w 5493715"/>
              <a:gd name="connsiteY5" fmla="*/ 3745382 h 5325465"/>
              <a:gd name="connsiteX6" fmla="*/ 519379 w 5493715"/>
              <a:gd name="connsiteY6" fmla="*/ 3599078 h 5325465"/>
              <a:gd name="connsiteX7" fmla="*/ 557005 w 5493715"/>
              <a:gd name="connsiteY7" fmla="*/ 3470193 h 5325465"/>
              <a:gd name="connsiteX8" fmla="*/ 456331 w 5493715"/>
              <a:gd name="connsiteY8" fmla="*/ 3362205 h 5325465"/>
              <a:gd name="connsiteX9" fmla="*/ 559793 w 5493715"/>
              <a:gd name="connsiteY9" fmla="*/ 3057428 h 5325465"/>
              <a:gd name="connsiteX10" fmla="*/ 118419 w 5493715"/>
              <a:gd name="connsiteY10" fmla="*/ 2818778 h 5325465"/>
              <a:gd name="connsiteX11" fmla="*/ 665683 w 5493715"/>
              <a:gd name="connsiteY11" fmla="*/ 1975104 h 5325465"/>
              <a:gd name="connsiteX12" fmla="*/ 2633472 w 5493715"/>
              <a:gd name="connsiteY12" fmla="*/ 0 h 5325465"/>
              <a:gd name="connsiteX13" fmla="*/ 4725619 w 5493715"/>
              <a:gd name="connsiteY13" fmla="*/ 2553005 h 5325465"/>
              <a:gd name="connsiteX14" fmla="*/ 4030675 w 5493715"/>
              <a:gd name="connsiteY14" fmla="*/ 3928262 h 5325465"/>
              <a:gd name="connsiteX15" fmla="*/ 4352544 w 5493715"/>
              <a:gd name="connsiteY15" fmla="*/ 5003597 h 5325465"/>
              <a:gd name="connsiteX16" fmla="*/ 5493715 w 5493715"/>
              <a:gd name="connsiteY16" fmla="*/ 5069433 h 5325465"/>
              <a:gd name="connsiteX0" fmla="*/ 0 w 5493715"/>
              <a:gd name="connsiteY0" fmla="*/ 5325465 h 5325465"/>
              <a:gd name="connsiteX1" fmla="*/ 0 w 5493715"/>
              <a:gd name="connsiteY1" fmla="*/ 5325465 h 5325465"/>
              <a:gd name="connsiteX2" fmla="*/ 2231136 w 5493715"/>
              <a:gd name="connsiteY2" fmla="*/ 5259629 h 5325465"/>
              <a:gd name="connsiteX3" fmla="*/ 1938528 w 5493715"/>
              <a:gd name="connsiteY3" fmla="*/ 4337913 h 5325465"/>
              <a:gd name="connsiteX4" fmla="*/ 833932 w 5493715"/>
              <a:gd name="connsiteY4" fmla="*/ 4411066 h 5325465"/>
              <a:gd name="connsiteX5" fmla="*/ 694944 w 5493715"/>
              <a:gd name="connsiteY5" fmla="*/ 3745382 h 5325465"/>
              <a:gd name="connsiteX6" fmla="*/ 519379 w 5493715"/>
              <a:gd name="connsiteY6" fmla="*/ 3599078 h 5325465"/>
              <a:gd name="connsiteX7" fmla="*/ 557005 w 5493715"/>
              <a:gd name="connsiteY7" fmla="*/ 3470193 h 5325465"/>
              <a:gd name="connsiteX8" fmla="*/ 456331 w 5493715"/>
              <a:gd name="connsiteY8" fmla="*/ 3362205 h 5325465"/>
              <a:gd name="connsiteX9" fmla="*/ 559793 w 5493715"/>
              <a:gd name="connsiteY9" fmla="*/ 3057428 h 5325465"/>
              <a:gd name="connsiteX10" fmla="*/ 118419 w 5493715"/>
              <a:gd name="connsiteY10" fmla="*/ 2818778 h 5325465"/>
              <a:gd name="connsiteX11" fmla="*/ 665683 w 5493715"/>
              <a:gd name="connsiteY11" fmla="*/ 1975104 h 5325465"/>
              <a:gd name="connsiteX12" fmla="*/ 2633472 w 5493715"/>
              <a:gd name="connsiteY12" fmla="*/ 0 h 5325465"/>
              <a:gd name="connsiteX13" fmla="*/ 4725619 w 5493715"/>
              <a:gd name="connsiteY13" fmla="*/ 2553005 h 5325465"/>
              <a:gd name="connsiteX14" fmla="*/ 4030675 w 5493715"/>
              <a:gd name="connsiteY14" fmla="*/ 3928262 h 5325465"/>
              <a:gd name="connsiteX15" fmla="*/ 4352544 w 5493715"/>
              <a:gd name="connsiteY15" fmla="*/ 5003597 h 5325465"/>
              <a:gd name="connsiteX16" fmla="*/ 5493715 w 5493715"/>
              <a:gd name="connsiteY16" fmla="*/ 5069433 h 5325465"/>
              <a:gd name="connsiteX0" fmla="*/ 0 w 5493715"/>
              <a:gd name="connsiteY0" fmla="*/ 5325465 h 5325465"/>
              <a:gd name="connsiteX1" fmla="*/ 0 w 5493715"/>
              <a:gd name="connsiteY1" fmla="*/ 5325465 h 5325465"/>
              <a:gd name="connsiteX2" fmla="*/ 2231136 w 5493715"/>
              <a:gd name="connsiteY2" fmla="*/ 5259629 h 5325465"/>
              <a:gd name="connsiteX3" fmla="*/ 1938528 w 5493715"/>
              <a:gd name="connsiteY3" fmla="*/ 4337913 h 5325465"/>
              <a:gd name="connsiteX4" fmla="*/ 833932 w 5493715"/>
              <a:gd name="connsiteY4" fmla="*/ 4411066 h 5325465"/>
              <a:gd name="connsiteX5" fmla="*/ 694944 w 5493715"/>
              <a:gd name="connsiteY5" fmla="*/ 3745382 h 5325465"/>
              <a:gd name="connsiteX6" fmla="*/ 519379 w 5493715"/>
              <a:gd name="connsiteY6" fmla="*/ 3599078 h 5325465"/>
              <a:gd name="connsiteX7" fmla="*/ 557005 w 5493715"/>
              <a:gd name="connsiteY7" fmla="*/ 3470193 h 5325465"/>
              <a:gd name="connsiteX8" fmla="*/ 456331 w 5493715"/>
              <a:gd name="connsiteY8" fmla="*/ 3362205 h 5325465"/>
              <a:gd name="connsiteX9" fmla="*/ 559793 w 5493715"/>
              <a:gd name="connsiteY9" fmla="*/ 3057428 h 5325465"/>
              <a:gd name="connsiteX10" fmla="*/ 118419 w 5493715"/>
              <a:gd name="connsiteY10" fmla="*/ 2818778 h 5325465"/>
              <a:gd name="connsiteX11" fmla="*/ 665683 w 5493715"/>
              <a:gd name="connsiteY11" fmla="*/ 1975104 h 5325465"/>
              <a:gd name="connsiteX12" fmla="*/ 2633472 w 5493715"/>
              <a:gd name="connsiteY12" fmla="*/ 0 h 5325465"/>
              <a:gd name="connsiteX13" fmla="*/ 4712039 w 5493715"/>
              <a:gd name="connsiteY13" fmla="*/ 2543951 h 5325465"/>
              <a:gd name="connsiteX14" fmla="*/ 4030675 w 5493715"/>
              <a:gd name="connsiteY14" fmla="*/ 3928262 h 5325465"/>
              <a:gd name="connsiteX15" fmla="*/ 4352544 w 5493715"/>
              <a:gd name="connsiteY15" fmla="*/ 5003597 h 5325465"/>
              <a:gd name="connsiteX16" fmla="*/ 5493715 w 5493715"/>
              <a:gd name="connsiteY16" fmla="*/ 5069433 h 5325465"/>
              <a:gd name="connsiteX0" fmla="*/ 0 w 5493715"/>
              <a:gd name="connsiteY0" fmla="*/ 5325465 h 5325465"/>
              <a:gd name="connsiteX1" fmla="*/ 0 w 5493715"/>
              <a:gd name="connsiteY1" fmla="*/ 5325465 h 5325465"/>
              <a:gd name="connsiteX2" fmla="*/ 2231136 w 5493715"/>
              <a:gd name="connsiteY2" fmla="*/ 5259629 h 5325465"/>
              <a:gd name="connsiteX3" fmla="*/ 1938528 w 5493715"/>
              <a:gd name="connsiteY3" fmla="*/ 4337913 h 5325465"/>
              <a:gd name="connsiteX4" fmla="*/ 833932 w 5493715"/>
              <a:gd name="connsiteY4" fmla="*/ 4411066 h 5325465"/>
              <a:gd name="connsiteX5" fmla="*/ 694944 w 5493715"/>
              <a:gd name="connsiteY5" fmla="*/ 3745382 h 5325465"/>
              <a:gd name="connsiteX6" fmla="*/ 519379 w 5493715"/>
              <a:gd name="connsiteY6" fmla="*/ 3599078 h 5325465"/>
              <a:gd name="connsiteX7" fmla="*/ 557005 w 5493715"/>
              <a:gd name="connsiteY7" fmla="*/ 3470193 h 5325465"/>
              <a:gd name="connsiteX8" fmla="*/ 456331 w 5493715"/>
              <a:gd name="connsiteY8" fmla="*/ 3362205 h 5325465"/>
              <a:gd name="connsiteX9" fmla="*/ 559793 w 5493715"/>
              <a:gd name="connsiteY9" fmla="*/ 3057428 h 5325465"/>
              <a:gd name="connsiteX10" fmla="*/ 118419 w 5493715"/>
              <a:gd name="connsiteY10" fmla="*/ 2818778 h 5325465"/>
              <a:gd name="connsiteX11" fmla="*/ 665683 w 5493715"/>
              <a:gd name="connsiteY11" fmla="*/ 1975104 h 5325465"/>
              <a:gd name="connsiteX12" fmla="*/ 2633472 w 5493715"/>
              <a:gd name="connsiteY12" fmla="*/ 0 h 5325465"/>
              <a:gd name="connsiteX13" fmla="*/ 4712039 w 5493715"/>
              <a:gd name="connsiteY13" fmla="*/ 2543951 h 5325465"/>
              <a:gd name="connsiteX14" fmla="*/ 4030675 w 5493715"/>
              <a:gd name="connsiteY14" fmla="*/ 3928262 h 5325465"/>
              <a:gd name="connsiteX15" fmla="*/ 4352544 w 5493715"/>
              <a:gd name="connsiteY15" fmla="*/ 5003597 h 5325465"/>
              <a:gd name="connsiteX16" fmla="*/ 5493715 w 5493715"/>
              <a:gd name="connsiteY16" fmla="*/ 5069433 h 5325465"/>
              <a:gd name="connsiteX0" fmla="*/ 0 w 5493715"/>
              <a:gd name="connsiteY0" fmla="*/ 5325465 h 5325465"/>
              <a:gd name="connsiteX1" fmla="*/ 0 w 5493715"/>
              <a:gd name="connsiteY1" fmla="*/ 5325465 h 5325465"/>
              <a:gd name="connsiteX2" fmla="*/ 2231136 w 5493715"/>
              <a:gd name="connsiteY2" fmla="*/ 5259629 h 5325465"/>
              <a:gd name="connsiteX3" fmla="*/ 1938528 w 5493715"/>
              <a:gd name="connsiteY3" fmla="*/ 4337913 h 5325465"/>
              <a:gd name="connsiteX4" fmla="*/ 833932 w 5493715"/>
              <a:gd name="connsiteY4" fmla="*/ 4411066 h 5325465"/>
              <a:gd name="connsiteX5" fmla="*/ 694944 w 5493715"/>
              <a:gd name="connsiteY5" fmla="*/ 3745382 h 5325465"/>
              <a:gd name="connsiteX6" fmla="*/ 519379 w 5493715"/>
              <a:gd name="connsiteY6" fmla="*/ 3599078 h 5325465"/>
              <a:gd name="connsiteX7" fmla="*/ 557005 w 5493715"/>
              <a:gd name="connsiteY7" fmla="*/ 3470193 h 5325465"/>
              <a:gd name="connsiteX8" fmla="*/ 456331 w 5493715"/>
              <a:gd name="connsiteY8" fmla="*/ 3362205 h 5325465"/>
              <a:gd name="connsiteX9" fmla="*/ 559793 w 5493715"/>
              <a:gd name="connsiteY9" fmla="*/ 3057428 h 5325465"/>
              <a:gd name="connsiteX10" fmla="*/ 118419 w 5493715"/>
              <a:gd name="connsiteY10" fmla="*/ 2818778 h 5325465"/>
              <a:gd name="connsiteX11" fmla="*/ 665683 w 5493715"/>
              <a:gd name="connsiteY11" fmla="*/ 1975104 h 5325465"/>
              <a:gd name="connsiteX12" fmla="*/ 2633472 w 5493715"/>
              <a:gd name="connsiteY12" fmla="*/ 0 h 5325465"/>
              <a:gd name="connsiteX13" fmla="*/ 4712039 w 5493715"/>
              <a:gd name="connsiteY13" fmla="*/ 2543951 h 5325465"/>
              <a:gd name="connsiteX14" fmla="*/ 4030675 w 5493715"/>
              <a:gd name="connsiteY14" fmla="*/ 3928262 h 5325465"/>
              <a:gd name="connsiteX15" fmla="*/ 4352544 w 5493715"/>
              <a:gd name="connsiteY15" fmla="*/ 5003597 h 5325465"/>
              <a:gd name="connsiteX16" fmla="*/ 5493715 w 5493715"/>
              <a:gd name="connsiteY16" fmla="*/ 5069433 h 5325465"/>
              <a:gd name="connsiteX0" fmla="*/ 0 w 5493715"/>
              <a:gd name="connsiteY0" fmla="*/ 5325465 h 5325465"/>
              <a:gd name="connsiteX1" fmla="*/ 0 w 5493715"/>
              <a:gd name="connsiteY1" fmla="*/ 5325465 h 5325465"/>
              <a:gd name="connsiteX2" fmla="*/ 2231136 w 5493715"/>
              <a:gd name="connsiteY2" fmla="*/ 5259629 h 5325465"/>
              <a:gd name="connsiteX3" fmla="*/ 1938528 w 5493715"/>
              <a:gd name="connsiteY3" fmla="*/ 4337913 h 5325465"/>
              <a:gd name="connsiteX4" fmla="*/ 833932 w 5493715"/>
              <a:gd name="connsiteY4" fmla="*/ 4411066 h 5325465"/>
              <a:gd name="connsiteX5" fmla="*/ 694944 w 5493715"/>
              <a:gd name="connsiteY5" fmla="*/ 3745382 h 5325465"/>
              <a:gd name="connsiteX6" fmla="*/ 519379 w 5493715"/>
              <a:gd name="connsiteY6" fmla="*/ 3599078 h 5325465"/>
              <a:gd name="connsiteX7" fmla="*/ 557005 w 5493715"/>
              <a:gd name="connsiteY7" fmla="*/ 3470193 h 5325465"/>
              <a:gd name="connsiteX8" fmla="*/ 456331 w 5493715"/>
              <a:gd name="connsiteY8" fmla="*/ 3362205 h 5325465"/>
              <a:gd name="connsiteX9" fmla="*/ 559793 w 5493715"/>
              <a:gd name="connsiteY9" fmla="*/ 3057428 h 5325465"/>
              <a:gd name="connsiteX10" fmla="*/ 118419 w 5493715"/>
              <a:gd name="connsiteY10" fmla="*/ 2818778 h 5325465"/>
              <a:gd name="connsiteX11" fmla="*/ 665683 w 5493715"/>
              <a:gd name="connsiteY11" fmla="*/ 1975104 h 5325465"/>
              <a:gd name="connsiteX12" fmla="*/ 2633472 w 5493715"/>
              <a:gd name="connsiteY12" fmla="*/ 0 h 5325465"/>
              <a:gd name="connsiteX13" fmla="*/ 4712039 w 5493715"/>
              <a:gd name="connsiteY13" fmla="*/ 2543951 h 5325465"/>
              <a:gd name="connsiteX14" fmla="*/ 4030675 w 5493715"/>
              <a:gd name="connsiteY14" fmla="*/ 3928262 h 5325465"/>
              <a:gd name="connsiteX15" fmla="*/ 4352544 w 5493715"/>
              <a:gd name="connsiteY15" fmla="*/ 5003597 h 5325465"/>
              <a:gd name="connsiteX16" fmla="*/ 5493715 w 5493715"/>
              <a:gd name="connsiteY16" fmla="*/ 5069433 h 5325465"/>
              <a:gd name="connsiteX0" fmla="*/ 0 w 5493715"/>
              <a:gd name="connsiteY0" fmla="*/ 5325465 h 5325465"/>
              <a:gd name="connsiteX1" fmla="*/ 0 w 5493715"/>
              <a:gd name="connsiteY1" fmla="*/ 5325465 h 5325465"/>
              <a:gd name="connsiteX2" fmla="*/ 2231136 w 5493715"/>
              <a:gd name="connsiteY2" fmla="*/ 5259629 h 5325465"/>
              <a:gd name="connsiteX3" fmla="*/ 1938528 w 5493715"/>
              <a:gd name="connsiteY3" fmla="*/ 4337913 h 5325465"/>
              <a:gd name="connsiteX4" fmla="*/ 833932 w 5493715"/>
              <a:gd name="connsiteY4" fmla="*/ 4411066 h 5325465"/>
              <a:gd name="connsiteX5" fmla="*/ 694944 w 5493715"/>
              <a:gd name="connsiteY5" fmla="*/ 3745382 h 5325465"/>
              <a:gd name="connsiteX6" fmla="*/ 519379 w 5493715"/>
              <a:gd name="connsiteY6" fmla="*/ 3599078 h 5325465"/>
              <a:gd name="connsiteX7" fmla="*/ 557005 w 5493715"/>
              <a:gd name="connsiteY7" fmla="*/ 3470193 h 5325465"/>
              <a:gd name="connsiteX8" fmla="*/ 456331 w 5493715"/>
              <a:gd name="connsiteY8" fmla="*/ 3362205 h 5325465"/>
              <a:gd name="connsiteX9" fmla="*/ 559793 w 5493715"/>
              <a:gd name="connsiteY9" fmla="*/ 3057428 h 5325465"/>
              <a:gd name="connsiteX10" fmla="*/ 118419 w 5493715"/>
              <a:gd name="connsiteY10" fmla="*/ 2818778 h 5325465"/>
              <a:gd name="connsiteX11" fmla="*/ 665683 w 5493715"/>
              <a:gd name="connsiteY11" fmla="*/ 1975104 h 5325465"/>
              <a:gd name="connsiteX12" fmla="*/ 2633472 w 5493715"/>
              <a:gd name="connsiteY12" fmla="*/ 0 h 5325465"/>
              <a:gd name="connsiteX13" fmla="*/ 4712039 w 5493715"/>
              <a:gd name="connsiteY13" fmla="*/ 2543951 h 5325465"/>
              <a:gd name="connsiteX14" fmla="*/ 4030675 w 5493715"/>
              <a:gd name="connsiteY14" fmla="*/ 3928262 h 5325465"/>
              <a:gd name="connsiteX15" fmla="*/ 4352544 w 5493715"/>
              <a:gd name="connsiteY15" fmla="*/ 5003597 h 5325465"/>
              <a:gd name="connsiteX16" fmla="*/ 5493715 w 5493715"/>
              <a:gd name="connsiteY16" fmla="*/ 5069433 h 5325465"/>
              <a:gd name="connsiteX0" fmla="*/ 0 w 5493715"/>
              <a:gd name="connsiteY0" fmla="*/ 5325465 h 5325465"/>
              <a:gd name="connsiteX1" fmla="*/ 0 w 5493715"/>
              <a:gd name="connsiteY1" fmla="*/ 5325465 h 5325465"/>
              <a:gd name="connsiteX2" fmla="*/ 2231136 w 5493715"/>
              <a:gd name="connsiteY2" fmla="*/ 5259629 h 5325465"/>
              <a:gd name="connsiteX3" fmla="*/ 1938528 w 5493715"/>
              <a:gd name="connsiteY3" fmla="*/ 4337913 h 5325465"/>
              <a:gd name="connsiteX4" fmla="*/ 833932 w 5493715"/>
              <a:gd name="connsiteY4" fmla="*/ 4411066 h 5325465"/>
              <a:gd name="connsiteX5" fmla="*/ 694944 w 5493715"/>
              <a:gd name="connsiteY5" fmla="*/ 3745382 h 5325465"/>
              <a:gd name="connsiteX6" fmla="*/ 519379 w 5493715"/>
              <a:gd name="connsiteY6" fmla="*/ 3599078 h 5325465"/>
              <a:gd name="connsiteX7" fmla="*/ 557005 w 5493715"/>
              <a:gd name="connsiteY7" fmla="*/ 3470193 h 5325465"/>
              <a:gd name="connsiteX8" fmla="*/ 456331 w 5493715"/>
              <a:gd name="connsiteY8" fmla="*/ 3362205 h 5325465"/>
              <a:gd name="connsiteX9" fmla="*/ 559793 w 5493715"/>
              <a:gd name="connsiteY9" fmla="*/ 3057428 h 5325465"/>
              <a:gd name="connsiteX10" fmla="*/ 118419 w 5493715"/>
              <a:gd name="connsiteY10" fmla="*/ 2818778 h 5325465"/>
              <a:gd name="connsiteX11" fmla="*/ 665683 w 5493715"/>
              <a:gd name="connsiteY11" fmla="*/ 1975104 h 5325465"/>
              <a:gd name="connsiteX12" fmla="*/ 2633472 w 5493715"/>
              <a:gd name="connsiteY12" fmla="*/ 0 h 5325465"/>
              <a:gd name="connsiteX13" fmla="*/ 4712039 w 5493715"/>
              <a:gd name="connsiteY13" fmla="*/ 2543951 h 5325465"/>
              <a:gd name="connsiteX14" fmla="*/ 4030675 w 5493715"/>
              <a:gd name="connsiteY14" fmla="*/ 3928262 h 5325465"/>
              <a:gd name="connsiteX15" fmla="*/ 4352544 w 5493715"/>
              <a:gd name="connsiteY15" fmla="*/ 5003597 h 5325465"/>
              <a:gd name="connsiteX16" fmla="*/ 5493715 w 5493715"/>
              <a:gd name="connsiteY16" fmla="*/ 5069433 h 5325465"/>
              <a:gd name="connsiteX0" fmla="*/ 0 w 5493715"/>
              <a:gd name="connsiteY0" fmla="*/ 5325465 h 5325465"/>
              <a:gd name="connsiteX1" fmla="*/ 0 w 5493715"/>
              <a:gd name="connsiteY1" fmla="*/ 5325465 h 5325465"/>
              <a:gd name="connsiteX2" fmla="*/ 2239524 w 5493715"/>
              <a:gd name="connsiteY2" fmla="*/ 5309946 h 5325465"/>
              <a:gd name="connsiteX3" fmla="*/ 1938528 w 5493715"/>
              <a:gd name="connsiteY3" fmla="*/ 4337913 h 5325465"/>
              <a:gd name="connsiteX4" fmla="*/ 833932 w 5493715"/>
              <a:gd name="connsiteY4" fmla="*/ 4411066 h 5325465"/>
              <a:gd name="connsiteX5" fmla="*/ 694944 w 5493715"/>
              <a:gd name="connsiteY5" fmla="*/ 3745382 h 5325465"/>
              <a:gd name="connsiteX6" fmla="*/ 519379 w 5493715"/>
              <a:gd name="connsiteY6" fmla="*/ 3599078 h 5325465"/>
              <a:gd name="connsiteX7" fmla="*/ 557005 w 5493715"/>
              <a:gd name="connsiteY7" fmla="*/ 3470193 h 5325465"/>
              <a:gd name="connsiteX8" fmla="*/ 456331 w 5493715"/>
              <a:gd name="connsiteY8" fmla="*/ 3362205 h 5325465"/>
              <a:gd name="connsiteX9" fmla="*/ 559793 w 5493715"/>
              <a:gd name="connsiteY9" fmla="*/ 3057428 h 5325465"/>
              <a:gd name="connsiteX10" fmla="*/ 118419 w 5493715"/>
              <a:gd name="connsiteY10" fmla="*/ 2818778 h 5325465"/>
              <a:gd name="connsiteX11" fmla="*/ 665683 w 5493715"/>
              <a:gd name="connsiteY11" fmla="*/ 1975104 h 5325465"/>
              <a:gd name="connsiteX12" fmla="*/ 2633472 w 5493715"/>
              <a:gd name="connsiteY12" fmla="*/ 0 h 5325465"/>
              <a:gd name="connsiteX13" fmla="*/ 4712039 w 5493715"/>
              <a:gd name="connsiteY13" fmla="*/ 2543951 h 5325465"/>
              <a:gd name="connsiteX14" fmla="*/ 4030675 w 5493715"/>
              <a:gd name="connsiteY14" fmla="*/ 3928262 h 5325465"/>
              <a:gd name="connsiteX15" fmla="*/ 4352544 w 5493715"/>
              <a:gd name="connsiteY15" fmla="*/ 5003597 h 5325465"/>
              <a:gd name="connsiteX16" fmla="*/ 5493715 w 5493715"/>
              <a:gd name="connsiteY16" fmla="*/ 5069433 h 5325465"/>
              <a:gd name="connsiteX0" fmla="*/ 0 w 5493715"/>
              <a:gd name="connsiteY0" fmla="*/ 5325465 h 5325465"/>
              <a:gd name="connsiteX1" fmla="*/ 0 w 5493715"/>
              <a:gd name="connsiteY1" fmla="*/ 5325465 h 5325465"/>
              <a:gd name="connsiteX2" fmla="*/ 2239524 w 5493715"/>
              <a:gd name="connsiteY2" fmla="*/ 5309946 h 5325465"/>
              <a:gd name="connsiteX3" fmla="*/ 1938528 w 5493715"/>
              <a:gd name="connsiteY3" fmla="*/ 4337913 h 5325465"/>
              <a:gd name="connsiteX4" fmla="*/ 833932 w 5493715"/>
              <a:gd name="connsiteY4" fmla="*/ 4411066 h 5325465"/>
              <a:gd name="connsiteX5" fmla="*/ 694944 w 5493715"/>
              <a:gd name="connsiteY5" fmla="*/ 3745382 h 5325465"/>
              <a:gd name="connsiteX6" fmla="*/ 519379 w 5493715"/>
              <a:gd name="connsiteY6" fmla="*/ 3599078 h 5325465"/>
              <a:gd name="connsiteX7" fmla="*/ 557005 w 5493715"/>
              <a:gd name="connsiteY7" fmla="*/ 3470193 h 5325465"/>
              <a:gd name="connsiteX8" fmla="*/ 456331 w 5493715"/>
              <a:gd name="connsiteY8" fmla="*/ 3362205 h 5325465"/>
              <a:gd name="connsiteX9" fmla="*/ 559793 w 5493715"/>
              <a:gd name="connsiteY9" fmla="*/ 3057428 h 5325465"/>
              <a:gd name="connsiteX10" fmla="*/ 118419 w 5493715"/>
              <a:gd name="connsiteY10" fmla="*/ 2818778 h 5325465"/>
              <a:gd name="connsiteX11" fmla="*/ 665683 w 5493715"/>
              <a:gd name="connsiteY11" fmla="*/ 1975104 h 5325465"/>
              <a:gd name="connsiteX12" fmla="*/ 2633472 w 5493715"/>
              <a:gd name="connsiteY12" fmla="*/ 0 h 5325465"/>
              <a:gd name="connsiteX13" fmla="*/ 4712039 w 5493715"/>
              <a:gd name="connsiteY13" fmla="*/ 2543951 h 5325465"/>
              <a:gd name="connsiteX14" fmla="*/ 4030675 w 5493715"/>
              <a:gd name="connsiteY14" fmla="*/ 3928262 h 5325465"/>
              <a:gd name="connsiteX15" fmla="*/ 4352544 w 5493715"/>
              <a:gd name="connsiteY15" fmla="*/ 5003597 h 5325465"/>
              <a:gd name="connsiteX16" fmla="*/ 5493715 w 5493715"/>
              <a:gd name="connsiteY16" fmla="*/ 5069433 h 5325465"/>
              <a:gd name="connsiteX0" fmla="*/ 0 w 5493715"/>
              <a:gd name="connsiteY0" fmla="*/ 5325465 h 5325465"/>
              <a:gd name="connsiteX1" fmla="*/ 0 w 5493715"/>
              <a:gd name="connsiteY1" fmla="*/ 5325465 h 5325465"/>
              <a:gd name="connsiteX2" fmla="*/ 2239524 w 5493715"/>
              <a:gd name="connsiteY2" fmla="*/ 5309946 h 5325465"/>
              <a:gd name="connsiteX3" fmla="*/ 1938528 w 5493715"/>
              <a:gd name="connsiteY3" fmla="*/ 4337913 h 5325465"/>
              <a:gd name="connsiteX4" fmla="*/ 833932 w 5493715"/>
              <a:gd name="connsiteY4" fmla="*/ 4411066 h 5325465"/>
              <a:gd name="connsiteX5" fmla="*/ 694944 w 5493715"/>
              <a:gd name="connsiteY5" fmla="*/ 3745382 h 5325465"/>
              <a:gd name="connsiteX6" fmla="*/ 519379 w 5493715"/>
              <a:gd name="connsiteY6" fmla="*/ 3599078 h 5325465"/>
              <a:gd name="connsiteX7" fmla="*/ 557005 w 5493715"/>
              <a:gd name="connsiteY7" fmla="*/ 3470193 h 5325465"/>
              <a:gd name="connsiteX8" fmla="*/ 456331 w 5493715"/>
              <a:gd name="connsiteY8" fmla="*/ 3362205 h 5325465"/>
              <a:gd name="connsiteX9" fmla="*/ 559793 w 5493715"/>
              <a:gd name="connsiteY9" fmla="*/ 3057428 h 5325465"/>
              <a:gd name="connsiteX10" fmla="*/ 118419 w 5493715"/>
              <a:gd name="connsiteY10" fmla="*/ 2818778 h 5325465"/>
              <a:gd name="connsiteX11" fmla="*/ 665683 w 5493715"/>
              <a:gd name="connsiteY11" fmla="*/ 1975104 h 5325465"/>
              <a:gd name="connsiteX12" fmla="*/ 2633472 w 5493715"/>
              <a:gd name="connsiteY12" fmla="*/ 0 h 5325465"/>
              <a:gd name="connsiteX13" fmla="*/ 4712039 w 5493715"/>
              <a:gd name="connsiteY13" fmla="*/ 2543951 h 5325465"/>
              <a:gd name="connsiteX14" fmla="*/ 4030675 w 5493715"/>
              <a:gd name="connsiteY14" fmla="*/ 3928262 h 5325465"/>
              <a:gd name="connsiteX15" fmla="*/ 4453179 w 5493715"/>
              <a:gd name="connsiteY15" fmla="*/ 5313893 h 5325465"/>
              <a:gd name="connsiteX16" fmla="*/ 5493715 w 5493715"/>
              <a:gd name="connsiteY16" fmla="*/ 5069433 h 5325465"/>
              <a:gd name="connsiteX0" fmla="*/ 0 w 5636283"/>
              <a:gd name="connsiteY0" fmla="*/ 5325465 h 5329410"/>
              <a:gd name="connsiteX1" fmla="*/ 0 w 5636283"/>
              <a:gd name="connsiteY1" fmla="*/ 5325465 h 5329410"/>
              <a:gd name="connsiteX2" fmla="*/ 2239524 w 5636283"/>
              <a:gd name="connsiteY2" fmla="*/ 5309946 h 5329410"/>
              <a:gd name="connsiteX3" fmla="*/ 1938528 w 5636283"/>
              <a:gd name="connsiteY3" fmla="*/ 4337913 h 5329410"/>
              <a:gd name="connsiteX4" fmla="*/ 833932 w 5636283"/>
              <a:gd name="connsiteY4" fmla="*/ 4411066 h 5329410"/>
              <a:gd name="connsiteX5" fmla="*/ 694944 w 5636283"/>
              <a:gd name="connsiteY5" fmla="*/ 3745382 h 5329410"/>
              <a:gd name="connsiteX6" fmla="*/ 519379 w 5636283"/>
              <a:gd name="connsiteY6" fmla="*/ 3599078 h 5329410"/>
              <a:gd name="connsiteX7" fmla="*/ 557005 w 5636283"/>
              <a:gd name="connsiteY7" fmla="*/ 3470193 h 5329410"/>
              <a:gd name="connsiteX8" fmla="*/ 456331 w 5636283"/>
              <a:gd name="connsiteY8" fmla="*/ 3362205 h 5329410"/>
              <a:gd name="connsiteX9" fmla="*/ 559793 w 5636283"/>
              <a:gd name="connsiteY9" fmla="*/ 3057428 h 5329410"/>
              <a:gd name="connsiteX10" fmla="*/ 118419 w 5636283"/>
              <a:gd name="connsiteY10" fmla="*/ 2818778 h 5329410"/>
              <a:gd name="connsiteX11" fmla="*/ 665683 w 5636283"/>
              <a:gd name="connsiteY11" fmla="*/ 1975104 h 5329410"/>
              <a:gd name="connsiteX12" fmla="*/ 2633472 w 5636283"/>
              <a:gd name="connsiteY12" fmla="*/ 0 h 5329410"/>
              <a:gd name="connsiteX13" fmla="*/ 4712039 w 5636283"/>
              <a:gd name="connsiteY13" fmla="*/ 2543951 h 5329410"/>
              <a:gd name="connsiteX14" fmla="*/ 4030675 w 5636283"/>
              <a:gd name="connsiteY14" fmla="*/ 3928262 h 5329410"/>
              <a:gd name="connsiteX15" fmla="*/ 4453179 w 5636283"/>
              <a:gd name="connsiteY15" fmla="*/ 5313893 h 5329410"/>
              <a:gd name="connsiteX16" fmla="*/ 5636283 w 5636283"/>
              <a:gd name="connsiteY16" fmla="*/ 5329410 h 5329410"/>
              <a:gd name="connsiteX0" fmla="*/ 0 w 5636283"/>
              <a:gd name="connsiteY0" fmla="*/ 5325465 h 5325465"/>
              <a:gd name="connsiteX1" fmla="*/ 0 w 5636283"/>
              <a:gd name="connsiteY1" fmla="*/ 5325465 h 5325465"/>
              <a:gd name="connsiteX2" fmla="*/ 2239524 w 5636283"/>
              <a:gd name="connsiteY2" fmla="*/ 5309946 h 5325465"/>
              <a:gd name="connsiteX3" fmla="*/ 1938528 w 5636283"/>
              <a:gd name="connsiteY3" fmla="*/ 4337913 h 5325465"/>
              <a:gd name="connsiteX4" fmla="*/ 833932 w 5636283"/>
              <a:gd name="connsiteY4" fmla="*/ 4411066 h 5325465"/>
              <a:gd name="connsiteX5" fmla="*/ 694944 w 5636283"/>
              <a:gd name="connsiteY5" fmla="*/ 3745382 h 5325465"/>
              <a:gd name="connsiteX6" fmla="*/ 519379 w 5636283"/>
              <a:gd name="connsiteY6" fmla="*/ 3599078 h 5325465"/>
              <a:gd name="connsiteX7" fmla="*/ 557005 w 5636283"/>
              <a:gd name="connsiteY7" fmla="*/ 3470193 h 5325465"/>
              <a:gd name="connsiteX8" fmla="*/ 456331 w 5636283"/>
              <a:gd name="connsiteY8" fmla="*/ 3362205 h 5325465"/>
              <a:gd name="connsiteX9" fmla="*/ 559793 w 5636283"/>
              <a:gd name="connsiteY9" fmla="*/ 3057428 h 5325465"/>
              <a:gd name="connsiteX10" fmla="*/ 118419 w 5636283"/>
              <a:gd name="connsiteY10" fmla="*/ 2818778 h 5325465"/>
              <a:gd name="connsiteX11" fmla="*/ 665683 w 5636283"/>
              <a:gd name="connsiteY11" fmla="*/ 1975104 h 5325465"/>
              <a:gd name="connsiteX12" fmla="*/ 2633472 w 5636283"/>
              <a:gd name="connsiteY12" fmla="*/ 0 h 5325465"/>
              <a:gd name="connsiteX13" fmla="*/ 4712039 w 5636283"/>
              <a:gd name="connsiteY13" fmla="*/ 2543951 h 5325465"/>
              <a:gd name="connsiteX14" fmla="*/ 4030675 w 5636283"/>
              <a:gd name="connsiteY14" fmla="*/ 3928262 h 5325465"/>
              <a:gd name="connsiteX15" fmla="*/ 4453179 w 5636283"/>
              <a:gd name="connsiteY15" fmla="*/ 5313893 h 5325465"/>
              <a:gd name="connsiteX16" fmla="*/ 5636283 w 5636283"/>
              <a:gd name="connsiteY16" fmla="*/ 5304251 h 5325465"/>
              <a:gd name="connsiteX0" fmla="*/ 0 w 5644670"/>
              <a:gd name="connsiteY0" fmla="*/ 5325465 h 5337795"/>
              <a:gd name="connsiteX1" fmla="*/ 0 w 5644670"/>
              <a:gd name="connsiteY1" fmla="*/ 5325465 h 5337795"/>
              <a:gd name="connsiteX2" fmla="*/ 2239524 w 5644670"/>
              <a:gd name="connsiteY2" fmla="*/ 5309946 h 5337795"/>
              <a:gd name="connsiteX3" fmla="*/ 1938528 w 5644670"/>
              <a:gd name="connsiteY3" fmla="*/ 4337913 h 5337795"/>
              <a:gd name="connsiteX4" fmla="*/ 833932 w 5644670"/>
              <a:gd name="connsiteY4" fmla="*/ 4411066 h 5337795"/>
              <a:gd name="connsiteX5" fmla="*/ 694944 w 5644670"/>
              <a:gd name="connsiteY5" fmla="*/ 3745382 h 5337795"/>
              <a:gd name="connsiteX6" fmla="*/ 519379 w 5644670"/>
              <a:gd name="connsiteY6" fmla="*/ 3599078 h 5337795"/>
              <a:gd name="connsiteX7" fmla="*/ 557005 w 5644670"/>
              <a:gd name="connsiteY7" fmla="*/ 3470193 h 5337795"/>
              <a:gd name="connsiteX8" fmla="*/ 456331 w 5644670"/>
              <a:gd name="connsiteY8" fmla="*/ 3362205 h 5337795"/>
              <a:gd name="connsiteX9" fmla="*/ 559793 w 5644670"/>
              <a:gd name="connsiteY9" fmla="*/ 3057428 h 5337795"/>
              <a:gd name="connsiteX10" fmla="*/ 118419 w 5644670"/>
              <a:gd name="connsiteY10" fmla="*/ 2818778 h 5337795"/>
              <a:gd name="connsiteX11" fmla="*/ 665683 w 5644670"/>
              <a:gd name="connsiteY11" fmla="*/ 1975104 h 5337795"/>
              <a:gd name="connsiteX12" fmla="*/ 2633472 w 5644670"/>
              <a:gd name="connsiteY12" fmla="*/ 0 h 5337795"/>
              <a:gd name="connsiteX13" fmla="*/ 4712039 w 5644670"/>
              <a:gd name="connsiteY13" fmla="*/ 2543951 h 5337795"/>
              <a:gd name="connsiteX14" fmla="*/ 4030675 w 5644670"/>
              <a:gd name="connsiteY14" fmla="*/ 3928262 h 5337795"/>
              <a:gd name="connsiteX15" fmla="*/ 4453179 w 5644670"/>
              <a:gd name="connsiteY15" fmla="*/ 5313893 h 5337795"/>
              <a:gd name="connsiteX16" fmla="*/ 5644670 w 5644670"/>
              <a:gd name="connsiteY16" fmla="*/ 5337795 h 5337795"/>
              <a:gd name="connsiteX0" fmla="*/ 0 w 5661442"/>
              <a:gd name="connsiteY0" fmla="*/ 5325465 h 5325465"/>
              <a:gd name="connsiteX1" fmla="*/ 0 w 5661442"/>
              <a:gd name="connsiteY1" fmla="*/ 5325465 h 5325465"/>
              <a:gd name="connsiteX2" fmla="*/ 2239524 w 5661442"/>
              <a:gd name="connsiteY2" fmla="*/ 5309946 h 5325465"/>
              <a:gd name="connsiteX3" fmla="*/ 1938528 w 5661442"/>
              <a:gd name="connsiteY3" fmla="*/ 4337913 h 5325465"/>
              <a:gd name="connsiteX4" fmla="*/ 833932 w 5661442"/>
              <a:gd name="connsiteY4" fmla="*/ 4411066 h 5325465"/>
              <a:gd name="connsiteX5" fmla="*/ 694944 w 5661442"/>
              <a:gd name="connsiteY5" fmla="*/ 3745382 h 5325465"/>
              <a:gd name="connsiteX6" fmla="*/ 519379 w 5661442"/>
              <a:gd name="connsiteY6" fmla="*/ 3599078 h 5325465"/>
              <a:gd name="connsiteX7" fmla="*/ 557005 w 5661442"/>
              <a:gd name="connsiteY7" fmla="*/ 3470193 h 5325465"/>
              <a:gd name="connsiteX8" fmla="*/ 456331 w 5661442"/>
              <a:gd name="connsiteY8" fmla="*/ 3362205 h 5325465"/>
              <a:gd name="connsiteX9" fmla="*/ 559793 w 5661442"/>
              <a:gd name="connsiteY9" fmla="*/ 3057428 h 5325465"/>
              <a:gd name="connsiteX10" fmla="*/ 118419 w 5661442"/>
              <a:gd name="connsiteY10" fmla="*/ 2818778 h 5325465"/>
              <a:gd name="connsiteX11" fmla="*/ 665683 w 5661442"/>
              <a:gd name="connsiteY11" fmla="*/ 1975104 h 5325465"/>
              <a:gd name="connsiteX12" fmla="*/ 2633472 w 5661442"/>
              <a:gd name="connsiteY12" fmla="*/ 0 h 5325465"/>
              <a:gd name="connsiteX13" fmla="*/ 4712039 w 5661442"/>
              <a:gd name="connsiteY13" fmla="*/ 2543951 h 5325465"/>
              <a:gd name="connsiteX14" fmla="*/ 4030675 w 5661442"/>
              <a:gd name="connsiteY14" fmla="*/ 3928262 h 5325465"/>
              <a:gd name="connsiteX15" fmla="*/ 4453179 w 5661442"/>
              <a:gd name="connsiteY15" fmla="*/ 5313893 h 5325465"/>
              <a:gd name="connsiteX16" fmla="*/ 5661442 w 5661442"/>
              <a:gd name="connsiteY16" fmla="*/ 5312636 h 5325465"/>
              <a:gd name="connsiteX0" fmla="*/ 0 w 5661442"/>
              <a:gd name="connsiteY0" fmla="*/ 5325465 h 5325465"/>
              <a:gd name="connsiteX1" fmla="*/ 0 w 5661442"/>
              <a:gd name="connsiteY1" fmla="*/ 5325465 h 5325465"/>
              <a:gd name="connsiteX2" fmla="*/ 2239524 w 5661442"/>
              <a:gd name="connsiteY2" fmla="*/ 5309946 h 5325465"/>
              <a:gd name="connsiteX3" fmla="*/ 1938528 w 5661442"/>
              <a:gd name="connsiteY3" fmla="*/ 4337913 h 5325465"/>
              <a:gd name="connsiteX4" fmla="*/ 833932 w 5661442"/>
              <a:gd name="connsiteY4" fmla="*/ 4411066 h 5325465"/>
              <a:gd name="connsiteX5" fmla="*/ 694944 w 5661442"/>
              <a:gd name="connsiteY5" fmla="*/ 3745382 h 5325465"/>
              <a:gd name="connsiteX6" fmla="*/ 519379 w 5661442"/>
              <a:gd name="connsiteY6" fmla="*/ 3599078 h 5325465"/>
              <a:gd name="connsiteX7" fmla="*/ 557005 w 5661442"/>
              <a:gd name="connsiteY7" fmla="*/ 3470193 h 5325465"/>
              <a:gd name="connsiteX8" fmla="*/ 456331 w 5661442"/>
              <a:gd name="connsiteY8" fmla="*/ 3362205 h 5325465"/>
              <a:gd name="connsiteX9" fmla="*/ 559793 w 5661442"/>
              <a:gd name="connsiteY9" fmla="*/ 3057428 h 5325465"/>
              <a:gd name="connsiteX10" fmla="*/ 118419 w 5661442"/>
              <a:gd name="connsiteY10" fmla="*/ 2818778 h 5325465"/>
              <a:gd name="connsiteX11" fmla="*/ 665683 w 5661442"/>
              <a:gd name="connsiteY11" fmla="*/ 1975104 h 5325465"/>
              <a:gd name="connsiteX12" fmla="*/ 2633472 w 5661442"/>
              <a:gd name="connsiteY12" fmla="*/ 0 h 5325465"/>
              <a:gd name="connsiteX13" fmla="*/ 4712039 w 5661442"/>
              <a:gd name="connsiteY13" fmla="*/ 2543951 h 5325465"/>
              <a:gd name="connsiteX14" fmla="*/ 4030675 w 5661442"/>
              <a:gd name="connsiteY14" fmla="*/ 3928262 h 5325465"/>
              <a:gd name="connsiteX15" fmla="*/ 4453179 w 5661442"/>
              <a:gd name="connsiteY15" fmla="*/ 5313893 h 5325465"/>
              <a:gd name="connsiteX16" fmla="*/ 5661442 w 5661442"/>
              <a:gd name="connsiteY16" fmla="*/ 5312636 h 5325465"/>
              <a:gd name="connsiteX0" fmla="*/ 0 w 5661442"/>
              <a:gd name="connsiteY0" fmla="*/ 5325465 h 5325465"/>
              <a:gd name="connsiteX1" fmla="*/ 181315 w 5661442"/>
              <a:gd name="connsiteY1" fmla="*/ 5305320 h 5325465"/>
              <a:gd name="connsiteX2" fmla="*/ 2239524 w 5661442"/>
              <a:gd name="connsiteY2" fmla="*/ 5309946 h 5325465"/>
              <a:gd name="connsiteX3" fmla="*/ 1938528 w 5661442"/>
              <a:gd name="connsiteY3" fmla="*/ 4337913 h 5325465"/>
              <a:gd name="connsiteX4" fmla="*/ 833932 w 5661442"/>
              <a:gd name="connsiteY4" fmla="*/ 4411066 h 5325465"/>
              <a:gd name="connsiteX5" fmla="*/ 694944 w 5661442"/>
              <a:gd name="connsiteY5" fmla="*/ 3745382 h 5325465"/>
              <a:gd name="connsiteX6" fmla="*/ 519379 w 5661442"/>
              <a:gd name="connsiteY6" fmla="*/ 3599078 h 5325465"/>
              <a:gd name="connsiteX7" fmla="*/ 557005 w 5661442"/>
              <a:gd name="connsiteY7" fmla="*/ 3470193 h 5325465"/>
              <a:gd name="connsiteX8" fmla="*/ 456331 w 5661442"/>
              <a:gd name="connsiteY8" fmla="*/ 3362205 h 5325465"/>
              <a:gd name="connsiteX9" fmla="*/ 559793 w 5661442"/>
              <a:gd name="connsiteY9" fmla="*/ 3057428 h 5325465"/>
              <a:gd name="connsiteX10" fmla="*/ 118419 w 5661442"/>
              <a:gd name="connsiteY10" fmla="*/ 2818778 h 5325465"/>
              <a:gd name="connsiteX11" fmla="*/ 665683 w 5661442"/>
              <a:gd name="connsiteY11" fmla="*/ 1975104 h 5325465"/>
              <a:gd name="connsiteX12" fmla="*/ 2633472 w 5661442"/>
              <a:gd name="connsiteY12" fmla="*/ 0 h 5325465"/>
              <a:gd name="connsiteX13" fmla="*/ 4712039 w 5661442"/>
              <a:gd name="connsiteY13" fmla="*/ 2543951 h 5325465"/>
              <a:gd name="connsiteX14" fmla="*/ 4030675 w 5661442"/>
              <a:gd name="connsiteY14" fmla="*/ 3928262 h 5325465"/>
              <a:gd name="connsiteX15" fmla="*/ 4453179 w 5661442"/>
              <a:gd name="connsiteY15" fmla="*/ 5313893 h 5325465"/>
              <a:gd name="connsiteX16" fmla="*/ 5661442 w 5661442"/>
              <a:gd name="connsiteY16" fmla="*/ 5312636 h 5325465"/>
              <a:gd name="connsiteX0" fmla="*/ 0 w 5661442"/>
              <a:gd name="connsiteY0" fmla="*/ 5325465 h 5325465"/>
              <a:gd name="connsiteX1" fmla="*/ 10073 w 5661442"/>
              <a:gd name="connsiteY1" fmla="*/ 5325465 h 5325465"/>
              <a:gd name="connsiteX2" fmla="*/ 2239524 w 5661442"/>
              <a:gd name="connsiteY2" fmla="*/ 5309946 h 5325465"/>
              <a:gd name="connsiteX3" fmla="*/ 1938528 w 5661442"/>
              <a:gd name="connsiteY3" fmla="*/ 4337913 h 5325465"/>
              <a:gd name="connsiteX4" fmla="*/ 833932 w 5661442"/>
              <a:gd name="connsiteY4" fmla="*/ 4411066 h 5325465"/>
              <a:gd name="connsiteX5" fmla="*/ 694944 w 5661442"/>
              <a:gd name="connsiteY5" fmla="*/ 3745382 h 5325465"/>
              <a:gd name="connsiteX6" fmla="*/ 519379 w 5661442"/>
              <a:gd name="connsiteY6" fmla="*/ 3599078 h 5325465"/>
              <a:gd name="connsiteX7" fmla="*/ 557005 w 5661442"/>
              <a:gd name="connsiteY7" fmla="*/ 3470193 h 5325465"/>
              <a:gd name="connsiteX8" fmla="*/ 456331 w 5661442"/>
              <a:gd name="connsiteY8" fmla="*/ 3362205 h 5325465"/>
              <a:gd name="connsiteX9" fmla="*/ 559793 w 5661442"/>
              <a:gd name="connsiteY9" fmla="*/ 3057428 h 5325465"/>
              <a:gd name="connsiteX10" fmla="*/ 118419 w 5661442"/>
              <a:gd name="connsiteY10" fmla="*/ 2818778 h 5325465"/>
              <a:gd name="connsiteX11" fmla="*/ 665683 w 5661442"/>
              <a:gd name="connsiteY11" fmla="*/ 1975104 h 5325465"/>
              <a:gd name="connsiteX12" fmla="*/ 2633472 w 5661442"/>
              <a:gd name="connsiteY12" fmla="*/ 0 h 5325465"/>
              <a:gd name="connsiteX13" fmla="*/ 4712039 w 5661442"/>
              <a:gd name="connsiteY13" fmla="*/ 2543951 h 5325465"/>
              <a:gd name="connsiteX14" fmla="*/ 4030675 w 5661442"/>
              <a:gd name="connsiteY14" fmla="*/ 3928262 h 5325465"/>
              <a:gd name="connsiteX15" fmla="*/ 4453179 w 5661442"/>
              <a:gd name="connsiteY15" fmla="*/ 5313893 h 5325465"/>
              <a:gd name="connsiteX16" fmla="*/ 5661442 w 5661442"/>
              <a:gd name="connsiteY16" fmla="*/ 5312636 h 5325465"/>
              <a:gd name="connsiteX0" fmla="*/ 0 w 5661442"/>
              <a:gd name="connsiteY0" fmla="*/ 5325465 h 5325465"/>
              <a:gd name="connsiteX1" fmla="*/ 10073 w 5661442"/>
              <a:gd name="connsiteY1" fmla="*/ 5325465 h 5325465"/>
              <a:gd name="connsiteX2" fmla="*/ 2239524 w 5661442"/>
              <a:gd name="connsiteY2" fmla="*/ 5309946 h 5325465"/>
              <a:gd name="connsiteX3" fmla="*/ 1938528 w 5661442"/>
              <a:gd name="connsiteY3" fmla="*/ 4337913 h 5325465"/>
              <a:gd name="connsiteX4" fmla="*/ 833932 w 5661442"/>
              <a:gd name="connsiteY4" fmla="*/ 4411066 h 5325465"/>
              <a:gd name="connsiteX5" fmla="*/ 694944 w 5661442"/>
              <a:gd name="connsiteY5" fmla="*/ 3745382 h 5325465"/>
              <a:gd name="connsiteX6" fmla="*/ 519379 w 5661442"/>
              <a:gd name="connsiteY6" fmla="*/ 3599078 h 5325465"/>
              <a:gd name="connsiteX7" fmla="*/ 557005 w 5661442"/>
              <a:gd name="connsiteY7" fmla="*/ 3470193 h 5325465"/>
              <a:gd name="connsiteX8" fmla="*/ 456331 w 5661442"/>
              <a:gd name="connsiteY8" fmla="*/ 3362205 h 5325465"/>
              <a:gd name="connsiteX9" fmla="*/ 559793 w 5661442"/>
              <a:gd name="connsiteY9" fmla="*/ 3057428 h 5325465"/>
              <a:gd name="connsiteX10" fmla="*/ 118419 w 5661442"/>
              <a:gd name="connsiteY10" fmla="*/ 2818778 h 5325465"/>
              <a:gd name="connsiteX11" fmla="*/ 665683 w 5661442"/>
              <a:gd name="connsiteY11" fmla="*/ 1975104 h 5325465"/>
              <a:gd name="connsiteX12" fmla="*/ 2633472 w 5661442"/>
              <a:gd name="connsiteY12" fmla="*/ 0 h 5325465"/>
              <a:gd name="connsiteX13" fmla="*/ 4712039 w 5661442"/>
              <a:gd name="connsiteY13" fmla="*/ 2543951 h 5325465"/>
              <a:gd name="connsiteX14" fmla="*/ 4030675 w 5661442"/>
              <a:gd name="connsiteY14" fmla="*/ 3928262 h 5325465"/>
              <a:gd name="connsiteX15" fmla="*/ 4453179 w 5661442"/>
              <a:gd name="connsiteY15" fmla="*/ 5313893 h 5325465"/>
              <a:gd name="connsiteX16" fmla="*/ 5661442 w 5661442"/>
              <a:gd name="connsiteY16" fmla="*/ 5312636 h 5325465"/>
              <a:gd name="connsiteX0" fmla="*/ 0 w 5661442"/>
              <a:gd name="connsiteY0" fmla="*/ 5325465 h 5325465"/>
              <a:gd name="connsiteX1" fmla="*/ 684971 w 5661442"/>
              <a:gd name="connsiteY1" fmla="*/ 5315392 h 5325465"/>
              <a:gd name="connsiteX2" fmla="*/ 2239524 w 5661442"/>
              <a:gd name="connsiteY2" fmla="*/ 5309946 h 5325465"/>
              <a:gd name="connsiteX3" fmla="*/ 1938528 w 5661442"/>
              <a:gd name="connsiteY3" fmla="*/ 4337913 h 5325465"/>
              <a:gd name="connsiteX4" fmla="*/ 833932 w 5661442"/>
              <a:gd name="connsiteY4" fmla="*/ 4411066 h 5325465"/>
              <a:gd name="connsiteX5" fmla="*/ 694944 w 5661442"/>
              <a:gd name="connsiteY5" fmla="*/ 3745382 h 5325465"/>
              <a:gd name="connsiteX6" fmla="*/ 519379 w 5661442"/>
              <a:gd name="connsiteY6" fmla="*/ 3599078 h 5325465"/>
              <a:gd name="connsiteX7" fmla="*/ 557005 w 5661442"/>
              <a:gd name="connsiteY7" fmla="*/ 3470193 h 5325465"/>
              <a:gd name="connsiteX8" fmla="*/ 456331 w 5661442"/>
              <a:gd name="connsiteY8" fmla="*/ 3362205 h 5325465"/>
              <a:gd name="connsiteX9" fmla="*/ 559793 w 5661442"/>
              <a:gd name="connsiteY9" fmla="*/ 3057428 h 5325465"/>
              <a:gd name="connsiteX10" fmla="*/ 118419 w 5661442"/>
              <a:gd name="connsiteY10" fmla="*/ 2818778 h 5325465"/>
              <a:gd name="connsiteX11" fmla="*/ 665683 w 5661442"/>
              <a:gd name="connsiteY11" fmla="*/ 1975104 h 5325465"/>
              <a:gd name="connsiteX12" fmla="*/ 2633472 w 5661442"/>
              <a:gd name="connsiteY12" fmla="*/ 0 h 5325465"/>
              <a:gd name="connsiteX13" fmla="*/ 4712039 w 5661442"/>
              <a:gd name="connsiteY13" fmla="*/ 2543951 h 5325465"/>
              <a:gd name="connsiteX14" fmla="*/ 4030675 w 5661442"/>
              <a:gd name="connsiteY14" fmla="*/ 3928262 h 5325465"/>
              <a:gd name="connsiteX15" fmla="*/ 4453179 w 5661442"/>
              <a:gd name="connsiteY15" fmla="*/ 5313893 h 5325465"/>
              <a:gd name="connsiteX16" fmla="*/ 5661442 w 5661442"/>
              <a:gd name="connsiteY16" fmla="*/ 5312636 h 5325465"/>
              <a:gd name="connsiteX0" fmla="*/ 438720 w 5546143"/>
              <a:gd name="connsiteY0" fmla="*/ 5355683 h 5355683"/>
              <a:gd name="connsiteX1" fmla="*/ 569672 w 5546143"/>
              <a:gd name="connsiteY1" fmla="*/ 5315392 h 5355683"/>
              <a:gd name="connsiteX2" fmla="*/ 2124225 w 5546143"/>
              <a:gd name="connsiteY2" fmla="*/ 5309946 h 5355683"/>
              <a:gd name="connsiteX3" fmla="*/ 1823229 w 5546143"/>
              <a:gd name="connsiteY3" fmla="*/ 4337913 h 5355683"/>
              <a:gd name="connsiteX4" fmla="*/ 718633 w 5546143"/>
              <a:gd name="connsiteY4" fmla="*/ 4411066 h 5355683"/>
              <a:gd name="connsiteX5" fmla="*/ 579645 w 5546143"/>
              <a:gd name="connsiteY5" fmla="*/ 3745382 h 5355683"/>
              <a:gd name="connsiteX6" fmla="*/ 404080 w 5546143"/>
              <a:gd name="connsiteY6" fmla="*/ 3599078 h 5355683"/>
              <a:gd name="connsiteX7" fmla="*/ 441706 w 5546143"/>
              <a:gd name="connsiteY7" fmla="*/ 3470193 h 5355683"/>
              <a:gd name="connsiteX8" fmla="*/ 341032 w 5546143"/>
              <a:gd name="connsiteY8" fmla="*/ 3362205 h 5355683"/>
              <a:gd name="connsiteX9" fmla="*/ 444494 w 5546143"/>
              <a:gd name="connsiteY9" fmla="*/ 3057428 h 5355683"/>
              <a:gd name="connsiteX10" fmla="*/ 3120 w 5546143"/>
              <a:gd name="connsiteY10" fmla="*/ 2818778 h 5355683"/>
              <a:gd name="connsiteX11" fmla="*/ 550384 w 5546143"/>
              <a:gd name="connsiteY11" fmla="*/ 1975104 h 5355683"/>
              <a:gd name="connsiteX12" fmla="*/ 2518173 w 5546143"/>
              <a:gd name="connsiteY12" fmla="*/ 0 h 5355683"/>
              <a:gd name="connsiteX13" fmla="*/ 4596740 w 5546143"/>
              <a:gd name="connsiteY13" fmla="*/ 2543951 h 5355683"/>
              <a:gd name="connsiteX14" fmla="*/ 3915376 w 5546143"/>
              <a:gd name="connsiteY14" fmla="*/ 3928262 h 5355683"/>
              <a:gd name="connsiteX15" fmla="*/ 4337880 w 5546143"/>
              <a:gd name="connsiteY15" fmla="*/ 5313893 h 5355683"/>
              <a:gd name="connsiteX16" fmla="*/ 5546143 w 5546143"/>
              <a:gd name="connsiteY16" fmla="*/ 5312636 h 5355683"/>
              <a:gd name="connsiteX0" fmla="*/ 569672 w 5546143"/>
              <a:gd name="connsiteY0" fmla="*/ 5315392 h 5315392"/>
              <a:gd name="connsiteX1" fmla="*/ 2124225 w 5546143"/>
              <a:gd name="connsiteY1" fmla="*/ 5309946 h 5315392"/>
              <a:gd name="connsiteX2" fmla="*/ 1823229 w 5546143"/>
              <a:gd name="connsiteY2" fmla="*/ 4337913 h 5315392"/>
              <a:gd name="connsiteX3" fmla="*/ 718633 w 5546143"/>
              <a:gd name="connsiteY3" fmla="*/ 4411066 h 5315392"/>
              <a:gd name="connsiteX4" fmla="*/ 579645 w 5546143"/>
              <a:gd name="connsiteY4" fmla="*/ 3745382 h 5315392"/>
              <a:gd name="connsiteX5" fmla="*/ 404080 w 5546143"/>
              <a:gd name="connsiteY5" fmla="*/ 3599078 h 5315392"/>
              <a:gd name="connsiteX6" fmla="*/ 441706 w 5546143"/>
              <a:gd name="connsiteY6" fmla="*/ 3470193 h 5315392"/>
              <a:gd name="connsiteX7" fmla="*/ 341032 w 5546143"/>
              <a:gd name="connsiteY7" fmla="*/ 3362205 h 5315392"/>
              <a:gd name="connsiteX8" fmla="*/ 444494 w 5546143"/>
              <a:gd name="connsiteY8" fmla="*/ 3057428 h 5315392"/>
              <a:gd name="connsiteX9" fmla="*/ 3120 w 5546143"/>
              <a:gd name="connsiteY9" fmla="*/ 2818778 h 5315392"/>
              <a:gd name="connsiteX10" fmla="*/ 550384 w 5546143"/>
              <a:gd name="connsiteY10" fmla="*/ 1975104 h 5315392"/>
              <a:gd name="connsiteX11" fmla="*/ 2518173 w 5546143"/>
              <a:gd name="connsiteY11" fmla="*/ 0 h 5315392"/>
              <a:gd name="connsiteX12" fmla="*/ 4596740 w 5546143"/>
              <a:gd name="connsiteY12" fmla="*/ 2543951 h 5315392"/>
              <a:gd name="connsiteX13" fmla="*/ 3915376 w 5546143"/>
              <a:gd name="connsiteY13" fmla="*/ 3928262 h 5315392"/>
              <a:gd name="connsiteX14" fmla="*/ 4337880 w 5546143"/>
              <a:gd name="connsiteY14" fmla="*/ 5313893 h 5315392"/>
              <a:gd name="connsiteX15" fmla="*/ 5546143 w 5546143"/>
              <a:gd name="connsiteY15" fmla="*/ 5312636 h 5315392"/>
              <a:gd name="connsiteX0" fmla="*/ 96236 w 5546143"/>
              <a:gd name="connsiteY0" fmla="*/ 5305319 h 5313892"/>
              <a:gd name="connsiteX1" fmla="*/ 2124225 w 5546143"/>
              <a:gd name="connsiteY1" fmla="*/ 5309946 h 5313892"/>
              <a:gd name="connsiteX2" fmla="*/ 1823229 w 5546143"/>
              <a:gd name="connsiteY2" fmla="*/ 4337913 h 5313892"/>
              <a:gd name="connsiteX3" fmla="*/ 718633 w 5546143"/>
              <a:gd name="connsiteY3" fmla="*/ 4411066 h 5313892"/>
              <a:gd name="connsiteX4" fmla="*/ 579645 w 5546143"/>
              <a:gd name="connsiteY4" fmla="*/ 3745382 h 5313892"/>
              <a:gd name="connsiteX5" fmla="*/ 404080 w 5546143"/>
              <a:gd name="connsiteY5" fmla="*/ 3599078 h 5313892"/>
              <a:gd name="connsiteX6" fmla="*/ 441706 w 5546143"/>
              <a:gd name="connsiteY6" fmla="*/ 3470193 h 5313892"/>
              <a:gd name="connsiteX7" fmla="*/ 341032 w 5546143"/>
              <a:gd name="connsiteY7" fmla="*/ 3362205 h 5313892"/>
              <a:gd name="connsiteX8" fmla="*/ 444494 w 5546143"/>
              <a:gd name="connsiteY8" fmla="*/ 3057428 h 5313892"/>
              <a:gd name="connsiteX9" fmla="*/ 3120 w 5546143"/>
              <a:gd name="connsiteY9" fmla="*/ 2818778 h 5313892"/>
              <a:gd name="connsiteX10" fmla="*/ 550384 w 5546143"/>
              <a:gd name="connsiteY10" fmla="*/ 1975104 h 5313892"/>
              <a:gd name="connsiteX11" fmla="*/ 2518173 w 5546143"/>
              <a:gd name="connsiteY11" fmla="*/ 0 h 5313892"/>
              <a:gd name="connsiteX12" fmla="*/ 4596740 w 5546143"/>
              <a:gd name="connsiteY12" fmla="*/ 2543951 h 5313892"/>
              <a:gd name="connsiteX13" fmla="*/ 3915376 w 5546143"/>
              <a:gd name="connsiteY13" fmla="*/ 3928262 h 5313892"/>
              <a:gd name="connsiteX14" fmla="*/ 4337880 w 5546143"/>
              <a:gd name="connsiteY14" fmla="*/ 5313893 h 5313892"/>
              <a:gd name="connsiteX15" fmla="*/ 5546143 w 5546143"/>
              <a:gd name="connsiteY15" fmla="*/ 5312636 h 5313892"/>
              <a:gd name="connsiteX0" fmla="*/ 96236 w 5959140"/>
              <a:gd name="connsiteY0" fmla="*/ 5305319 h 5332782"/>
              <a:gd name="connsiteX1" fmla="*/ 2124225 w 5959140"/>
              <a:gd name="connsiteY1" fmla="*/ 5309946 h 5332782"/>
              <a:gd name="connsiteX2" fmla="*/ 1823229 w 5959140"/>
              <a:gd name="connsiteY2" fmla="*/ 4337913 h 5332782"/>
              <a:gd name="connsiteX3" fmla="*/ 718633 w 5959140"/>
              <a:gd name="connsiteY3" fmla="*/ 4411066 h 5332782"/>
              <a:gd name="connsiteX4" fmla="*/ 579645 w 5959140"/>
              <a:gd name="connsiteY4" fmla="*/ 3745382 h 5332782"/>
              <a:gd name="connsiteX5" fmla="*/ 404080 w 5959140"/>
              <a:gd name="connsiteY5" fmla="*/ 3599078 h 5332782"/>
              <a:gd name="connsiteX6" fmla="*/ 441706 w 5959140"/>
              <a:gd name="connsiteY6" fmla="*/ 3470193 h 5332782"/>
              <a:gd name="connsiteX7" fmla="*/ 341032 w 5959140"/>
              <a:gd name="connsiteY7" fmla="*/ 3362205 h 5332782"/>
              <a:gd name="connsiteX8" fmla="*/ 444494 w 5959140"/>
              <a:gd name="connsiteY8" fmla="*/ 3057428 h 5332782"/>
              <a:gd name="connsiteX9" fmla="*/ 3120 w 5959140"/>
              <a:gd name="connsiteY9" fmla="*/ 2818778 h 5332782"/>
              <a:gd name="connsiteX10" fmla="*/ 550384 w 5959140"/>
              <a:gd name="connsiteY10" fmla="*/ 1975104 h 5332782"/>
              <a:gd name="connsiteX11" fmla="*/ 2518173 w 5959140"/>
              <a:gd name="connsiteY11" fmla="*/ 0 h 5332782"/>
              <a:gd name="connsiteX12" fmla="*/ 4596740 w 5959140"/>
              <a:gd name="connsiteY12" fmla="*/ 2543951 h 5332782"/>
              <a:gd name="connsiteX13" fmla="*/ 3915376 w 5959140"/>
              <a:gd name="connsiteY13" fmla="*/ 3928262 h 5332782"/>
              <a:gd name="connsiteX14" fmla="*/ 4337880 w 5959140"/>
              <a:gd name="connsiteY14" fmla="*/ 5313893 h 5332782"/>
              <a:gd name="connsiteX15" fmla="*/ 5959140 w 5959140"/>
              <a:gd name="connsiteY15" fmla="*/ 5332782 h 5332782"/>
              <a:gd name="connsiteX0" fmla="*/ 96236 w 6207400"/>
              <a:gd name="connsiteY0" fmla="*/ 5305319 h 5332782"/>
              <a:gd name="connsiteX1" fmla="*/ 2124225 w 6207400"/>
              <a:gd name="connsiteY1" fmla="*/ 5309946 h 5332782"/>
              <a:gd name="connsiteX2" fmla="*/ 1823229 w 6207400"/>
              <a:gd name="connsiteY2" fmla="*/ 4337913 h 5332782"/>
              <a:gd name="connsiteX3" fmla="*/ 718633 w 6207400"/>
              <a:gd name="connsiteY3" fmla="*/ 4411066 h 5332782"/>
              <a:gd name="connsiteX4" fmla="*/ 579645 w 6207400"/>
              <a:gd name="connsiteY4" fmla="*/ 3745382 h 5332782"/>
              <a:gd name="connsiteX5" fmla="*/ 404080 w 6207400"/>
              <a:gd name="connsiteY5" fmla="*/ 3599078 h 5332782"/>
              <a:gd name="connsiteX6" fmla="*/ 441706 w 6207400"/>
              <a:gd name="connsiteY6" fmla="*/ 3470193 h 5332782"/>
              <a:gd name="connsiteX7" fmla="*/ 341032 w 6207400"/>
              <a:gd name="connsiteY7" fmla="*/ 3362205 h 5332782"/>
              <a:gd name="connsiteX8" fmla="*/ 444494 w 6207400"/>
              <a:gd name="connsiteY8" fmla="*/ 3057428 h 5332782"/>
              <a:gd name="connsiteX9" fmla="*/ 3120 w 6207400"/>
              <a:gd name="connsiteY9" fmla="*/ 2818778 h 5332782"/>
              <a:gd name="connsiteX10" fmla="*/ 550384 w 6207400"/>
              <a:gd name="connsiteY10" fmla="*/ 1975104 h 5332782"/>
              <a:gd name="connsiteX11" fmla="*/ 2518173 w 6207400"/>
              <a:gd name="connsiteY11" fmla="*/ 0 h 5332782"/>
              <a:gd name="connsiteX12" fmla="*/ 4596740 w 6207400"/>
              <a:gd name="connsiteY12" fmla="*/ 2543951 h 5332782"/>
              <a:gd name="connsiteX13" fmla="*/ 3915376 w 6207400"/>
              <a:gd name="connsiteY13" fmla="*/ 3928262 h 5332782"/>
              <a:gd name="connsiteX14" fmla="*/ 4337880 w 6207400"/>
              <a:gd name="connsiteY14" fmla="*/ 5313893 h 5332782"/>
              <a:gd name="connsiteX15" fmla="*/ 6207400 w 6207400"/>
              <a:gd name="connsiteY15" fmla="*/ 5332782 h 5332782"/>
              <a:gd name="connsiteX0" fmla="*/ 96236 w 8152013"/>
              <a:gd name="connsiteY0" fmla="*/ 5305319 h 5345876"/>
              <a:gd name="connsiteX1" fmla="*/ 2124225 w 8152013"/>
              <a:gd name="connsiteY1" fmla="*/ 5309946 h 5345876"/>
              <a:gd name="connsiteX2" fmla="*/ 1823229 w 8152013"/>
              <a:gd name="connsiteY2" fmla="*/ 4337913 h 5345876"/>
              <a:gd name="connsiteX3" fmla="*/ 718633 w 8152013"/>
              <a:gd name="connsiteY3" fmla="*/ 4411066 h 5345876"/>
              <a:gd name="connsiteX4" fmla="*/ 579645 w 8152013"/>
              <a:gd name="connsiteY4" fmla="*/ 3745382 h 5345876"/>
              <a:gd name="connsiteX5" fmla="*/ 404080 w 8152013"/>
              <a:gd name="connsiteY5" fmla="*/ 3599078 h 5345876"/>
              <a:gd name="connsiteX6" fmla="*/ 441706 w 8152013"/>
              <a:gd name="connsiteY6" fmla="*/ 3470193 h 5345876"/>
              <a:gd name="connsiteX7" fmla="*/ 341032 w 8152013"/>
              <a:gd name="connsiteY7" fmla="*/ 3362205 h 5345876"/>
              <a:gd name="connsiteX8" fmla="*/ 444494 w 8152013"/>
              <a:gd name="connsiteY8" fmla="*/ 3057428 h 5345876"/>
              <a:gd name="connsiteX9" fmla="*/ 3120 w 8152013"/>
              <a:gd name="connsiteY9" fmla="*/ 2818778 h 5345876"/>
              <a:gd name="connsiteX10" fmla="*/ 550384 w 8152013"/>
              <a:gd name="connsiteY10" fmla="*/ 1975104 h 5345876"/>
              <a:gd name="connsiteX11" fmla="*/ 2518173 w 8152013"/>
              <a:gd name="connsiteY11" fmla="*/ 0 h 5345876"/>
              <a:gd name="connsiteX12" fmla="*/ 4596740 w 8152013"/>
              <a:gd name="connsiteY12" fmla="*/ 2543951 h 5345876"/>
              <a:gd name="connsiteX13" fmla="*/ 3915376 w 8152013"/>
              <a:gd name="connsiteY13" fmla="*/ 3928262 h 5345876"/>
              <a:gd name="connsiteX14" fmla="*/ 4337880 w 8152013"/>
              <a:gd name="connsiteY14" fmla="*/ 5313893 h 5345876"/>
              <a:gd name="connsiteX15" fmla="*/ 8152013 w 8152013"/>
              <a:gd name="connsiteY15" fmla="*/ 5345876 h 5345876"/>
              <a:gd name="connsiteX0" fmla="*/ 96236 w 8152013"/>
              <a:gd name="connsiteY0" fmla="*/ 5305319 h 5313893"/>
              <a:gd name="connsiteX1" fmla="*/ 2124225 w 8152013"/>
              <a:gd name="connsiteY1" fmla="*/ 5309946 h 5313893"/>
              <a:gd name="connsiteX2" fmla="*/ 1823229 w 8152013"/>
              <a:gd name="connsiteY2" fmla="*/ 4337913 h 5313893"/>
              <a:gd name="connsiteX3" fmla="*/ 718633 w 8152013"/>
              <a:gd name="connsiteY3" fmla="*/ 4411066 h 5313893"/>
              <a:gd name="connsiteX4" fmla="*/ 579645 w 8152013"/>
              <a:gd name="connsiteY4" fmla="*/ 3745382 h 5313893"/>
              <a:gd name="connsiteX5" fmla="*/ 404080 w 8152013"/>
              <a:gd name="connsiteY5" fmla="*/ 3599078 h 5313893"/>
              <a:gd name="connsiteX6" fmla="*/ 441706 w 8152013"/>
              <a:gd name="connsiteY6" fmla="*/ 3470193 h 5313893"/>
              <a:gd name="connsiteX7" fmla="*/ 341032 w 8152013"/>
              <a:gd name="connsiteY7" fmla="*/ 3362205 h 5313893"/>
              <a:gd name="connsiteX8" fmla="*/ 444494 w 8152013"/>
              <a:gd name="connsiteY8" fmla="*/ 3057428 h 5313893"/>
              <a:gd name="connsiteX9" fmla="*/ 3120 w 8152013"/>
              <a:gd name="connsiteY9" fmla="*/ 2818778 h 5313893"/>
              <a:gd name="connsiteX10" fmla="*/ 550384 w 8152013"/>
              <a:gd name="connsiteY10" fmla="*/ 1975104 h 5313893"/>
              <a:gd name="connsiteX11" fmla="*/ 2518173 w 8152013"/>
              <a:gd name="connsiteY11" fmla="*/ 0 h 5313893"/>
              <a:gd name="connsiteX12" fmla="*/ 4596740 w 8152013"/>
              <a:gd name="connsiteY12" fmla="*/ 2543951 h 5313893"/>
              <a:gd name="connsiteX13" fmla="*/ 3915376 w 8152013"/>
              <a:gd name="connsiteY13" fmla="*/ 3928262 h 5313893"/>
              <a:gd name="connsiteX14" fmla="*/ 4337880 w 8152013"/>
              <a:gd name="connsiteY14" fmla="*/ 5313893 h 5313893"/>
              <a:gd name="connsiteX15" fmla="*/ 8152013 w 8152013"/>
              <a:gd name="connsiteY15" fmla="*/ 5313140 h 5313893"/>
              <a:gd name="connsiteX0" fmla="*/ 96236 w 8171655"/>
              <a:gd name="connsiteY0" fmla="*/ 5305319 h 5313893"/>
              <a:gd name="connsiteX1" fmla="*/ 2124225 w 8171655"/>
              <a:gd name="connsiteY1" fmla="*/ 5309946 h 5313893"/>
              <a:gd name="connsiteX2" fmla="*/ 1823229 w 8171655"/>
              <a:gd name="connsiteY2" fmla="*/ 4337913 h 5313893"/>
              <a:gd name="connsiteX3" fmla="*/ 718633 w 8171655"/>
              <a:gd name="connsiteY3" fmla="*/ 4411066 h 5313893"/>
              <a:gd name="connsiteX4" fmla="*/ 579645 w 8171655"/>
              <a:gd name="connsiteY4" fmla="*/ 3745382 h 5313893"/>
              <a:gd name="connsiteX5" fmla="*/ 404080 w 8171655"/>
              <a:gd name="connsiteY5" fmla="*/ 3599078 h 5313893"/>
              <a:gd name="connsiteX6" fmla="*/ 441706 w 8171655"/>
              <a:gd name="connsiteY6" fmla="*/ 3470193 h 5313893"/>
              <a:gd name="connsiteX7" fmla="*/ 341032 w 8171655"/>
              <a:gd name="connsiteY7" fmla="*/ 3362205 h 5313893"/>
              <a:gd name="connsiteX8" fmla="*/ 444494 w 8171655"/>
              <a:gd name="connsiteY8" fmla="*/ 3057428 h 5313893"/>
              <a:gd name="connsiteX9" fmla="*/ 3120 w 8171655"/>
              <a:gd name="connsiteY9" fmla="*/ 2818778 h 5313893"/>
              <a:gd name="connsiteX10" fmla="*/ 550384 w 8171655"/>
              <a:gd name="connsiteY10" fmla="*/ 1975104 h 5313893"/>
              <a:gd name="connsiteX11" fmla="*/ 2518173 w 8171655"/>
              <a:gd name="connsiteY11" fmla="*/ 0 h 5313893"/>
              <a:gd name="connsiteX12" fmla="*/ 4596740 w 8171655"/>
              <a:gd name="connsiteY12" fmla="*/ 2543951 h 5313893"/>
              <a:gd name="connsiteX13" fmla="*/ 3915376 w 8171655"/>
              <a:gd name="connsiteY13" fmla="*/ 3928262 h 5313893"/>
              <a:gd name="connsiteX14" fmla="*/ 4337880 w 8171655"/>
              <a:gd name="connsiteY14" fmla="*/ 5313893 h 5313893"/>
              <a:gd name="connsiteX15" fmla="*/ 8171655 w 8171655"/>
              <a:gd name="connsiteY15" fmla="*/ 5313141 h 5313893"/>
              <a:gd name="connsiteX0" fmla="*/ 96236 w 8171655"/>
              <a:gd name="connsiteY0" fmla="*/ 5305319 h 5319689"/>
              <a:gd name="connsiteX1" fmla="*/ 2124225 w 8171655"/>
              <a:gd name="connsiteY1" fmla="*/ 5309946 h 5319689"/>
              <a:gd name="connsiteX2" fmla="*/ 1823229 w 8171655"/>
              <a:gd name="connsiteY2" fmla="*/ 4337913 h 5319689"/>
              <a:gd name="connsiteX3" fmla="*/ 718633 w 8171655"/>
              <a:gd name="connsiteY3" fmla="*/ 4411066 h 5319689"/>
              <a:gd name="connsiteX4" fmla="*/ 579645 w 8171655"/>
              <a:gd name="connsiteY4" fmla="*/ 3745382 h 5319689"/>
              <a:gd name="connsiteX5" fmla="*/ 404080 w 8171655"/>
              <a:gd name="connsiteY5" fmla="*/ 3599078 h 5319689"/>
              <a:gd name="connsiteX6" fmla="*/ 441706 w 8171655"/>
              <a:gd name="connsiteY6" fmla="*/ 3470193 h 5319689"/>
              <a:gd name="connsiteX7" fmla="*/ 341032 w 8171655"/>
              <a:gd name="connsiteY7" fmla="*/ 3362205 h 5319689"/>
              <a:gd name="connsiteX8" fmla="*/ 444494 w 8171655"/>
              <a:gd name="connsiteY8" fmla="*/ 3057428 h 5319689"/>
              <a:gd name="connsiteX9" fmla="*/ 3120 w 8171655"/>
              <a:gd name="connsiteY9" fmla="*/ 2818778 h 5319689"/>
              <a:gd name="connsiteX10" fmla="*/ 550384 w 8171655"/>
              <a:gd name="connsiteY10" fmla="*/ 1975104 h 5319689"/>
              <a:gd name="connsiteX11" fmla="*/ 2518173 w 8171655"/>
              <a:gd name="connsiteY11" fmla="*/ 0 h 5319689"/>
              <a:gd name="connsiteX12" fmla="*/ 4596740 w 8171655"/>
              <a:gd name="connsiteY12" fmla="*/ 2543951 h 5319689"/>
              <a:gd name="connsiteX13" fmla="*/ 3915376 w 8171655"/>
              <a:gd name="connsiteY13" fmla="*/ 3928262 h 5319689"/>
              <a:gd name="connsiteX14" fmla="*/ 4337880 w 8171655"/>
              <a:gd name="connsiteY14" fmla="*/ 5313893 h 5319689"/>
              <a:gd name="connsiteX15" fmla="*/ 8171655 w 8171655"/>
              <a:gd name="connsiteY15" fmla="*/ 5319689 h 5319689"/>
              <a:gd name="connsiteX0" fmla="*/ 96236 w 8171655"/>
              <a:gd name="connsiteY0" fmla="*/ 5305319 h 5319689"/>
              <a:gd name="connsiteX1" fmla="*/ 2124225 w 8171655"/>
              <a:gd name="connsiteY1" fmla="*/ 5309946 h 5319689"/>
              <a:gd name="connsiteX2" fmla="*/ 1823229 w 8171655"/>
              <a:gd name="connsiteY2" fmla="*/ 4337913 h 5319689"/>
              <a:gd name="connsiteX3" fmla="*/ 718633 w 8171655"/>
              <a:gd name="connsiteY3" fmla="*/ 4411066 h 5319689"/>
              <a:gd name="connsiteX4" fmla="*/ 579645 w 8171655"/>
              <a:gd name="connsiteY4" fmla="*/ 3745382 h 5319689"/>
              <a:gd name="connsiteX5" fmla="*/ 404080 w 8171655"/>
              <a:gd name="connsiteY5" fmla="*/ 3599078 h 5319689"/>
              <a:gd name="connsiteX6" fmla="*/ 441706 w 8171655"/>
              <a:gd name="connsiteY6" fmla="*/ 3470193 h 5319689"/>
              <a:gd name="connsiteX7" fmla="*/ 341032 w 8171655"/>
              <a:gd name="connsiteY7" fmla="*/ 3362205 h 5319689"/>
              <a:gd name="connsiteX8" fmla="*/ 444494 w 8171655"/>
              <a:gd name="connsiteY8" fmla="*/ 3057428 h 5319689"/>
              <a:gd name="connsiteX9" fmla="*/ 3120 w 8171655"/>
              <a:gd name="connsiteY9" fmla="*/ 2818778 h 5319689"/>
              <a:gd name="connsiteX10" fmla="*/ 550384 w 8171655"/>
              <a:gd name="connsiteY10" fmla="*/ 1975104 h 5319689"/>
              <a:gd name="connsiteX11" fmla="*/ 2518173 w 8171655"/>
              <a:gd name="connsiteY11" fmla="*/ 0 h 5319689"/>
              <a:gd name="connsiteX12" fmla="*/ 4596740 w 8171655"/>
              <a:gd name="connsiteY12" fmla="*/ 2543951 h 5319689"/>
              <a:gd name="connsiteX13" fmla="*/ 3915376 w 8171655"/>
              <a:gd name="connsiteY13" fmla="*/ 3928262 h 5319689"/>
              <a:gd name="connsiteX14" fmla="*/ 4337880 w 8171655"/>
              <a:gd name="connsiteY14" fmla="*/ 5313893 h 5319689"/>
              <a:gd name="connsiteX15" fmla="*/ 8171655 w 8171655"/>
              <a:gd name="connsiteY15" fmla="*/ 5319689 h 5319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8171655" h="5319689">
                <a:moveTo>
                  <a:pt x="96236" y="5305319"/>
                </a:moveTo>
                <a:lnTo>
                  <a:pt x="2124225" y="5309946"/>
                </a:lnTo>
                <a:cubicBezTo>
                  <a:pt x="2060235" y="5002707"/>
                  <a:pt x="2045123" y="4564685"/>
                  <a:pt x="1823229" y="4337913"/>
                </a:cubicBezTo>
                <a:cubicBezTo>
                  <a:pt x="1725693" y="4218431"/>
                  <a:pt x="1020995" y="4625644"/>
                  <a:pt x="718633" y="4411066"/>
                </a:cubicBezTo>
                <a:cubicBezTo>
                  <a:pt x="396764" y="4162349"/>
                  <a:pt x="652797" y="3833165"/>
                  <a:pt x="579645" y="3745382"/>
                </a:cubicBezTo>
                <a:cubicBezTo>
                  <a:pt x="521123" y="3696614"/>
                  <a:pt x="418023" y="3646108"/>
                  <a:pt x="404080" y="3599078"/>
                </a:cubicBezTo>
                <a:cubicBezTo>
                  <a:pt x="384935" y="3557625"/>
                  <a:pt x="411057" y="3507120"/>
                  <a:pt x="441706" y="3470193"/>
                </a:cubicBezTo>
                <a:lnTo>
                  <a:pt x="341032" y="3362205"/>
                </a:lnTo>
                <a:cubicBezTo>
                  <a:pt x="298566" y="3284755"/>
                  <a:pt x="414533" y="3157511"/>
                  <a:pt x="444494" y="3057428"/>
                </a:cubicBezTo>
                <a:cubicBezTo>
                  <a:pt x="297369" y="2977878"/>
                  <a:pt x="59710" y="2939068"/>
                  <a:pt x="3120" y="2818778"/>
                </a:cubicBezTo>
                <a:cubicBezTo>
                  <a:pt x="-45323" y="2691462"/>
                  <a:pt x="485658" y="2374024"/>
                  <a:pt x="550384" y="1975104"/>
                </a:cubicBezTo>
                <a:cubicBezTo>
                  <a:pt x="500143" y="266534"/>
                  <a:pt x="1916564" y="11046"/>
                  <a:pt x="2518173" y="0"/>
                </a:cubicBezTo>
                <a:cubicBezTo>
                  <a:pt x="3500739" y="-24"/>
                  <a:pt x="5080836" y="647274"/>
                  <a:pt x="4596740" y="2543951"/>
                </a:cubicBezTo>
                <a:cubicBezTo>
                  <a:pt x="4410360" y="3037075"/>
                  <a:pt x="3846020" y="3622783"/>
                  <a:pt x="3915376" y="3928262"/>
                </a:cubicBezTo>
                <a:cubicBezTo>
                  <a:pt x="3986452" y="4327448"/>
                  <a:pt x="4230590" y="4955448"/>
                  <a:pt x="4337880" y="5313893"/>
                </a:cubicBezTo>
                <a:lnTo>
                  <a:pt x="8171655" y="5319689"/>
                </a:lnTo>
              </a:path>
            </a:pathLst>
          </a:cu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sz="2701" dirty="0">
              <a:latin typeface="Calibri" panose="020F0502020204030204" pitchFamily="34" charset="0"/>
            </a:endParaRPr>
          </a:p>
        </p:txBody>
      </p:sp>
      <p:grpSp>
        <p:nvGrpSpPr>
          <p:cNvPr id="6" name="Group 30">
            <a:extLst>
              <a:ext uri="{FF2B5EF4-FFF2-40B4-BE49-F238E27FC236}">
                <a16:creationId xmlns:a16="http://schemas.microsoft.com/office/drawing/2014/main" id="{76B99853-AECA-4678-9986-065824891F67}"/>
              </a:ext>
            </a:extLst>
          </p:cNvPr>
          <p:cNvGrpSpPr/>
          <p:nvPr/>
        </p:nvGrpSpPr>
        <p:grpSpPr>
          <a:xfrm>
            <a:off x="7779875" y="5899838"/>
            <a:ext cx="2151153" cy="2711744"/>
            <a:chOff x="6804248" y="2144238"/>
            <a:chExt cx="1305367" cy="1645545"/>
          </a:xfrm>
          <a:solidFill>
            <a:srgbClr val="FFFFFF"/>
          </a:solidFill>
        </p:grpSpPr>
        <p:sp>
          <p:nvSpPr>
            <p:cNvPr id="7" name="Oval 1">
              <a:extLst>
                <a:ext uri="{FF2B5EF4-FFF2-40B4-BE49-F238E27FC236}">
                  <a16:creationId xmlns:a16="http://schemas.microsoft.com/office/drawing/2014/main" id="{E86655F5-5848-4AFA-8A4E-B2A325E2B628}"/>
                </a:ext>
              </a:extLst>
            </p:cNvPr>
            <p:cNvSpPr/>
            <p:nvPr/>
          </p:nvSpPr>
          <p:spPr>
            <a:xfrm flipH="1">
              <a:off x="7253541" y="3472481"/>
              <a:ext cx="406780" cy="72647"/>
            </a:xfrm>
            <a:custGeom>
              <a:avLst/>
              <a:gdLst/>
              <a:ahLst/>
              <a:cxnLst/>
              <a:rect l="l" t="t" r="r" b="b"/>
              <a:pathLst>
                <a:path w="920008" h="164304">
                  <a:moveTo>
                    <a:pt x="852708" y="0"/>
                  </a:moveTo>
                  <a:lnTo>
                    <a:pt x="67299" y="0"/>
                  </a:lnTo>
                  <a:cubicBezTo>
                    <a:pt x="30131" y="0"/>
                    <a:pt x="0" y="30131"/>
                    <a:pt x="0" y="67299"/>
                  </a:cubicBezTo>
                  <a:lnTo>
                    <a:pt x="0" y="97005"/>
                  </a:lnTo>
                  <a:cubicBezTo>
                    <a:pt x="0" y="134173"/>
                    <a:pt x="30131" y="164304"/>
                    <a:pt x="67299" y="164304"/>
                  </a:cubicBezTo>
                  <a:lnTo>
                    <a:pt x="852708" y="164304"/>
                  </a:lnTo>
                  <a:cubicBezTo>
                    <a:pt x="889877" y="164304"/>
                    <a:pt x="920008" y="134173"/>
                    <a:pt x="920008" y="97005"/>
                  </a:cubicBezTo>
                  <a:lnTo>
                    <a:pt x="920008" y="67299"/>
                  </a:lnTo>
                  <a:cubicBezTo>
                    <a:pt x="920008" y="30131"/>
                    <a:pt x="889877" y="0"/>
                    <a:pt x="852708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 dirty="0">
                <a:latin typeface="Calibri" panose="020F0502020204030204" pitchFamily="34" charset="0"/>
              </a:endParaRPr>
            </a:p>
          </p:txBody>
        </p:sp>
        <p:sp>
          <p:nvSpPr>
            <p:cNvPr id="8" name="Oval 1">
              <a:extLst>
                <a:ext uri="{FF2B5EF4-FFF2-40B4-BE49-F238E27FC236}">
                  <a16:creationId xmlns:a16="http://schemas.microsoft.com/office/drawing/2014/main" id="{588AB3CB-5A28-4872-A812-93F9C1B89D5F}"/>
                </a:ext>
              </a:extLst>
            </p:cNvPr>
            <p:cNvSpPr/>
            <p:nvPr/>
          </p:nvSpPr>
          <p:spPr>
            <a:xfrm flipH="1">
              <a:off x="7297125" y="3673561"/>
              <a:ext cx="319612" cy="116222"/>
            </a:xfrm>
            <a:custGeom>
              <a:avLst/>
              <a:gdLst/>
              <a:ahLst/>
              <a:cxnLst/>
              <a:rect l="l" t="t" r="r" b="b"/>
              <a:pathLst>
                <a:path w="722862" h="262858">
                  <a:moveTo>
                    <a:pt x="722862" y="0"/>
                  </a:moveTo>
                  <a:lnTo>
                    <a:pt x="0" y="0"/>
                  </a:lnTo>
                  <a:lnTo>
                    <a:pt x="0" y="131429"/>
                  </a:lnTo>
                  <a:cubicBezTo>
                    <a:pt x="0" y="204015"/>
                    <a:pt x="161818" y="262858"/>
                    <a:pt x="361431" y="262858"/>
                  </a:cubicBezTo>
                  <a:cubicBezTo>
                    <a:pt x="561044" y="262858"/>
                    <a:pt x="722862" y="204015"/>
                    <a:pt x="722862" y="13142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 dirty="0">
                <a:latin typeface="Calibri" panose="020F0502020204030204" pitchFamily="34" charset="0"/>
              </a:endParaRPr>
            </a:p>
          </p:txBody>
        </p:sp>
        <p:sp>
          <p:nvSpPr>
            <p:cNvPr id="9" name="Oval 1">
              <a:extLst>
                <a:ext uri="{FF2B5EF4-FFF2-40B4-BE49-F238E27FC236}">
                  <a16:creationId xmlns:a16="http://schemas.microsoft.com/office/drawing/2014/main" id="{1CEADD9F-7680-47D9-A6D6-EF600C95FBDC}"/>
                </a:ext>
              </a:extLst>
            </p:cNvPr>
            <p:cNvSpPr/>
            <p:nvPr/>
          </p:nvSpPr>
          <p:spPr>
            <a:xfrm flipH="1">
              <a:off x="7268070" y="3573021"/>
              <a:ext cx="377724" cy="72648"/>
            </a:xfrm>
            <a:custGeom>
              <a:avLst/>
              <a:gdLst/>
              <a:ahLst/>
              <a:cxnLst/>
              <a:rect l="l" t="t" r="r" b="b"/>
              <a:pathLst>
                <a:path w="854293" h="164306">
                  <a:moveTo>
                    <a:pt x="786994" y="0"/>
                  </a:moveTo>
                  <a:lnTo>
                    <a:pt x="67299" y="0"/>
                  </a:lnTo>
                  <a:cubicBezTo>
                    <a:pt x="30131" y="0"/>
                    <a:pt x="0" y="30131"/>
                    <a:pt x="0" y="67299"/>
                  </a:cubicBezTo>
                  <a:lnTo>
                    <a:pt x="0" y="97007"/>
                  </a:lnTo>
                  <a:cubicBezTo>
                    <a:pt x="0" y="134174"/>
                    <a:pt x="30131" y="164306"/>
                    <a:pt x="67299" y="164306"/>
                  </a:cubicBezTo>
                  <a:lnTo>
                    <a:pt x="786994" y="164306"/>
                  </a:lnTo>
                  <a:cubicBezTo>
                    <a:pt x="824162" y="164306"/>
                    <a:pt x="854293" y="134174"/>
                    <a:pt x="854293" y="97007"/>
                  </a:cubicBezTo>
                  <a:lnTo>
                    <a:pt x="854293" y="67299"/>
                  </a:lnTo>
                  <a:cubicBezTo>
                    <a:pt x="854293" y="30131"/>
                    <a:pt x="824162" y="0"/>
                    <a:pt x="786994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 dirty="0">
                <a:latin typeface="Calibri" panose="020F0502020204030204" pitchFamily="34" charset="0"/>
              </a:endParaRPr>
            </a:p>
          </p:txBody>
        </p:sp>
        <p:sp>
          <p:nvSpPr>
            <p:cNvPr id="10" name="Oval 1">
              <a:extLst>
                <a:ext uri="{FF2B5EF4-FFF2-40B4-BE49-F238E27FC236}">
                  <a16:creationId xmlns:a16="http://schemas.microsoft.com/office/drawing/2014/main" id="{F5456E74-A99F-4037-A204-BEBD5E8E5015}"/>
                </a:ext>
              </a:extLst>
            </p:cNvPr>
            <p:cNvSpPr/>
            <p:nvPr/>
          </p:nvSpPr>
          <p:spPr>
            <a:xfrm flipH="1">
              <a:off x="7239014" y="3371941"/>
              <a:ext cx="435836" cy="72647"/>
            </a:xfrm>
            <a:custGeom>
              <a:avLst/>
              <a:gdLst/>
              <a:ahLst/>
              <a:cxnLst/>
              <a:rect l="l" t="t" r="r" b="b"/>
              <a:pathLst>
                <a:path w="985723" h="164305">
                  <a:moveTo>
                    <a:pt x="918424" y="0"/>
                  </a:moveTo>
                  <a:lnTo>
                    <a:pt x="67300" y="0"/>
                  </a:lnTo>
                  <a:cubicBezTo>
                    <a:pt x="30131" y="0"/>
                    <a:pt x="0" y="30130"/>
                    <a:pt x="0" y="67298"/>
                  </a:cubicBezTo>
                  <a:lnTo>
                    <a:pt x="0" y="97006"/>
                  </a:lnTo>
                  <a:cubicBezTo>
                    <a:pt x="0" y="134173"/>
                    <a:pt x="30131" y="164305"/>
                    <a:pt x="67300" y="164305"/>
                  </a:cubicBezTo>
                  <a:lnTo>
                    <a:pt x="918424" y="164305"/>
                  </a:lnTo>
                  <a:cubicBezTo>
                    <a:pt x="955592" y="164305"/>
                    <a:pt x="985723" y="134173"/>
                    <a:pt x="985723" y="97006"/>
                  </a:cubicBezTo>
                  <a:lnTo>
                    <a:pt x="985723" y="67298"/>
                  </a:lnTo>
                  <a:cubicBezTo>
                    <a:pt x="985723" y="30130"/>
                    <a:pt x="955592" y="0"/>
                    <a:pt x="918424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 dirty="0">
                <a:latin typeface="Calibri" panose="020F0502020204030204" pitchFamily="34" charset="0"/>
              </a:endParaRPr>
            </a:p>
          </p:txBody>
        </p:sp>
        <p:sp>
          <p:nvSpPr>
            <p:cNvPr id="11" name="Oval 1">
              <a:extLst>
                <a:ext uri="{FF2B5EF4-FFF2-40B4-BE49-F238E27FC236}">
                  <a16:creationId xmlns:a16="http://schemas.microsoft.com/office/drawing/2014/main" id="{DFA0B078-0FD3-49A8-B7D9-BF9E47232867}"/>
                </a:ext>
              </a:extLst>
            </p:cNvPr>
            <p:cNvSpPr/>
            <p:nvPr/>
          </p:nvSpPr>
          <p:spPr>
            <a:xfrm flipH="1">
              <a:off x="6804248" y="2144238"/>
              <a:ext cx="1305367" cy="580151"/>
            </a:xfrm>
            <a:custGeom>
              <a:avLst/>
              <a:gdLst/>
              <a:ahLst/>
              <a:cxnLst/>
              <a:rect l="l" t="t" r="r" b="b"/>
              <a:pathLst>
                <a:path w="2952328" h="1312117">
                  <a:moveTo>
                    <a:pt x="0" y="1083508"/>
                  </a:moveTo>
                  <a:lnTo>
                    <a:pt x="0" y="1312117"/>
                  </a:lnTo>
                  <a:lnTo>
                    <a:pt x="326584" y="1266395"/>
                  </a:lnTo>
                  <a:lnTo>
                    <a:pt x="326584" y="1129230"/>
                  </a:lnTo>
                  <a:close/>
                  <a:moveTo>
                    <a:pt x="2952328" y="1083508"/>
                  </a:moveTo>
                  <a:lnTo>
                    <a:pt x="2625744" y="1129230"/>
                  </a:lnTo>
                  <a:lnTo>
                    <a:pt x="2625744" y="1266395"/>
                  </a:lnTo>
                  <a:lnTo>
                    <a:pt x="2952328" y="1312117"/>
                  </a:lnTo>
                  <a:close/>
                  <a:moveTo>
                    <a:pt x="602354" y="225997"/>
                  </a:moveTo>
                  <a:lnTo>
                    <a:pt x="427229" y="372943"/>
                  </a:lnTo>
                  <a:lnTo>
                    <a:pt x="672178" y="593732"/>
                  </a:lnTo>
                  <a:lnTo>
                    <a:pt x="777253" y="505564"/>
                  </a:lnTo>
                  <a:close/>
                  <a:moveTo>
                    <a:pt x="2333760" y="225997"/>
                  </a:moveTo>
                  <a:lnTo>
                    <a:pt x="2158860" y="505564"/>
                  </a:lnTo>
                  <a:lnTo>
                    <a:pt x="2263935" y="593732"/>
                  </a:lnTo>
                  <a:lnTo>
                    <a:pt x="2508884" y="372943"/>
                  </a:lnTo>
                  <a:close/>
                  <a:moveTo>
                    <a:pt x="1614138" y="0"/>
                  </a:moveTo>
                  <a:lnTo>
                    <a:pt x="1385529" y="0"/>
                  </a:lnTo>
                  <a:lnTo>
                    <a:pt x="1431251" y="326584"/>
                  </a:lnTo>
                  <a:lnTo>
                    <a:pt x="1568416" y="326584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 dirty="0">
                <a:latin typeface="Calibri" panose="020F0502020204030204" pitchFamily="34" charset="0"/>
              </a:endParaRPr>
            </a:p>
          </p:txBody>
        </p:sp>
        <p:sp>
          <p:nvSpPr>
            <p:cNvPr id="12" name="Oval 1">
              <a:extLst>
                <a:ext uri="{FF2B5EF4-FFF2-40B4-BE49-F238E27FC236}">
                  <a16:creationId xmlns:a16="http://schemas.microsoft.com/office/drawing/2014/main" id="{B41D9727-421A-4181-A7BF-4927894FB4E2}"/>
                </a:ext>
              </a:extLst>
            </p:cNvPr>
            <p:cNvSpPr/>
            <p:nvPr/>
          </p:nvSpPr>
          <p:spPr>
            <a:xfrm flipH="1">
              <a:off x="7023065" y="2349405"/>
              <a:ext cx="867734" cy="957278"/>
            </a:xfrm>
            <a:custGeom>
              <a:avLst/>
              <a:gdLst/>
              <a:ahLst/>
              <a:cxnLst/>
              <a:rect l="l" t="t" r="r" b="b"/>
              <a:pathLst>
                <a:path w="1962541" h="2165060">
                  <a:moveTo>
                    <a:pt x="983432" y="198538"/>
                  </a:moveTo>
                  <a:cubicBezTo>
                    <a:pt x="1424692" y="199056"/>
                    <a:pt x="1782226" y="556942"/>
                    <a:pt x="1782226" y="998335"/>
                  </a:cubicBezTo>
                  <a:cubicBezTo>
                    <a:pt x="1782226" y="1297141"/>
                    <a:pt x="1568968" y="1592048"/>
                    <a:pt x="1401058" y="1726777"/>
                  </a:cubicBezTo>
                  <a:cubicBezTo>
                    <a:pt x="1324499" y="1815355"/>
                    <a:pt x="1330568" y="1817170"/>
                    <a:pt x="1299456" y="1930538"/>
                  </a:cubicBezTo>
                  <a:cubicBezTo>
                    <a:pt x="1287062" y="2010030"/>
                    <a:pt x="1312171" y="2017975"/>
                    <a:pt x="1240941" y="2022107"/>
                  </a:cubicBezTo>
                  <a:lnTo>
                    <a:pt x="1199256" y="2021773"/>
                  </a:lnTo>
                  <a:lnTo>
                    <a:pt x="1196081" y="2038665"/>
                  </a:lnTo>
                  <a:lnTo>
                    <a:pt x="738881" y="2038665"/>
                  </a:lnTo>
                  <a:lnTo>
                    <a:pt x="735747" y="2021994"/>
                  </a:lnTo>
                  <a:lnTo>
                    <a:pt x="721599" y="2022107"/>
                  </a:lnTo>
                  <a:cubicBezTo>
                    <a:pt x="650369" y="2017975"/>
                    <a:pt x="675479" y="2010030"/>
                    <a:pt x="663084" y="1930538"/>
                  </a:cubicBezTo>
                  <a:cubicBezTo>
                    <a:pt x="631973" y="1817170"/>
                    <a:pt x="638043" y="1815355"/>
                    <a:pt x="561482" y="1726777"/>
                  </a:cubicBezTo>
                  <a:cubicBezTo>
                    <a:pt x="393573" y="1592048"/>
                    <a:pt x="180314" y="1297141"/>
                    <a:pt x="180314" y="998335"/>
                  </a:cubicBezTo>
                  <a:cubicBezTo>
                    <a:pt x="180314" y="556942"/>
                    <a:pt x="537849" y="199056"/>
                    <a:pt x="979110" y="198538"/>
                  </a:cubicBezTo>
                  <a:lnTo>
                    <a:pt x="979110" y="198736"/>
                  </a:lnTo>
                  <a:lnTo>
                    <a:pt x="981272" y="198569"/>
                  </a:lnTo>
                  <a:lnTo>
                    <a:pt x="983432" y="198736"/>
                  </a:lnTo>
                  <a:close/>
                  <a:moveTo>
                    <a:pt x="983110" y="0"/>
                  </a:moveTo>
                  <a:lnTo>
                    <a:pt x="981272" y="142"/>
                  </a:lnTo>
                  <a:lnTo>
                    <a:pt x="979432" y="0"/>
                  </a:lnTo>
                  <a:cubicBezTo>
                    <a:pt x="438507" y="0"/>
                    <a:pt x="0" y="438506"/>
                    <a:pt x="0" y="979431"/>
                  </a:cubicBezTo>
                  <a:cubicBezTo>
                    <a:pt x="0" y="1345477"/>
                    <a:pt x="261357" y="1706742"/>
                    <a:pt x="466993" y="1871641"/>
                  </a:cubicBezTo>
                  <a:cubicBezTo>
                    <a:pt x="528256" y="1942221"/>
                    <a:pt x="501219" y="1979308"/>
                    <a:pt x="514383" y="2071318"/>
                  </a:cubicBezTo>
                  <a:cubicBezTo>
                    <a:pt x="548609" y="2142347"/>
                    <a:pt x="579223" y="2165060"/>
                    <a:pt x="639719" y="2165060"/>
                  </a:cubicBezTo>
                  <a:lnTo>
                    <a:pt x="981272" y="2163837"/>
                  </a:lnTo>
                  <a:lnTo>
                    <a:pt x="1322821" y="2165060"/>
                  </a:lnTo>
                  <a:cubicBezTo>
                    <a:pt x="1383319" y="2165060"/>
                    <a:pt x="1413932" y="2142347"/>
                    <a:pt x="1448157" y="2071318"/>
                  </a:cubicBezTo>
                  <a:cubicBezTo>
                    <a:pt x="1461321" y="1979308"/>
                    <a:pt x="1434285" y="1942221"/>
                    <a:pt x="1495548" y="1871641"/>
                  </a:cubicBezTo>
                  <a:cubicBezTo>
                    <a:pt x="1701183" y="1706742"/>
                    <a:pt x="1962541" y="1345477"/>
                    <a:pt x="1962541" y="979431"/>
                  </a:cubicBezTo>
                  <a:cubicBezTo>
                    <a:pt x="1962541" y="438506"/>
                    <a:pt x="1524034" y="0"/>
                    <a:pt x="983110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 dirty="0">
                <a:latin typeface="Calibri" panose="020F0502020204030204" pitchFamily="34" charset="0"/>
              </a:endParaRPr>
            </a:p>
          </p:txBody>
        </p:sp>
        <p:sp>
          <p:nvSpPr>
            <p:cNvPr id="13" name="Oval 1">
              <a:extLst>
                <a:ext uri="{FF2B5EF4-FFF2-40B4-BE49-F238E27FC236}">
                  <a16:creationId xmlns:a16="http://schemas.microsoft.com/office/drawing/2014/main" id="{E9A3BB43-4F08-46B9-B6E5-D296E7ADE44C}"/>
                </a:ext>
              </a:extLst>
            </p:cNvPr>
            <p:cNvSpPr/>
            <p:nvPr/>
          </p:nvSpPr>
          <p:spPr>
            <a:xfrm>
              <a:off x="7295982" y="2781927"/>
              <a:ext cx="314505" cy="479278"/>
            </a:xfrm>
            <a:custGeom>
              <a:avLst/>
              <a:gdLst/>
              <a:ahLst/>
              <a:cxnLst/>
              <a:rect l="l" t="t" r="r" b="b"/>
              <a:pathLst>
                <a:path w="652160" h="993834">
                  <a:moveTo>
                    <a:pt x="198701" y="0"/>
                  </a:moveTo>
                  <a:cubicBezTo>
                    <a:pt x="224613" y="0"/>
                    <a:pt x="248174" y="10856"/>
                    <a:pt x="265274" y="29005"/>
                  </a:cubicBezTo>
                  <a:cubicBezTo>
                    <a:pt x="282373" y="10856"/>
                    <a:pt x="305935" y="0"/>
                    <a:pt x="331846" y="0"/>
                  </a:cubicBezTo>
                  <a:cubicBezTo>
                    <a:pt x="357757" y="0"/>
                    <a:pt x="381319" y="10856"/>
                    <a:pt x="398419" y="29005"/>
                  </a:cubicBezTo>
                  <a:cubicBezTo>
                    <a:pt x="415518" y="10856"/>
                    <a:pt x="439080" y="0"/>
                    <a:pt x="464991" y="0"/>
                  </a:cubicBezTo>
                  <a:cubicBezTo>
                    <a:pt x="493781" y="0"/>
                    <a:pt x="519672" y="13403"/>
                    <a:pt x="536964" y="35278"/>
                  </a:cubicBezTo>
                  <a:cubicBezTo>
                    <a:pt x="547749" y="12292"/>
                    <a:pt x="572873" y="-1398"/>
                    <a:pt x="599292" y="2787"/>
                  </a:cubicBezTo>
                  <a:lnTo>
                    <a:pt x="601385" y="3119"/>
                  </a:lnTo>
                  <a:cubicBezTo>
                    <a:pt x="634213" y="8318"/>
                    <a:pt x="656609" y="39145"/>
                    <a:pt x="651411" y="71971"/>
                  </a:cubicBezTo>
                  <a:lnTo>
                    <a:pt x="505401" y="993834"/>
                  </a:lnTo>
                  <a:lnTo>
                    <a:pt x="381396" y="993834"/>
                  </a:lnTo>
                  <a:lnTo>
                    <a:pt x="507063" y="200404"/>
                  </a:lnTo>
                  <a:cubicBezTo>
                    <a:pt x="494607" y="207834"/>
                    <a:pt x="480204" y="211576"/>
                    <a:pt x="464991" y="211576"/>
                  </a:cubicBezTo>
                  <a:cubicBezTo>
                    <a:pt x="439080" y="211576"/>
                    <a:pt x="415518" y="200720"/>
                    <a:pt x="398419" y="182571"/>
                  </a:cubicBezTo>
                  <a:cubicBezTo>
                    <a:pt x="381319" y="200720"/>
                    <a:pt x="357757" y="211576"/>
                    <a:pt x="331846" y="211576"/>
                  </a:cubicBezTo>
                  <a:cubicBezTo>
                    <a:pt x="305935" y="211576"/>
                    <a:pt x="282373" y="200720"/>
                    <a:pt x="265274" y="182571"/>
                  </a:cubicBezTo>
                  <a:cubicBezTo>
                    <a:pt x="248174" y="200720"/>
                    <a:pt x="224613" y="211576"/>
                    <a:pt x="198701" y="211576"/>
                  </a:cubicBezTo>
                  <a:cubicBezTo>
                    <a:pt x="177469" y="211576"/>
                    <a:pt x="157813" y="204286"/>
                    <a:pt x="142909" y="190419"/>
                  </a:cubicBezTo>
                  <a:lnTo>
                    <a:pt x="270158" y="993834"/>
                  </a:lnTo>
                  <a:lnTo>
                    <a:pt x="146152" y="993834"/>
                  </a:lnTo>
                  <a:lnTo>
                    <a:pt x="750" y="75802"/>
                  </a:lnTo>
                  <a:cubicBezTo>
                    <a:pt x="-4449" y="42974"/>
                    <a:pt x="17947" y="12148"/>
                    <a:pt x="50775" y="6949"/>
                  </a:cubicBezTo>
                  <a:lnTo>
                    <a:pt x="52868" y="6617"/>
                  </a:lnTo>
                  <a:cubicBezTo>
                    <a:pt x="82704" y="1892"/>
                    <a:pt x="110887" y="19962"/>
                    <a:pt x="118608" y="48277"/>
                  </a:cubicBezTo>
                  <a:cubicBezTo>
                    <a:pt x="134584" y="18793"/>
                    <a:pt x="164609" y="0"/>
                    <a:pt x="198701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 dirty="0">
                <a:latin typeface="Calibri" panose="020F0502020204030204" pitchFamily="34" charset="0"/>
              </a:endParaRPr>
            </a:p>
          </p:txBody>
        </p:sp>
      </p:grpSp>
      <p:sp>
        <p:nvSpPr>
          <p:cNvPr id="14" name="object 7"/>
          <p:cNvSpPr txBox="1">
            <a:spLocks/>
          </p:cNvSpPr>
          <p:nvPr/>
        </p:nvSpPr>
        <p:spPr>
          <a:xfrm>
            <a:off x="1343069" y="3394608"/>
            <a:ext cx="15193645" cy="136704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135002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496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sz="4400" b="1" spc="-5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Метод основан на способности мозга генерировать множество различных вариантов</a:t>
            </a:r>
            <a:endParaRPr lang="ru-RU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15" name="object 7"/>
          <p:cNvSpPr txBox="1">
            <a:spLocks/>
          </p:cNvSpPr>
          <p:nvPr/>
        </p:nvSpPr>
        <p:spPr>
          <a:xfrm>
            <a:off x="9797142" y="8564854"/>
            <a:ext cx="8203521" cy="101053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135002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496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sz="3200" b="1" spc="-5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Изначально это методика </a:t>
            </a:r>
          </a:p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sz="3200" b="1" spc="-5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коллективного поиска решений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44671" y="471158"/>
            <a:ext cx="1106127" cy="7042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1776283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0B45F-ECDA-4A22-874D-35AB4A9401B6}" type="slidenum">
              <a:rPr lang="ru-RU" smtClean="0"/>
              <a:pPr/>
              <a:t>69</a:t>
            </a:fld>
            <a:endParaRPr lang="ru-RU" dirty="0"/>
          </a:p>
        </p:txBody>
      </p:sp>
      <p:pic>
        <p:nvPicPr>
          <p:cNvPr id="5" name="Рисунок 4" descr="https://svistanet.com/wp-content/uploads/2020/05/xudozhnik_Natalya_Klimova_12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9455" y="366156"/>
            <a:ext cx="13010700" cy="87405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7737626" y="9244995"/>
            <a:ext cx="20759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Наталья Климова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239505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0B45F-ECDA-4A22-874D-35AB4A9401B6}" type="slidenum">
              <a:rPr lang="ru-RU" smtClean="0"/>
              <a:pPr/>
              <a:t>7</a:t>
            </a:fld>
            <a:endParaRPr lang="ru-RU" dirty="0"/>
          </a:p>
        </p:txBody>
      </p:sp>
      <p:grpSp>
        <p:nvGrpSpPr>
          <p:cNvPr id="25" name="Группа 24"/>
          <p:cNvGrpSpPr/>
          <p:nvPr/>
        </p:nvGrpSpPr>
        <p:grpSpPr>
          <a:xfrm>
            <a:off x="16243565" y="496332"/>
            <a:ext cx="1145517" cy="740559"/>
            <a:chOff x="14755180" y="8033190"/>
            <a:chExt cx="2485251" cy="1581258"/>
          </a:xfrm>
        </p:grpSpPr>
        <p:sp>
          <p:nvSpPr>
            <p:cNvPr id="26" name="Google Shape;52;p2"/>
            <p:cNvSpPr/>
            <p:nvPr/>
          </p:nvSpPr>
          <p:spPr>
            <a:xfrm>
              <a:off x="14755180" y="8033190"/>
              <a:ext cx="1543050" cy="1578610"/>
            </a:xfrm>
            <a:custGeom>
              <a:avLst/>
              <a:gdLst/>
              <a:ahLst/>
              <a:cxnLst/>
              <a:rect l="l" t="t" r="r" b="b"/>
              <a:pathLst>
                <a:path w="1543050" h="1578609" extrusionOk="0">
                  <a:moveTo>
                    <a:pt x="246415" y="1875"/>
                  </a:moveTo>
                  <a:lnTo>
                    <a:pt x="196754" y="6881"/>
                  </a:lnTo>
                  <a:lnTo>
                    <a:pt x="150499" y="21239"/>
                  </a:lnTo>
                  <a:lnTo>
                    <a:pt x="108642" y="43958"/>
                  </a:lnTo>
                  <a:lnTo>
                    <a:pt x="72173" y="74048"/>
                  </a:lnTo>
                  <a:lnTo>
                    <a:pt x="42084" y="110517"/>
                  </a:lnTo>
                  <a:lnTo>
                    <a:pt x="19364" y="152376"/>
                  </a:lnTo>
                  <a:lnTo>
                    <a:pt x="5006" y="198633"/>
                  </a:lnTo>
                  <a:lnTo>
                    <a:pt x="0" y="248298"/>
                  </a:lnTo>
                  <a:lnTo>
                    <a:pt x="0" y="1317114"/>
                  </a:lnTo>
                  <a:lnTo>
                    <a:pt x="5132" y="1368933"/>
                  </a:lnTo>
                  <a:lnTo>
                    <a:pt x="20000" y="1417698"/>
                  </a:lnTo>
                  <a:lnTo>
                    <a:pt x="43810" y="1462219"/>
                  </a:lnTo>
                  <a:lnTo>
                    <a:pt x="75769" y="1501305"/>
                  </a:lnTo>
                  <a:lnTo>
                    <a:pt x="115083" y="1533766"/>
                  </a:lnTo>
                  <a:lnTo>
                    <a:pt x="160958" y="1558411"/>
                  </a:lnTo>
                  <a:lnTo>
                    <a:pt x="210815" y="1573584"/>
                  </a:lnTo>
                  <a:lnTo>
                    <a:pt x="261589" y="1578582"/>
                  </a:lnTo>
                  <a:lnTo>
                    <a:pt x="311821" y="1573688"/>
                  </a:lnTo>
                  <a:lnTo>
                    <a:pt x="360167" y="1559190"/>
                  </a:lnTo>
                  <a:lnTo>
                    <a:pt x="405221" y="1535364"/>
                  </a:lnTo>
                  <a:lnTo>
                    <a:pt x="445578" y="1502484"/>
                  </a:lnTo>
                  <a:lnTo>
                    <a:pt x="1175776" y="731772"/>
                  </a:lnTo>
                  <a:lnTo>
                    <a:pt x="492832" y="731772"/>
                  </a:lnTo>
                  <a:lnTo>
                    <a:pt x="492832" y="248298"/>
                  </a:lnTo>
                  <a:lnTo>
                    <a:pt x="487826" y="198633"/>
                  </a:lnTo>
                  <a:lnTo>
                    <a:pt x="473467" y="152376"/>
                  </a:lnTo>
                  <a:lnTo>
                    <a:pt x="450747" y="110517"/>
                  </a:lnTo>
                  <a:lnTo>
                    <a:pt x="420657" y="74048"/>
                  </a:lnTo>
                  <a:lnTo>
                    <a:pt x="384188" y="43958"/>
                  </a:lnTo>
                  <a:lnTo>
                    <a:pt x="342331" y="21239"/>
                  </a:lnTo>
                  <a:lnTo>
                    <a:pt x="296076" y="6881"/>
                  </a:lnTo>
                  <a:lnTo>
                    <a:pt x="246415" y="1875"/>
                  </a:lnTo>
                  <a:close/>
                </a:path>
                <a:path w="1543050" h="1578609" extrusionOk="0">
                  <a:moveTo>
                    <a:pt x="1310598" y="0"/>
                  </a:moveTo>
                  <a:lnTo>
                    <a:pt x="1282322" y="0"/>
                  </a:lnTo>
                  <a:lnTo>
                    <a:pt x="1237091" y="6826"/>
                  </a:lnTo>
                  <a:lnTo>
                    <a:pt x="1193569" y="22039"/>
                  </a:lnTo>
                  <a:lnTo>
                    <a:pt x="1153026" y="45599"/>
                  </a:lnTo>
                  <a:lnTo>
                    <a:pt x="1116726" y="77464"/>
                  </a:lnTo>
                  <a:lnTo>
                    <a:pt x="492832" y="731772"/>
                  </a:lnTo>
                  <a:lnTo>
                    <a:pt x="1175776" y="731772"/>
                  </a:lnTo>
                  <a:lnTo>
                    <a:pt x="1476240" y="414558"/>
                  </a:lnTo>
                  <a:lnTo>
                    <a:pt x="1506556" y="374903"/>
                  </a:lnTo>
                  <a:lnTo>
                    <a:pt x="1527721" y="331338"/>
                  </a:lnTo>
                  <a:lnTo>
                    <a:pt x="1539778" y="285263"/>
                  </a:lnTo>
                  <a:lnTo>
                    <a:pt x="1542774" y="238078"/>
                  </a:lnTo>
                  <a:lnTo>
                    <a:pt x="1536752" y="191184"/>
                  </a:lnTo>
                  <a:lnTo>
                    <a:pt x="1521757" y="145982"/>
                  </a:lnTo>
                  <a:lnTo>
                    <a:pt x="1497835" y="103870"/>
                  </a:lnTo>
                  <a:lnTo>
                    <a:pt x="1465030" y="66250"/>
                  </a:lnTo>
                  <a:lnTo>
                    <a:pt x="1430227" y="38995"/>
                  </a:lnTo>
                  <a:lnTo>
                    <a:pt x="1392243" y="18889"/>
                  </a:lnTo>
                  <a:lnTo>
                    <a:pt x="1352045" y="5902"/>
                  </a:lnTo>
                  <a:lnTo>
                    <a:pt x="13105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dk1"/>
                </a:solidFill>
                <a:latin typeface="Cera Pro" panose="00000500000000000000" pitchFamily="2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53;p2"/>
            <p:cNvSpPr/>
            <p:nvPr/>
          </p:nvSpPr>
          <p:spPr>
            <a:xfrm>
              <a:off x="14755180" y="8035066"/>
              <a:ext cx="868680" cy="1576705"/>
            </a:xfrm>
            <a:custGeom>
              <a:avLst/>
              <a:gdLst/>
              <a:ahLst/>
              <a:cxnLst/>
              <a:rect l="l" t="t" r="r" b="b"/>
              <a:pathLst>
                <a:path w="868680" h="1576704" extrusionOk="0">
                  <a:moveTo>
                    <a:pt x="246415" y="0"/>
                  </a:moveTo>
                  <a:lnTo>
                    <a:pt x="196754" y="5006"/>
                  </a:lnTo>
                  <a:lnTo>
                    <a:pt x="150499" y="19363"/>
                  </a:lnTo>
                  <a:lnTo>
                    <a:pt x="108642" y="42082"/>
                  </a:lnTo>
                  <a:lnTo>
                    <a:pt x="72173" y="72172"/>
                  </a:lnTo>
                  <a:lnTo>
                    <a:pt x="42084" y="108641"/>
                  </a:lnTo>
                  <a:lnTo>
                    <a:pt x="19364" y="150500"/>
                  </a:lnTo>
                  <a:lnTo>
                    <a:pt x="5006" y="196757"/>
                  </a:lnTo>
                  <a:lnTo>
                    <a:pt x="0" y="246423"/>
                  </a:lnTo>
                  <a:lnTo>
                    <a:pt x="0" y="1315238"/>
                  </a:lnTo>
                  <a:lnTo>
                    <a:pt x="5132" y="1367057"/>
                  </a:lnTo>
                  <a:lnTo>
                    <a:pt x="20000" y="1415822"/>
                  </a:lnTo>
                  <a:lnTo>
                    <a:pt x="43810" y="1460343"/>
                  </a:lnTo>
                  <a:lnTo>
                    <a:pt x="75769" y="1499430"/>
                  </a:lnTo>
                  <a:lnTo>
                    <a:pt x="115083" y="1531891"/>
                  </a:lnTo>
                  <a:lnTo>
                    <a:pt x="160958" y="1556536"/>
                  </a:lnTo>
                  <a:lnTo>
                    <a:pt x="210815" y="1571708"/>
                  </a:lnTo>
                  <a:lnTo>
                    <a:pt x="261589" y="1576706"/>
                  </a:lnTo>
                  <a:lnTo>
                    <a:pt x="311821" y="1571812"/>
                  </a:lnTo>
                  <a:lnTo>
                    <a:pt x="360167" y="1557314"/>
                  </a:lnTo>
                  <a:lnTo>
                    <a:pt x="405221" y="1533488"/>
                  </a:lnTo>
                  <a:lnTo>
                    <a:pt x="445578" y="1500609"/>
                  </a:lnTo>
                  <a:lnTo>
                    <a:pt x="868391" y="1054422"/>
                  </a:lnTo>
                  <a:lnTo>
                    <a:pt x="801997" y="1053127"/>
                  </a:lnTo>
                  <a:lnTo>
                    <a:pt x="743391" y="1049498"/>
                  </a:lnTo>
                  <a:lnTo>
                    <a:pt x="692154" y="1043097"/>
                  </a:lnTo>
                  <a:lnTo>
                    <a:pt x="647865" y="1033484"/>
                  </a:lnTo>
                  <a:lnTo>
                    <a:pt x="610108" y="1020219"/>
                  </a:lnTo>
                  <a:lnTo>
                    <a:pt x="552506" y="980976"/>
                  </a:lnTo>
                  <a:lnTo>
                    <a:pt x="515995" y="921852"/>
                  </a:lnTo>
                  <a:lnTo>
                    <a:pt x="504601" y="883736"/>
                  </a:lnTo>
                  <a:lnTo>
                    <a:pt x="497221" y="839331"/>
                  </a:lnTo>
                  <a:lnTo>
                    <a:pt x="493438" y="788198"/>
                  </a:lnTo>
                  <a:lnTo>
                    <a:pt x="492832" y="729896"/>
                  </a:lnTo>
                  <a:lnTo>
                    <a:pt x="492832" y="246423"/>
                  </a:lnTo>
                  <a:lnTo>
                    <a:pt x="487826" y="196757"/>
                  </a:lnTo>
                  <a:lnTo>
                    <a:pt x="473467" y="150500"/>
                  </a:lnTo>
                  <a:lnTo>
                    <a:pt x="450747" y="108641"/>
                  </a:lnTo>
                  <a:lnTo>
                    <a:pt x="420657" y="72172"/>
                  </a:lnTo>
                  <a:lnTo>
                    <a:pt x="384188" y="42082"/>
                  </a:lnTo>
                  <a:lnTo>
                    <a:pt x="342331" y="19363"/>
                  </a:lnTo>
                  <a:lnTo>
                    <a:pt x="296076" y="5006"/>
                  </a:lnTo>
                  <a:lnTo>
                    <a:pt x="246415" y="0"/>
                  </a:lnTo>
                  <a:close/>
                </a:path>
              </a:pathLst>
            </a:custGeom>
            <a:solidFill>
              <a:srgbClr val="FFC35B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dk1"/>
                </a:solidFill>
                <a:latin typeface="Cera Pro" panose="00000500000000000000" pitchFamily="2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54;p2"/>
            <p:cNvSpPr/>
            <p:nvPr/>
          </p:nvSpPr>
          <p:spPr>
            <a:xfrm>
              <a:off x="15705250" y="8035203"/>
              <a:ext cx="1532255" cy="1579245"/>
            </a:xfrm>
            <a:custGeom>
              <a:avLst/>
              <a:gdLst/>
              <a:ahLst/>
              <a:cxnLst/>
              <a:rect l="l" t="t" r="r" b="b"/>
              <a:pathLst>
                <a:path w="1532255" h="1579245" extrusionOk="0">
                  <a:moveTo>
                    <a:pt x="1272229" y="0"/>
                  </a:moveTo>
                  <a:lnTo>
                    <a:pt x="1222351" y="4860"/>
                  </a:lnTo>
                  <a:lnTo>
                    <a:pt x="1174345" y="19256"/>
                  </a:lnTo>
                  <a:lnTo>
                    <a:pt x="1129605" y="42915"/>
                  </a:lnTo>
                  <a:lnTo>
                    <a:pt x="1089526" y="75559"/>
                  </a:lnTo>
                  <a:lnTo>
                    <a:pt x="66064" y="1166935"/>
                  </a:lnTo>
                  <a:lnTo>
                    <a:pt x="35960" y="1206309"/>
                  </a:lnTo>
                  <a:lnTo>
                    <a:pt x="14945" y="1249567"/>
                  </a:lnTo>
                  <a:lnTo>
                    <a:pt x="2973" y="1295318"/>
                  </a:lnTo>
                  <a:lnTo>
                    <a:pt x="0" y="1342172"/>
                  </a:lnTo>
                  <a:lnTo>
                    <a:pt x="5981" y="1388737"/>
                  </a:lnTo>
                  <a:lnTo>
                    <a:pt x="20871" y="1433622"/>
                  </a:lnTo>
                  <a:lnTo>
                    <a:pt x="44627" y="1475438"/>
                  </a:lnTo>
                  <a:lnTo>
                    <a:pt x="77202" y="1512792"/>
                  </a:lnTo>
                  <a:lnTo>
                    <a:pt x="116577" y="1542901"/>
                  </a:lnTo>
                  <a:lnTo>
                    <a:pt x="159837" y="1563920"/>
                  </a:lnTo>
                  <a:lnTo>
                    <a:pt x="205589" y="1575895"/>
                  </a:lnTo>
                  <a:lnTo>
                    <a:pt x="252444" y="1578869"/>
                  </a:lnTo>
                  <a:lnTo>
                    <a:pt x="299011" y="1572888"/>
                  </a:lnTo>
                  <a:lnTo>
                    <a:pt x="343899" y="1557996"/>
                  </a:lnTo>
                  <a:lnTo>
                    <a:pt x="385718" y="1534238"/>
                  </a:lnTo>
                  <a:lnTo>
                    <a:pt x="423077" y="1501660"/>
                  </a:lnTo>
                  <a:lnTo>
                    <a:pt x="1042607" y="840891"/>
                  </a:lnTo>
                  <a:lnTo>
                    <a:pt x="1531995" y="840891"/>
                  </a:lnTo>
                  <a:lnTo>
                    <a:pt x="1531995" y="259638"/>
                  </a:lnTo>
                  <a:lnTo>
                    <a:pt x="1526899" y="208181"/>
                  </a:lnTo>
                  <a:lnTo>
                    <a:pt x="1512135" y="159757"/>
                  </a:lnTo>
                  <a:lnTo>
                    <a:pt x="1488492" y="115549"/>
                  </a:lnTo>
                  <a:lnTo>
                    <a:pt x="1456758" y="76737"/>
                  </a:lnTo>
                  <a:lnTo>
                    <a:pt x="1417719" y="44503"/>
                  </a:lnTo>
                  <a:lnTo>
                    <a:pt x="1372165" y="20030"/>
                  </a:lnTo>
                  <a:lnTo>
                    <a:pt x="1322656" y="4962"/>
                  </a:lnTo>
                  <a:lnTo>
                    <a:pt x="1297472" y="1234"/>
                  </a:lnTo>
                  <a:lnTo>
                    <a:pt x="1272229" y="0"/>
                  </a:lnTo>
                  <a:close/>
                </a:path>
                <a:path w="1532255" h="1579245" extrusionOk="0">
                  <a:moveTo>
                    <a:pt x="1531995" y="840891"/>
                  </a:moveTo>
                  <a:lnTo>
                    <a:pt x="1042607" y="840891"/>
                  </a:lnTo>
                  <a:lnTo>
                    <a:pt x="1042607" y="1332104"/>
                  </a:lnTo>
                  <a:lnTo>
                    <a:pt x="1047578" y="1381420"/>
                  </a:lnTo>
                  <a:lnTo>
                    <a:pt x="1061835" y="1427353"/>
                  </a:lnTo>
                  <a:lnTo>
                    <a:pt x="1084396" y="1468919"/>
                  </a:lnTo>
                  <a:lnTo>
                    <a:pt x="1114275" y="1505133"/>
                  </a:lnTo>
                  <a:lnTo>
                    <a:pt x="1150489" y="1535013"/>
                  </a:lnTo>
                  <a:lnTo>
                    <a:pt x="1192055" y="1557573"/>
                  </a:lnTo>
                  <a:lnTo>
                    <a:pt x="1237989" y="1571831"/>
                  </a:lnTo>
                  <a:lnTo>
                    <a:pt x="1287306" y="1576802"/>
                  </a:lnTo>
                  <a:lnTo>
                    <a:pt x="1336619" y="1571831"/>
                  </a:lnTo>
                  <a:lnTo>
                    <a:pt x="1382550" y="1557573"/>
                  </a:lnTo>
                  <a:lnTo>
                    <a:pt x="1424114" y="1535013"/>
                  </a:lnTo>
                  <a:lnTo>
                    <a:pt x="1460327" y="1505133"/>
                  </a:lnTo>
                  <a:lnTo>
                    <a:pt x="1490206" y="1468919"/>
                  </a:lnTo>
                  <a:lnTo>
                    <a:pt x="1512766" y="1427353"/>
                  </a:lnTo>
                  <a:lnTo>
                    <a:pt x="1527024" y="1381420"/>
                  </a:lnTo>
                  <a:lnTo>
                    <a:pt x="1531995" y="1332104"/>
                  </a:lnTo>
                  <a:lnTo>
                    <a:pt x="1531995" y="840891"/>
                  </a:lnTo>
                  <a:close/>
                </a:path>
              </a:pathLst>
            </a:custGeom>
            <a:solidFill>
              <a:srgbClr val="66C2A9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dk1"/>
                </a:solidFill>
                <a:latin typeface="Cera Pro" panose="00000500000000000000" pitchFamily="2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55;p2"/>
            <p:cNvSpPr/>
            <p:nvPr/>
          </p:nvSpPr>
          <p:spPr>
            <a:xfrm>
              <a:off x="16374291" y="8035203"/>
              <a:ext cx="866140" cy="1579245"/>
            </a:xfrm>
            <a:custGeom>
              <a:avLst/>
              <a:gdLst/>
              <a:ahLst/>
              <a:cxnLst/>
              <a:rect l="l" t="t" r="r" b="b"/>
              <a:pathLst>
                <a:path w="866140" h="1579245" extrusionOk="0">
                  <a:moveTo>
                    <a:pt x="603190" y="0"/>
                  </a:moveTo>
                  <a:lnTo>
                    <a:pt x="553015" y="4954"/>
                  </a:lnTo>
                  <a:lnTo>
                    <a:pt x="504783" y="19589"/>
                  </a:lnTo>
                  <a:lnTo>
                    <a:pt x="459840" y="43559"/>
                  </a:lnTo>
                  <a:lnTo>
                    <a:pt x="419533" y="76517"/>
                  </a:lnTo>
                  <a:lnTo>
                    <a:pt x="0" y="523825"/>
                  </a:lnTo>
                  <a:lnTo>
                    <a:pt x="66350" y="525120"/>
                  </a:lnTo>
                  <a:lnTo>
                    <a:pt x="124837" y="528750"/>
                  </a:lnTo>
                  <a:lnTo>
                    <a:pt x="175893" y="535154"/>
                  </a:lnTo>
                  <a:lnTo>
                    <a:pt x="219951" y="544772"/>
                  </a:lnTo>
                  <a:lnTo>
                    <a:pt x="257444" y="558044"/>
                  </a:lnTo>
                  <a:lnTo>
                    <a:pt x="314469" y="597311"/>
                  </a:lnTo>
                  <a:lnTo>
                    <a:pt x="350431" y="656474"/>
                  </a:lnTo>
                  <a:lnTo>
                    <a:pt x="361596" y="694617"/>
                  </a:lnTo>
                  <a:lnTo>
                    <a:pt x="368795" y="739054"/>
                  </a:lnTo>
                  <a:lnTo>
                    <a:pt x="372460" y="790224"/>
                  </a:lnTo>
                  <a:lnTo>
                    <a:pt x="373024" y="848569"/>
                  </a:lnTo>
                  <a:lnTo>
                    <a:pt x="373024" y="1332402"/>
                  </a:lnTo>
                  <a:lnTo>
                    <a:pt x="378030" y="1382101"/>
                  </a:lnTo>
                  <a:lnTo>
                    <a:pt x="392387" y="1428389"/>
                  </a:lnTo>
                  <a:lnTo>
                    <a:pt x="415105" y="1470276"/>
                  </a:lnTo>
                  <a:lnTo>
                    <a:pt x="445193" y="1506770"/>
                  </a:lnTo>
                  <a:lnTo>
                    <a:pt x="481661" y="1536880"/>
                  </a:lnTo>
                  <a:lnTo>
                    <a:pt x="523517" y="1559615"/>
                  </a:lnTo>
                  <a:lnTo>
                    <a:pt x="569771" y="1573982"/>
                  </a:lnTo>
                  <a:lnTo>
                    <a:pt x="619433" y="1578992"/>
                  </a:lnTo>
                  <a:lnTo>
                    <a:pt x="669094" y="1573982"/>
                  </a:lnTo>
                  <a:lnTo>
                    <a:pt x="715350" y="1559615"/>
                  </a:lnTo>
                  <a:lnTo>
                    <a:pt x="757208" y="1536880"/>
                  </a:lnTo>
                  <a:lnTo>
                    <a:pt x="793677" y="1506770"/>
                  </a:lnTo>
                  <a:lnTo>
                    <a:pt x="823768" y="1470276"/>
                  </a:lnTo>
                  <a:lnTo>
                    <a:pt x="846488" y="1428389"/>
                  </a:lnTo>
                  <a:lnTo>
                    <a:pt x="860847" y="1382101"/>
                  </a:lnTo>
                  <a:lnTo>
                    <a:pt x="865854" y="1332402"/>
                  </a:lnTo>
                  <a:lnTo>
                    <a:pt x="865854" y="262807"/>
                  </a:lnTo>
                  <a:lnTo>
                    <a:pt x="860721" y="210947"/>
                  </a:lnTo>
                  <a:lnTo>
                    <a:pt x="845853" y="162145"/>
                  </a:lnTo>
                  <a:lnTo>
                    <a:pt x="822043" y="117591"/>
                  </a:lnTo>
                  <a:lnTo>
                    <a:pt x="790084" y="78477"/>
                  </a:lnTo>
                  <a:lnTo>
                    <a:pt x="750770" y="45993"/>
                  </a:lnTo>
                  <a:lnTo>
                    <a:pt x="704894" y="21329"/>
                  </a:lnTo>
                  <a:lnTo>
                    <a:pt x="654500" y="5574"/>
                  </a:lnTo>
                  <a:lnTo>
                    <a:pt x="628774" y="1423"/>
                  </a:lnTo>
                  <a:lnTo>
                    <a:pt x="603190" y="0"/>
                  </a:lnTo>
                  <a:close/>
                </a:path>
              </a:pathLst>
            </a:custGeom>
            <a:solidFill>
              <a:srgbClr val="FFC35B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dk1"/>
                </a:solidFill>
                <a:latin typeface="Cera Pro" panose="00000500000000000000" pitchFamily="2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56;p2"/>
            <p:cNvSpPr/>
            <p:nvPr/>
          </p:nvSpPr>
          <p:spPr>
            <a:xfrm>
              <a:off x="15693152" y="9088296"/>
              <a:ext cx="521970" cy="525780"/>
            </a:xfrm>
            <a:custGeom>
              <a:avLst/>
              <a:gdLst/>
              <a:ahLst/>
              <a:cxnLst/>
              <a:rect l="l" t="t" r="r" b="b"/>
              <a:pathLst>
                <a:path w="521969" h="525779" extrusionOk="0">
                  <a:moveTo>
                    <a:pt x="235018" y="0"/>
                  </a:moveTo>
                  <a:lnTo>
                    <a:pt x="27953" y="0"/>
                  </a:lnTo>
                  <a:lnTo>
                    <a:pt x="17098" y="2191"/>
                  </a:lnTo>
                  <a:lnTo>
                    <a:pt x="8231" y="8167"/>
                  </a:lnTo>
                  <a:lnTo>
                    <a:pt x="2253" y="17031"/>
                  </a:lnTo>
                  <a:lnTo>
                    <a:pt x="60" y="27886"/>
                  </a:lnTo>
                  <a:lnTo>
                    <a:pt x="0" y="293062"/>
                  </a:lnTo>
                  <a:lnTo>
                    <a:pt x="5774" y="339821"/>
                  </a:lnTo>
                  <a:lnTo>
                    <a:pt x="20607" y="382764"/>
                  </a:lnTo>
                  <a:lnTo>
                    <a:pt x="43406" y="421269"/>
                  </a:lnTo>
                  <a:lnTo>
                    <a:pt x="73076" y="454711"/>
                  </a:lnTo>
                  <a:lnTo>
                    <a:pt x="108528" y="482466"/>
                  </a:lnTo>
                  <a:lnTo>
                    <a:pt x="148666" y="503912"/>
                  </a:lnTo>
                  <a:lnTo>
                    <a:pt x="192400" y="518424"/>
                  </a:lnTo>
                  <a:lnTo>
                    <a:pt x="238636" y="525379"/>
                  </a:lnTo>
                  <a:lnTo>
                    <a:pt x="286282" y="524153"/>
                  </a:lnTo>
                  <a:lnTo>
                    <a:pt x="332723" y="514547"/>
                  </a:lnTo>
                  <a:lnTo>
                    <a:pt x="375630" y="497337"/>
                  </a:lnTo>
                  <a:lnTo>
                    <a:pt x="414341" y="473344"/>
                  </a:lnTo>
                  <a:lnTo>
                    <a:pt x="448190" y="443392"/>
                  </a:lnTo>
                  <a:lnTo>
                    <a:pt x="476515" y="408303"/>
                  </a:lnTo>
                  <a:lnTo>
                    <a:pt x="498652" y="368898"/>
                  </a:lnTo>
                  <a:lnTo>
                    <a:pt x="513938" y="326001"/>
                  </a:lnTo>
                  <a:lnTo>
                    <a:pt x="521709" y="280433"/>
                  </a:lnTo>
                  <a:lnTo>
                    <a:pt x="521301" y="233017"/>
                  </a:lnTo>
                  <a:lnTo>
                    <a:pt x="512471" y="187039"/>
                  </a:lnTo>
                  <a:lnTo>
                    <a:pt x="495973" y="145443"/>
                  </a:lnTo>
                  <a:lnTo>
                    <a:pt x="472631" y="108502"/>
                  </a:lnTo>
                  <a:lnTo>
                    <a:pt x="443271" y="76492"/>
                  </a:lnTo>
                  <a:lnTo>
                    <a:pt x="408715" y="49687"/>
                  </a:lnTo>
                  <a:lnTo>
                    <a:pt x="369787" y="28360"/>
                  </a:lnTo>
                  <a:lnTo>
                    <a:pt x="327313" y="12787"/>
                  </a:lnTo>
                  <a:lnTo>
                    <a:pt x="282115" y="3242"/>
                  </a:lnTo>
                  <a:lnTo>
                    <a:pt x="235018" y="0"/>
                  </a:lnTo>
                  <a:close/>
                </a:path>
              </a:pathLst>
            </a:custGeom>
            <a:solidFill>
              <a:srgbClr val="FFC35B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dk1"/>
                </a:solidFill>
                <a:latin typeface="Cera Pro" panose="00000500000000000000" pitchFamily="2" charset="0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76350" y="496332"/>
            <a:ext cx="6526739" cy="96300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8946" y="2831405"/>
            <a:ext cx="4270172" cy="42701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Заголовок 1"/>
          <p:cNvSpPr txBox="1">
            <a:spLocks/>
          </p:cNvSpPr>
          <p:nvPr/>
        </p:nvSpPr>
        <p:spPr>
          <a:xfrm>
            <a:off x="10303531" y="7198880"/>
            <a:ext cx="4205587" cy="829719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135002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496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5002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5315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ra Pro" panose="00000500000000000000" pitchFamily="2" charset="0"/>
                <a:ea typeface="+mj-ea"/>
                <a:cs typeface="+mj-cs"/>
                <a:hlinkClick r:id="rId4" action="ppaction://hlinkfile"/>
              </a:rPr>
              <a:t>Ссылка</a:t>
            </a:r>
            <a:endParaRPr kumimoji="0" lang="ru-RU" altLang="ru-RU" sz="5315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era Pro" panose="00000500000000000000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76981969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0B45F-ECDA-4A22-874D-35AB4A9401B6}" type="slidenum">
              <a:rPr lang="ru-RU" smtClean="0"/>
              <a:pPr/>
              <a:t>70</a:t>
            </a:fld>
            <a:endParaRPr lang="ru-RU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0" y="-427914"/>
            <a:ext cx="12180262" cy="2032780"/>
          </a:xfrm>
          <a:prstGeom prst="rect">
            <a:avLst/>
          </a:prstGeom>
        </p:spPr>
        <p:txBody>
          <a:bodyPr>
            <a:noAutofit/>
          </a:bodyPr>
          <a:lstStyle>
            <a:lvl1pPr algn="l" defTabSz="135002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496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defRPr/>
            </a:pP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  <a:p>
            <a:pPr lvl="0" algn="ctr">
              <a:defRPr/>
            </a:pP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Прием «Мысли на столе»</a:t>
            </a:r>
            <a:endParaRPr kumimoji="0" lang="ru-RU" sz="6496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58069" y="1632335"/>
            <a:ext cx="8760296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latin typeface="Calibri" panose="020F0502020204030204" pitchFamily="34" charset="0"/>
              </a:rPr>
              <a:t>Алгоритм:</a:t>
            </a:r>
          </a:p>
          <a:p>
            <a:pPr algn="ctr"/>
            <a:endParaRPr lang="ru-RU" sz="2800" b="1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2800" b="1" dirty="0">
                <a:solidFill>
                  <a:schemeClr val="bg1"/>
                </a:solidFill>
                <a:latin typeface="Calibri" panose="020F0502020204030204" pitchFamily="34" charset="0"/>
              </a:rPr>
              <a:t>Учитель дает задание «Записать опорные слова для пересказа».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endParaRPr lang="ru-RU" sz="2800" b="1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2800" b="1" dirty="0">
                <a:solidFill>
                  <a:schemeClr val="bg1"/>
                </a:solidFill>
                <a:latin typeface="Calibri" panose="020F0502020204030204" pitchFamily="34" charset="0"/>
              </a:rPr>
              <a:t>У каждого ребенка 4 маленьких листочка.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endParaRPr lang="ru-RU" sz="2800" b="1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2800" b="1" dirty="0">
                <a:solidFill>
                  <a:schemeClr val="bg1"/>
                </a:solidFill>
                <a:latin typeface="Calibri" panose="020F0502020204030204" pitchFamily="34" charset="0"/>
              </a:rPr>
              <a:t>Дети обсуждают, записывают каждое слово на отдельном листочке (слова не должны повторяться. 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endParaRPr lang="ru-RU" sz="2800" b="1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2800" b="1" dirty="0">
                <a:solidFill>
                  <a:schemeClr val="bg1"/>
                </a:solidFill>
                <a:latin typeface="Calibri" panose="020F0502020204030204" pitchFamily="34" charset="0"/>
              </a:rPr>
              <a:t>Далее листочки с написанными словами выкладываются на центра стола.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endParaRPr lang="ru-RU" sz="2800" b="1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2800" b="1" dirty="0">
                <a:solidFill>
                  <a:schemeClr val="bg1"/>
                </a:solidFill>
                <a:latin typeface="Calibri" panose="020F0502020204030204" pitchFamily="34" charset="0"/>
              </a:rPr>
              <a:t>В конце задания на столе должно быть 16 листочков со словами.</a:t>
            </a:r>
          </a:p>
        </p:txBody>
      </p:sp>
      <p:pic>
        <p:nvPicPr>
          <p:cNvPr id="1026" name="Picture 2" descr="https://sdiskontom.ru/upload/iblock/c1f/zsjpn3sxzekc1usk1h2ff798b50podbt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25" r="99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253"/>
          <a:stretch/>
        </p:blipFill>
        <p:spPr bwMode="auto">
          <a:xfrm>
            <a:off x="10046023" y="3499627"/>
            <a:ext cx="7620000" cy="6838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cdn.onlinewebfonts.com/svg/download_46107.png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80262" y="2048601"/>
            <a:ext cx="2558186" cy="2555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887126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5302" y="176233"/>
            <a:ext cx="9237306" cy="732790"/>
          </a:xfrm>
        </p:spPr>
        <p:txBody>
          <a:bodyPr>
            <a:noAutofit/>
          </a:bodyPr>
          <a:lstStyle/>
          <a:p>
            <a:pPr algn="l"/>
            <a:r>
              <a:rPr lang="ru-RU" sz="5400" b="1" dirty="0"/>
              <a:t>Эффективные «четвёрки»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972801" y="1671780"/>
            <a:ext cx="6463966" cy="8310745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 проверки домашнего задания </a:t>
            </a:r>
          </a:p>
          <a:p>
            <a:pPr marL="0" indent="0">
              <a:buNone/>
            </a:pPr>
            <a:r>
              <a:rPr lang="ru-RU" dirty="0"/>
              <a:t>Тема: Культура и религия</a:t>
            </a:r>
          </a:p>
          <a:p>
            <a:pPr marL="0" indent="0">
              <a:buNone/>
            </a:pPr>
            <a:r>
              <a:rPr lang="ru-RU" dirty="0"/>
              <a:t>Вопрос/Задание: Назовите трех наиболее значимых, на ваш взгляд, деятелей культуры. Поясните свой выбор.   </a:t>
            </a:r>
          </a:p>
          <a:p>
            <a:pPr marL="0" indent="0">
              <a:buNone/>
            </a:pPr>
            <a:r>
              <a:rPr lang="ru-RU" dirty="0"/>
              <a:t>Время для каждого: 30 секунд </a:t>
            </a:r>
          </a:p>
          <a:p>
            <a:pPr marL="0" indent="0">
              <a:buNone/>
            </a:pPr>
            <a:endParaRPr lang="ru-RU" dirty="0"/>
          </a:p>
          <a:p>
            <a:pPr marL="0" indent="0" algn="ctr">
              <a:buNone/>
            </a:pPr>
            <a:r>
              <a:rPr lang="ru-RU" sz="4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 проверки понимания новой темы (сразу после объяснения) </a:t>
            </a:r>
            <a:endParaRPr lang="ru-RU" dirty="0"/>
          </a:p>
          <a:p>
            <a:pPr marL="0" indent="0">
              <a:buNone/>
            </a:pPr>
            <a:r>
              <a:rPr lang="ru-RU" dirty="0"/>
              <a:t>Тема: Как христианство пришло на Русь?</a:t>
            </a:r>
          </a:p>
          <a:p>
            <a:pPr marL="0" indent="0">
              <a:buNone/>
            </a:pPr>
            <a:r>
              <a:rPr lang="ru-RU" dirty="0"/>
              <a:t>Вопрос/задание: Почему православие считается </a:t>
            </a:r>
            <a:r>
              <a:rPr lang="ru-RU" dirty="0" err="1"/>
              <a:t>культурообразующей</a:t>
            </a:r>
            <a:r>
              <a:rPr lang="ru-RU" dirty="0"/>
              <a:t> религией России? Обоснуйте свой ответ</a:t>
            </a:r>
          </a:p>
          <a:p>
            <a:pPr marL="0" indent="0">
              <a:buNone/>
            </a:pPr>
            <a:r>
              <a:rPr lang="ru-RU" dirty="0"/>
              <a:t>Время для каждого: 60 секунд</a:t>
            </a:r>
          </a:p>
          <a:p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0B45F-ECDA-4A22-874D-35AB4A9401B6}" type="slidenum">
              <a:rPr lang="ru-RU" smtClean="0"/>
              <a:pPr/>
              <a:t>71</a:t>
            </a:fld>
            <a:endParaRPr lang="ru-RU" dirty="0"/>
          </a:p>
        </p:txBody>
      </p:sp>
      <p:pic>
        <p:nvPicPr>
          <p:cNvPr id="8194" name="Picture 2" descr="https://need4study.com/uploads/articles/images/3909/previe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302" y="2955364"/>
            <a:ext cx="9525000" cy="5743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C9F21D0-5FA0-4B9C-BD14-3679F5D44D14}"/>
              </a:ext>
            </a:extLst>
          </p:cNvPr>
          <p:cNvSpPr txBox="1"/>
          <p:nvPr/>
        </p:nvSpPr>
        <p:spPr>
          <a:xfrm>
            <a:off x="805302" y="1274383"/>
            <a:ext cx="8525310" cy="19005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620">
              <a:lnSpc>
                <a:spcPts val="2120"/>
              </a:lnSpc>
            </a:pPr>
            <a:r>
              <a:rPr lang="ru-RU" sz="3000" b="1" spc="-20" dirty="0">
                <a:latin typeface="Calibri" panose="020F0502020204030204" pitchFamily="34" charset="0"/>
                <a:cs typeface="Calibri" panose="020F0502020204030204" pitchFamily="34" charset="0"/>
              </a:rPr>
              <a:t>1 вопрос-задание</a:t>
            </a:r>
          </a:p>
          <a:p>
            <a:pPr marL="7620">
              <a:lnSpc>
                <a:spcPts val="2120"/>
              </a:lnSpc>
            </a:pPr>
            <a:endParaRPr lang="ru-RU" sz="3000" b="1" spc="-2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620">
              <a:lnSpc>
                <a:spcPts val="2120"/>
              </a:lnSpc>
            </a:pPr>
            <a:r>
              <a:rPr lang="ru-RU" sz="3000" b="1" spc="-20" dirty="0">
                <a:latin typeface="Calibri" panose="020F0502020204030204" pitchFamily="34" charset="0"/>
                <a:cs typeface="Calibri" panose="020F0502020204030204" pitchFamily="34" charset="0"/>
              </a:rPr>
              <a:t>На ответ каждого отведенное время</a:t>
            </a:r>
          </a:p>
          <a:p>
            <a:pPr marL="7620">
              <a:lnSpc>
                <a:spcPts val="2120"/>
              </a:lnSpc>
            </a:pPr>
            <a:endParaRPr lang="ru-RU" sz="3000" b="1" spc="-2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620">
              <a:lnSpc>
                <a:spcPts val="2120"/>
              </a:lnSpc>
            </a:pPr>
            <a:r>
              <a:rPr lang="ru-RU" sz="3000" b="1" spc="-20" dirty="0">
                <a:latin typeface="Calibri" panose="020F0502020204030204" pitchFamily="34" charset="0"/>
                <a:cs typeface="Calibri" panose="020F0502020204030204" pitchFamily="34" charset="0"/>
              </a:rPr>
              <a:t>Дети отвечают по очереди, когда зазвенит таймер</a:t>
            </a:r>
            <a:endParaRPr lang="ru-RU" sz="3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ru-RU" sz="30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962227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0B45F-ECDA-4A22-874D-35AB4A9401B6}" type="slidenum">
              <a:rPr lang="ru-RU" smtClean="0"/>
              <a:pPr/>
              <a:t>72</a:t>
            </a:fld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b="77980"/>
          <a:stretch/>
        </p:blipFill>
        <p:spPr bwMode="auto">
          <a:xfrm>
            <a:off x="1252536" y="142009"/>
            <a:ext cx="10766916" cy="3272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0691579" y="291299"/>
            <a:ext cx="7023637" cy="96941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8789626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44968" y="0"/>
            <a:ext cx="6199032" cy="732790"/>
          </a:xfrm>
        </p:spPr>
        <p:txBody>
          <a:bodyPr>
            <a:noAutofit/>
          </a:bodyPr>
          <a:lstStyle/>
          <a:p>
            <a:r>
              <a:rPr lang="ru-RU" sz="5400" b="1" dirty="0"/>
              <a:t>«Стороны света»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0B45F-ECDA-4A22-874D-35AB4A9401B6}" type="slidenum">
              <a:rPr lang="ru-RU" smtClean="0"/>
              <a:pPr/>
              <a:t>73</a:t>
            </a:fld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944968" cy="2978975"/>
          </a:xfrm>
          <a:prstGeom prst="rect">
            <a:avLst/>
          </a:prstGeom>
        </p:spPr>
      </p:pic>
      <p:pic>
        <p:nvPicPr>
          <p:cNvPr id="6146" name="Picture 2" descr="https://phonoteka.org/uploads/posts/2021-04/1618494575_6-p-fon-klassa-v-shkole-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7000" y="3710329"/>
            <a:ext cx="9789043" cy="6729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трелка вниз 5"/>
          <p:cNvSpPr/>
          <p:nvPr/>
        </p:nvSpPr>
        <p:spPr>
          <a:xfrm rot="16200000">
            <a:off x="-54824" y="6487035"/>
            <a:ext cx="1623527" cy="1175657"/>
          </a:xfrm>
          <a:prstGeom prst="downArrow">
            <a:avLst/>
          </a:prstGeom>
          <a:solidFill>
            <a:srgbClr val="66C2A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низ 7"/>
          <p:cNvSpPr/>
          <p:nvPr/>
        </p:nvSpPr>
        <p:spPr>
          <a:xfrm>
            <a:off x="3850713" y="5675271"/>
            <a:ext cx="1623527" cy="1175657"/>
          </a:xfrm>
          <a:prstGeom prst="downArrow">
            <a:avLst/>
          </a:prstGeom>
          <a:solidFill>
            <a:srgbClr val="66C2A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низ 8"/>
          <p:cNvSpPr/>
          <p:nvPr/>
        </p:nvSpPr>
        <p:spPr>
          <a:xfrm rot="5400000">
            <a:off x="10010915" y="6487035"/>
            <a:ext cx="1623527" cy="1175657"/>
          </a:xfrm>
          <a:prstGeom prst="downArrow">
            <a:avLst/>
          </a:prstGeom>
          <a:solidFill>
            <a:srgbClr val="66C2A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низ 9"/>
          <p:cNvSpPr/>
          <p:nvPr/>
        </p:nvSpPr>
        <p:spPr>
          <a:xfrm>
            <a:off x="7046243" y="9119732"/>
            <a:ext cx="1623527" cy="1175657"/>
          </a:xfrm>
          <a:prstGeom prst="downArrow">
            <a:avLst/>
          </a:prstGeom>
          <a:solidFill>
            <a:srgbClr val="66C2A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C9F21D0-5FA0-4B9C-BD14-3679F5D44D14}"/>
              </a:ext>
            </a:extLst>
          </p:cNvPr>
          <p:cNvSpPr txBox="1"/>
          <p:nvPr/>
        </p:nvSpPr>
        <p:spPr>
          <a:xfrm>
            <a:off x="3137656" y="862843"/>
            <a:ext cx="8525310" cy="19005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620">
              <a:lnSpc>
                <a:spcPts val="2120"/>
              </a:lnSpc>
            </a:pPr>
            <a:r>
              <a:rPr lang="ru-RU" sz="3000" b="1" spc="-20" dirty="0">
                <a:latin typeface="Calibri" panose="020F0502020204030204" pitchFamily="34" charset="0"/>
                <a:cs typeface="Calibri" panose="020F0502020204030204" pitchFamily="34" charset="0"/>
              </a:rPr>
              <a:t>1 вопрос</a:t>
            </a:r>
          </a:p>
          <a:p>
            <a:pPr marL="7620">
              <a:lnSpc>
                <a:spcPts val="2120"/>
              </a:lnSpc>
            </a:pPr>
            <a:endParaRPr lang="ru-RU" sz="3000" b="1" spc="-2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620">
              <a:lnSpc>
                <a:spcPts val="2120"/>
              </a:lnSpc>
            </a:pPr>
            <a:r>
              <a:rPr lang="ru-RU" sz="3000" b="1" spc="-20" dirty="0">
                <a:latin typeface="Calibri" panose="020F0502020204030204" pitchFamily="34" charset="0"/>
                <a:cs typeface="Calibri" panose="020F0502020204030204" pitchFamily="34" charset="0"/>
              </a:rPr>
              <a:t>4 варианта ответа, развешенные по классу</a:t>
            </a:r>
          </a:p>
          <a:p>
            <a:pPr marL="7620">
              <a:lnSpc>
                <a:spcPts val="2120"/>
              </a:lnSpc>
            </a:pPr>
            <a:endParaRPr lang="ru-RU" sz="3000" b="1" spc="-2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620">
              <a:lnSpc>
                <a:spcPts val="2120"/>
              </a:lnSpc>
            </a:pPr>
            <a:r>
              <a:rPr lang="ru-RU" sz="3000" b="1" spc="-20" dirty="0">
                <a:latin typeface="Calibri" panose="020F0502020204030204" pitchFamily="34" charset="0"/>
                <a:cs typeface="Calibri" panose="020F0502020204030204" pitchFamily="34" charset="0"/>
              </a:rPr>
              <a:t>Обоснование, почему «я пришел именно сюда»</a:t>
            </a:r>
            <a:endParaRPr lang="ru-RU" sz="3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ru-RU" sz="3000" dirty="0">
              <a:latin typeface="Calibri" panose="020F050202020403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1662966" y="3703508"/>
            <a:ext cx="6005706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000000"/>
                </a:solidFill>
                <a:latin typeface="Roboto"/>
              </a:rPr>
              <a:t>Тема: Бог, мир, человек</a:t>
            </a:r>
          </a:p>
          <a:p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>
                <a:solidFill>
                  <a:srgbClr val="000000"/>
                </a:solidFill>
                <a:latin typeface="Roboto"/>
              </a:rPr>
              <a:t>Вопрос с дилеммой/без правильного ответа: Какой самый важный дар, по мнению христиан, человек получил от Бога?</a:t>
            </a:r>
          </a:p>
          <a:p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>
                <a:solidFill>
                  <a:srgbClr val="000000"/>
                </a:solidFill>
                <a:latin typeface="Roboto"/>
              </a:rPr>
              <a:t>Название сторон: </a:t>
            </a:r>
          </a:p>
          <a:p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>
                <a:solidFill>
                  <a:srgbClr val="000000"/>
                </a:solidFill>
                <a:latin typeface="Roboto"/>
              </a:rPr>
              <a:t>Свобода</a:t>
            </a: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>
                <a:solidFill>
                  <a:srgbClr val="000000"/>
                </a:solidFill>
                <a:latin typeface="Roboto"/>
              </a:rPr>
              <a:t>Милосердие</a:t>
            </a: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>
                <a:solidFill>
                  <a:srgbClr val="000000"/>
                </a:solidFill>
                <a:latin typeface="Roboto"/>
              </a:rPr>
              <a:t>Разум</a:t>
            </a: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>
                <a:solidFill>
                  <a:srgbClr val="000000"/>
                </a:solidFill>
                <a:latin typeface="Roboto"/>
              </a:rPr>
              <a:t>Способность любить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67077194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0B45F-ECDA-4A22-874D-35AB4A9401B6}" type="slidenum">
              <a:rPr lang="ru-RU" smtClean="0"/>
              <a:pPr/>
              <a:t>74</a:t>
            </a:fld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9013371" y="1632336"/>
            <a:ext cx="876029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0000"/>
                </a:solidFill>
                <a:latin typeface="Calibri" panose="020F0502020204030204" pitchFamily="34" charset="0"/>
              </a:rPr>
              <a:t>Алгоритм:</a:t>
            </a:r>
          </a:p>
          <a:p>
            <a:pPr algn="ctr"/>
            <a:endParaRPr lang="ru-RU" sz="2800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ctr"/>
            <a:r>
              <a:rPr lang="ru-RU" sz="2800" b="1" dirty="0">
                <a:solidFill>
                  <a:srgbClr val="000000"/>
                </a:solidFill>
                <a:latin typeface="Calibri" panose="020F0502020204030204" pitchFamily="34" charset="0"/>
              </a:rPr>
              <a:t>Дети танцуют под музыку, передвигаясь по классу 30 секунд. Как только музыка перестает звучать, дети встают в пары с ближайшим одноклассником. Учитель задает вопрос. Каждый ребенок отвечает на поставленный вопрос, обращаясь к тому, с кем стоит в паре. Время на ответ каждого регулирует учитель по таймеру.</a:t>
            </a:r>
            <a:endParaRPr lang="ru-RU" sz="2800" b="1" dirty="0">
              <a:latin typeface="Calibri" panose="020F050202020403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400" y="6033541"/>
            <a:ext cx="12852698" cy="3951921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58069" y="1632335"/>
            <a:ext cx="876029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0000"/>
                </a:solidFill>
                <a:latin typeface="Calibri" panose="020F0502020204030204" pitchFamily="34" charset="0"/>
              </a:rPr>
              <a:t>Алгоритм:</a:t>
            </a:r>
          </a:p>
          <a:p>
            <a:pPr algn="ctr"/>
            <a:endParaRPr lang="ru-RU" sz="2800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ctr"/>
            <a:r>
              <a:rPr lang="ru-RU" sz="2800" b="1" dirty="0">
                <a:solidFill>
                  <a:srgbClr val="000000"/>
                </a:solidFill>
                <a:latin typeface="Calibri" panose="020F0502020204030204" pitchFamily="34" charset="0"/>
              </a:rPr>
              <a:t>Дети танцуют под музыку, передвигаясь по классу 30 секунд. Как только музыка перестает звучать, учитель задает вопрос. Вопрос должен быть таким, чтобы ответить можно было числом. Дети вместо ответа объединяются в группы, берутся за руки. Количество детей в каждой группе должно соответствовать правильному ответу. </a:t>
            </a:r>
            <a:endParaRPr lang="ru-RU" sz="2800" b="1" dirty="0">
              <a:latin typeface="Calibri" panose="020F0502020204030204" pitchFamily="34" charset="0"/>
            </a:endParaRP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2147455" y="296934"/>
            <a:ext cx="12912436" cy="1119957"/>
          </a:xfrm>
        </p:spPr>
        <p:txBody>
          <a:bodyPr>
            <a:noAutofit/>
          </a:bodyPr>
          <a:lstStyle/>
          <a:p>
            <a:r>
              <a:rPr lang="ru-RU" sz="5400" b="1" dirty="0"/>
              <a:t>«Полезные физкультминутки»</a:t>
            </a:r>
          </a:p>
        </p:txBody>
      </p:sp>
    </p:spTree>
    <p:extLst>
      <p:ext uri="{BB962C8B-B14F-4D97-AF65-F5344CB8AC3E}">
        <p14:creationId xmlns:p14="http://schemas.microsoft.com/office/powerpoint/2010/main" val="99296593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0B45F-ECDA-4A22-874D-35AB4A9401B6}" type="slidenum">
              <a:rPr lang="ru-RU" smtClean="0"/>
              <a:pPr/>
              <a:t>75</a:t>
            </a:fld>
            <a:endParaRPr lang="ru-RU" dirty="0"/>
          </a:p>
        </p:txBody>
      </p:sp>
      <p:sp>
        <p:nvSpPr>
          <p:cNvPr id="4" name="Заголовок 2"/>
          <p:cNvSpPr>
            <a:spLocks noGrp="1"/>
          </p:cNvSpPr>
          <p:nvPr>
            <p:ph type="title"/>
          </p:nvPr>
        </p:nvSpPr>
        <p:spPr>
          <a:xfrm>
            <a:off x="0" y="1512816"/>
            <a:ext cx="10554165" cy="6197197"/>
          </a:xfrm>
        </p:spPr>
        <p:txBody>
          <a:bodyPr>
            <a:normAutofit fontScale="90000"/>
          </a:bodyPr>
          <a:lstStyle/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 где же искать методические материалы?</a:t>
            </a:r>
            <a:b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Добро пожаловать в сообщество учителей Клевер Лаборатории!</a:t>
            </a:r>
            <a:b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6677" y="1512816"/>
            <a:ext cx="9079577" cy="12848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21726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0B45F-ECDA-4A22-874D-35AB4A9401B6}" type="slidenum">
              <a:rPr lang="ru-RU" smtClean="0"/>
              <a:pPr/>
              <a:t>76</a:t>
            </a:fld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42"/>
          <a:stretch/>
        </p:blipFill>
        <p:spPr>
          <a:xfrm>
            <a:off x="3377682" y="206940"/>
            <a:ext cx="12989006" cy="11016231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10631196" y="9429661"/>
            <a:ext cx="7369468" cy="696754"/>
          </a:xfrm>
          <a:prstGeom prst="rect">
            <a:avLst/>
          </a:prstGeom>
          <a:noFill/>
        </p:spPr>
        <p:txBody>
          <a:bodyPr wrap="square" lIns="90003" tIns="45002" rIns="90003" bIns="45002">
            <a:spAutoFit/>
          </a:bodyPr>
          <a:lstStyle/>
          <a:p>
            <a:pPr lvl="0" algn="r">
              <a:defRPr/>
            </a:pPr>
            <a:r>
              <a:rPr lang="en-US" sz="3937" b="1" spc="49" dirty="0">
                <a:ln w="0"/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ra Pro" panose="00000500000000000000" pitchFamily="2" charset="0"/>
                <a:ea typeface="Calibri"/>
                <a:cs typeface="Calibri"/>
                <a:sym typeface="Calibri"/>
                <a:hlinkClick r:id="rId3"/>
              </a:rPr>
              <a:t>https://clever-lab.pro/</a:t>
            </a:r>
            <a:r>
              <a:rPr lang="ru-RU" sz="3937" b="1" spc="49" dirty="0">
                <a:ln w="0"/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ra Pro" panose="00000500000000000000" pitchFamily="2" charset="0"/>
                <a:ea typeface="Calibri"/>
                <a:cs typeface="Calibri"/>
                <a:sym typeface="Calibri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6080054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Команда Клевер-Лаб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1050" y="2016125"/>
            <a:ext cx="9288463" cy="6192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Номер слайда 3"/>
          <p:cNvSpPr>
            <a:spLocks noGrp="1"/>
          </p:cNvSpPr>
          <p:nvPr>
            <p:ph type="sldNum" sz="quarter" idx="10"/>
          </p:nvPr>
        </p:nvSpPr>
        <p:spPr bwMode="auto">
          <a:xfrm>
            <a:off x="358775" y="9429750"/>
            <a:ext cx="893763" cy="55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ctr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defRPr sz="44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DF58A24-5ECB-45F2-A8C4-8AC774AD4367}" type="slidenum">
              <a:rPr lang="ru-RU" smtClean="0">
                <a:solidFill>
                  <a:prstClr val="white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77</a:t>
            </a:fld>
            <a:endParaRPr lang="ru-RU">
              <a:solidFill>
                <a:prstClr val="white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t="6204"/>
          <a:stretch/>
        </p:blipFill>
        <p:spPr>
          <a:xfrm>
            <a:off x="1436688" y="109538"/>
            <a:ext cx="6964362" cy="101171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9107488" y="366713"/>
            <a:ext cx="6913562" cy="696912"/>
          </a:xfrm>
          <a:prstGeom prst="rect">
            <a:avLst/>
          </a:prstGeom>
          <a:noFill/>
        </p:spPr>
        <p:txBody>
          <a:bodyPr lIns="90003" tIns="45002" rIns="90003" bIns="45002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900" b="1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ra Pro"/>
                <a:cs typeface="Calibri" pitchFamily="34" charset="0"/>
                <a:sym typeface="Calibri" pitchFamily="34" charset="0"/>
              </a:rPr>
              <a:t>Экспертный совет</a:t>
            </a:r>
          </a:p>
        </p:txBody>
      </p:sp>
    </p:spTree>
    <p:extLst>
      <p:ext uri="{BB962C8B-B14F-4D97-AF65-F5344CB8AC3E}">
        <p14:creationId xmlns:p14="http://schemas.microsoft.com/office/powerpoint/2010/main" val="25234800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Команда Клевер-Лаб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40900" cy="649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Номер слайда 3"/>
          <p:cNvSpPr>
            <a:spLocks noGrp="1"/>
          </p:cNvSpPr>
          <p:nvPr>
            <p:ph type="sldNum" sz="quarter" idx="10"/>
          </p:nvPr>
        </p:nvSpPr>
        <p:spPr bwMode="auto">
          <a:xfrm>
            <a:off x="358775" y="9429750"/>
            <a:ext cx="893763" cy="55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ctr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defRPr sz="44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D31465E-AEFB-4EEB-B5C5-A8426E89E1B5}" type="slidenum">
              <a:rPr lang="ru-RU" smtClean="0">
                <a:solidFill>
                  <a:prstClr val="white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78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412875" y="7629525"/>
            <a:ext cx="6915150" cy="696913"/>
          </a:xfrm>
          <a:prstGeom prst="rect">
            <a:avLst/>
          </a:prstGeom>
          <a:noFill/>
        </p:spPr>
        <p:txBody>
          <a:bodyPr lIns="90003" tIns="45002" rIns="90003" bIns="45002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900" b="1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ra Pro"/>
                <a:cs typeface="Calibri" pitchFamily="34" charset="0"/>
                <a:sym typeface="Calibri" pitchFamily="34" charset="0"/>
              </a:rPr>
              <a:t>Команда проекта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3813" y="214313"/>
            <a:ext cx="7189787" cy="100758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2621504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Преподаватели и разработчики курсов повышения квалификаци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53" b="2"/>
          <a:stretch>
            <a:fillRect/>
          </a:stretch>
        </p:blipFill>
        <p:spPr bwMode="auto">
          <a:xfrm>
            <a:off x="2262188" y="0"/>
            <a:ext cx="12539662" cy="735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Номер слайда 1"/>
          <p:cNvSpPr>
            <a:spLocks noGrp="1"/>
          </p:cNvSpPr>
          <p:nvPr>
            <p:ph type="sldNum" sz="quarter" idx="10"/>
          </p:nvPr>
        </p:nvSpPr>
        <p:spPr bwMode="auto">
          <a:xfrm>
            <a:off x="358775" y="9429750"/>
            <a:ext cx="893763" cy="55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ctr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defRPr sz="44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F84BF90-A43B-429C-8119-12507F475800}" type="slidenum">
              <a:rPr lang="ru-RU" smtClean="0">
                <a:solidFill>
                  <a:prstClr val="white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79</a:t>
            </a:fld>
            <a:endParaRPr lang="ru-RU">
              <a:solidFill>
                <a:prstClr val="white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5738" y="2998788"/>
            <a:ext cx="7591425" cy="7270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59988" y="2998788"/>
            <a:ext cx="7270750" cy="7270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2741613" y="80963"/>
            <a:ext cx="12611100" cy="696912"/>
          </a:xfrm>
          <a:prstGeom prst="rect">
            <a:avLst/>
          </a:prstGeom>
          <a:noFill/>
        </p:spPr>
        <p:txBody>
          <a:bodyPr lIns="90003" tIns="45002" rIns="90003" bIns="45002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900" b="1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ra Pro"/>
                <a:cs typeface="Calibri" pitchFamily="34" charset="0"/>
                <a:sym typeface="Calibri" pitchFamily="34" charset="0"/>
              </a:rPr>
              <a:t>Наши эксперты и преподаватели</a:t>
            </a:r>
          </a:p>
        </p:txBody>
      </p:sp>
    </p:spTree>
    <p:extLst>
      <p:ext uri="{BB962C8B-B14F-4D97-AF65-F5344CB8AC3E}">
        <p14:creationId xmlns:p14="http://schemas.microsoft.com/office/powerpoint/2010/main" val="37177531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0B45F-ECDA-4A22-874D-35AB4A9401B6}" type="slidenum">
              <a:rPr lang="ru-RU" smtClean="0"/>
              <a:pPr/>
              <a:t>8</a:t>
            </a:fld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1254" y="859192"/>
            <a:ext cx="11859562" cy="83407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9389848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Преподаватели и разработчики курсов повышения квалификаци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53" b="2"/>
          <a:stretch>
            <a:fillRect/>
          </a:stretch>
        </p:blipFill>
        <p:spPr bwMode="auto">
          <a:xfrm>
            <a:off x="2262188" y="0"/>
            <a:ext cx="12539662" cy="735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Номер слайда 1"/>
          <p:cNvSpPr>
            <a:spLocks noGrp="1"/>
          </p:cNvSpPr>
          <p:nvPr>
            <p:ph type="sldNum" sz="quarter" idx="10"/>
          </p:nvPr>
        </p:nvSpPr>
        <p:spPr bwMode="auto">
          <a:xfrm>
            <a:off x="358775" y="9429750"/>
            <a:ext cx="893763" cy="55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ctr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defRPr sz="44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F84BF90-A43B-429C-8119-12507F475800}" type="slidenum">
              <a:rPr lang="ru-RU" smtClean="0">
                <a:solidFill>
                  <a:prstClr val="white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80</a:t>
            </a:fld>
            <a:endParaRPr lang="ru-RU">
              <a:solidFill>
                <a:prstClr val="white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5738" y="3163888"/>
            <a:ext cx="7404100" cy="69834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66288" y="3163888"/>
            <a:ext cx="7440612" cy="69834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2741613" y="80963"/>
            <a:ext cx="12611100" cy="696912"/>
          </a:xfrm>
          <a:prstGeom prst="rect">
            <a:avLst/>
          </a:prstGeom>
          <a:noFill/>
        </p:spPr>
        <p:txBody>
          <a:bodyPr lIns="90003" tIns="45002" rIns="90003" bIns="45002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900" b="1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ra Pro"/>
                <a:cs typeface="Calibri" pitchFamily="34" charset="0"/>
                <a:sym typeface="Calibri" pitchFamily="34" charset="0"/>
              </a:rPr>
              <a:t>Наши эксперты и преподаватели</a:t>
            </a:r>
          </a:p>
        </p:txBody>
      </p:sp>
    </p:spTree>
    <p:extLst>
      <p:ext uri="{BB962C8B-B14F-4D97-AF65-F5344CB8AC3E}">
        <p14:creationId xmlns:p14="http://schemas.microsoft.com/office/powerpoint/2010/main" val="298511368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59B747F-21D6-470F-95EE-4933F3D6D2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889" y="973503"/>
            <a:ext cx="15718099" cy="82951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A0B45F-ECDA-4A22-874D-35AB4A9401B6}" type="slidenum">
              <a:rPr kumimoji="0" lang="ru-RU" sz="4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81</a:t>
            </a:fld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6" name="Рамка 5"/>
          <p:cNvSpPr/>
          <p:nvPr/>
        </p:nvSpPr>
        <p:spPr>
          <a:xfrm>
            <a:off x="6583454" y="1316614"/>
            <a:ext cx="1410619" cy="470417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8" name="Стрелка вверх 7"/>
          <p:cNvSpPr/>
          <p:nvPr/>
        </p:nvSpPr>
        <p:spPr>
          <a:xfrm>
            <a:off x="6812902" y="1908469"/>
            <a:ext cx="951722" cy="1343608"/>
          </a:xfrm>
          <a:prstGeom prst="upArrow">
            <a:avLst/>
          </a:prstGeom>
          <a:solidFill>
            <a:srgbClr val="FF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1681926" y="9429661"/>
            <a:ext cx="6318737" cy="696754"/>
          </a:xfrm>
          <a:prstGeom prst="rect">
            <a:avLst/>
          </a:prstGeom>
          <a:noFill/>
        </p:spPr>
        <p:txBody>
          <a:bodyPr wrap="square" lIns="90003" tIns="45002" rIns="90003" bIns="45002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37" b="1" i="0" u="none" strike="noStrike" kern="1200" cap="none" spc="49" normalizeH="0" baseline="0" noProof="0" dirty="0">
                <a:ln w="0"/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Calibri"/>
                <a:cs typeface="Calibri"/>
                <a:sym typeface="Calibri"/>
                <a:hlinkClick r:id="rId3"/>
              </a:rPr>
              <a:t>https://clever-lab.pro/</a:t>
            </a:r>
            <a:r>
              <a:rPr kumimoji="0" lang="ru-RU" sz="3937" b="1" i="0" u="none" strike="noStrike" kern="1200" cap="none" spc="49" normalizeH="0" baseline="0" noProof="0" dirty="0">
                <a:ln w="0"/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Calibri"/>
                <a:cs typeface="Calibri"/>
                <a:sym typeface="Calibri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8547880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043B24C-AEF9-4038-A49D-478DB72D74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2536" y="453938"/>
            <a:ext cx="16278054" cy="87477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A0B45F-ECDA-4A22-874D-35AB4A9401B6}" type="slidenum">
              <a:rPr kumimoji="0" lang="ru-RU" sz="4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82</a:t>
            </a:fld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6" name="Стрелка вверх 5"/>
          <p:cNvSpPr/>
          <p:nvPr/>
        </p:nvSpPr>
        <p:spPr>
          <a:xfrm rot="5400000">
            <a:off x="2352880" y="5428969"/>
            <a:ext cx="951722" cy="1343608"/>
          </a:xfrm>
          <a:prstGeom prst="upArrow">
            <a:avLst/>
          </a:prstGeom>
          <a:solidFill>
            <a:srgbClr val="FF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1681926" y="9429661"/>
            <a:ext cx="6318737" cy="696754"/>
          </a:xfrm>
          <a:prstGeom prst="rect">
            <a:avLst/>
          </a:prstGeom>
          <a:noFill/>
        </p:spPr>
        <p:txBody>
          <a:bodyPr wrap="square" lIns="90003" tIns="45002" rIns="90003" bIns="45002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37" b="1" i="0" u="none" strike="noStrike" kern="1200" cap="none" spc="49" normalizeH="0" baseline="0" noProof="0" dirty="0">
                <a:ln w="0"/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Calibri"/>
                <a:cs typeface="Calibri"/>
                <a:sym typeface="Calibri"/>
                <a:hlinkClick r:id="rId3"/>
              </a:rPr>
              <a:t>https://clever-lab.pro/</a:t>
            </a:r>
            <a:r>
              <a:rPr kumimoji="0" lang="ru-RU" sz="3937" b="1" i="0" u="none" strike="noStrike" kern="1200" cap="none" spc="49" normalizeH="0" baseline="0" noProof="0" dirty="0">
                <a:ln w="0"/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Calibri"/>
                <a:cs typeface="Calibri"/>
                <a:sym typeface="Calibri"/>
              </a:rPr>
              <a:t> </a:t>
            </a:r>
          </a:p>
        </p:txBody>
      </p:sp>
      <p:sp>
        <p:nvSpPr>
          <p:cNvPr id="8" name="Стрелка вверх 5">
            <a:extLst>
              <a:ext uri="{FF2B5EF4-FFF2-40B4-BE49-F238E27FC236}">
                <a16:creationId xmlns:a16="http://schemas.microsoft.com/office/drawing/2014/main" id="{A6F0771E-A6C6-4115-95A8-8669486DE9C4}"/>
              </a:ext>
            </a:extLst>
          </p:cNvPr>
          <p:cNvSpPr/>
          <p:nvPr/>
        </p:nvSpPr>
        <p:spPr>
          <a:xfrm>
            <a:off x="15514698" y="1355732"/>
            <a:ext cx="951722" cy="1343608"/>
          </a:xfrm>
          <a:prstGeom prst="upArrow">
            <a:avLst/>
          </a:prstGeom>
          <a:solidFill>
            <a:srgbClr val="FF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180168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E35E974-4970-4460-A097-DAF843504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0B45F-ECDA-4A22-874D-35AB4A9401B6}" type="slidenum">
              <a:rPr lang="ru-RU" smtClean="0"/>
              <a:pPr/>
              <a:t>83</a:t>
            </a:fld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7899411-2B25-4989-8B4B-5E7C50BAC2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0178" y="324205"/>
            <a:ext cx="11620305" cy="97909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7425516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0B45F-ECDA-4A22-874D-35AB4A9401B6}" type="slidenum">
              <a:rPr lang="ru-RU" smtClean="0"/>
              <a:pPr/>
              <a:t>84</a:t>
            </a:fld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775" y="0"/>
            <a:ext cx="7380191" cy="10439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1206" y="0"/>
            <a:ext cx="7380191" cy="10439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91194638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0B45F-ECDA-4A22-874D-35AB4A9401B6}" type="slidenum">
              <a:rPr lang="ru-RU" smtClean="0"/>
              <a:pPr/>
              <a:t>85</a:t>
            </a:fld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536" y="0"/>
            <a:ext cx="7380191" cy="10439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3191" y="0"/>
            <a:ext cx="7380191" cy="10439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0583443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0B45F-ECDA-4A22-874D-35AB4A9401B6}" type="slidenum">
              <a:rPr lang="ru-RU" smtClean="0"/>
              <a:pPr/>
              <a:t>86</a:t>
            </a:fld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536" y="0"/>
            <a:ext cx="7380191" cy="10439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3538" y="0"/>
            <a:ext cx="7380191" cy="10439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85947850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0B45F-ECDA-4A22-874D-35AB4A9401B6}" type="slidenum">
              <a:rPr lang="ru-RU" smtClean="0"/>
              <a:pPr/>
              <a:t>87</a:t>
            </a:fld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536" y="0"/>
            <a:ext cx="7380191" cy="10439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3191" y="0"/>
            <a:ext cx="7380191" cy="10439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78103600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0B45F-ECDA-4A22-874D-35AB4A9401B6}" type="slidenum">
              <a:rPr lang="ru-RU" smtClean="0"/>
              <a:pPr/>
              <a:t>88</a:t>
            </a:fld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536" y="0"/>
            <a:ext cx="7380191" cy="10439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0514" y="0"/>
            <a:ext cx="7380191" cy="10439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48551774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0B45F-ECDA-4A22-874D-35AB4A9401B6}" type="slidenum">
              <a:rPr lang="ru-RU" smtClean="0"/>
              <a:pPr/>
              <a:t>89</a:t>
            </a:fld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5258" y="160758"/>
            <a:ext cx="9267825" cy="6572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25805" y="3839353"/>
            <a:ext cx="9410700" cy="6343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9569620" y="932516"/>
            <a:ext cx="6923070" cy="2514367"/>
          </a:xfrm>
          <a:prstGeom prst="rect">
            <a:avLst/>
          </a:prstGeom>
          <a:noFill/>
        </p:spPr>
        <p:txBody>
          <a:bodyPr wrap="square" lIns="90003" tIns="45002" rIns="90003" bIns="45002">
            <a:spAutoFit/>
          </a:bodyPr>
          <a:lstStyle/>
          <a:p>
            <a:pPr marL="571500" lvl="0" indent="-571500" algn="ctr">
              <a:buFont typeface="Wingdings" panose="05000000000000000000" pitchFamily="2" charset="2"/>
              <a:buChar char="ü"/>
              <a:defRPr/>
            </a:pPr>
            <a:r>
              <a:rPr lang="ru-RU" sz="3937" b="1" spc="49" dirty="0">
                <a:ln w="0"/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/>
                <a:cs typeface="Calibri"/>
                <a:sym typeface="Calibri"/>
              </a:rPr>
              <a:t>«Разговоры о важном»</a:t>
            </a:r>
          </a:p>
          <a:p>
            <a:pPr marL="571500" lvl="0" indent="-571500" algn="ctr">
              <a:buFont typeface="Wingdings" panose="05000000000000000000" pitchFamily="2" charset="2"/>
              <a:buChar char="ü"/>
              <a:defRPr/>
            </a:pPr>
            <a:r>
              <a:rPr lang="ru-RU" sz="3937" b="1" spc="49" dirty="0">
                <a:ln w="0"/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/>
                <a:cs typeface="Calibri"/>
                <a:sym typeface="Calibri"/>
              </a:rPr>
              <a:t>Актуальные статьи</a:t>
            </a:r>
          </a:p>
          <a:p>
            <a:pPr marL="571500" lvl="0" indent="-571500" algn="ctr">
              <a:buFont typeface="Wingdings" panose="05000000000000000000" pitchFamily="2" charset="2"/>
              <a:buChar char="ü"/>
              <a:defRPr/>
            </a:pPr>
            <a:r>
              <a:rPr lang="ru-RU" sz="3937" b="1" spc="49" dirty="0">
                <a:ln w="0"/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/>
                <a:cs typeface="Calibri"/>
                <a:sym typeface="Calibri"/>
              </a:rPr>
              <a:t>Полезные подборки</a:t>
            </a:r>
          </a:p>
          <a:p>
            <a:pPr marL="571500" lvl="0" indent="-571500" algn="ctr">
              <a:buFont typeface="Wingdings" panose="05000000000000000000" pitchFamily="2" charset="2"/>
              <a:buChar char="ü"/>
              <a:defRPr/>
            </a:pPr>
            <a:r>
              <a:rPr lang="ru-RU" sz="3937" b="1" spc="49" dirty="0">
                <a:ln w="0"/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/>
                <a:cs typeface="Calibri"/>
                <a:sym typeface="Calibri"/>
              </a:rPr>
              <a:t>Чек-листы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805302" y="7471095"/>
            <a:ext cx="6923070" cy="2514367"/>
          </a:xfrm>
          <a:prstGeom prst="rect">
            <a:avLst/>
          </a:prstGeom>
          <a:noFill/>
        </p:spPr>
        <p:txBody>
          <a:bodyPr wrap="square" lIns="90003" tIns="45002" rIns="90003" bIns="45002">
            <a:spAutoFit/>
          </a:bodyPr>
          <a:lstStyle/>
          <a:p>
            <a:pPr marL="571500" lvl="0" indent="-571500" algn="ctr">
              <a:buFont typeface="Wingdings" panose="05000000000000000000" pitchFamily="2" charset="2"/>
              <a:buChar char="ü"/>
              <a:defRPr/>
            </a:pPr>
            <a:r>
              <a:rPr lang="ru-RU" sz="3937" b="1" spc="49" dirty="0">
                <a:ln w="0"/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/>
                <a:cs typeface="Calibri"/>
                <a:sym typeface="Calibri"/>
              </a:rPr>
              <a:t>Современные методики</a:t>
            </a:r>
          </a:p>
          <a:p>
            <a:pPr marL="571500" lvl="0" indent="-571500" algn="ctr">
              <a:buFont typeface="Wingdings" panose="05000000000000000000" pitchFamily="2" charset="2"/>
              <a:buChar char="ü"/>
              <a:defRPr/>
            </a:pPr>
            <a:r>
              <a:rPr lang="ru-RU" sz="3937" b="1" spc="49" dirty="0">
                <a:ln w="0"/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/>
                <a:cs typeface="Calibri"/>
                <a:sym typeface="Calibri"/>
              </a:rPr>
              <a:t>Обзоры книг</a:t>
            </a:r>
          </a:p>
          <a:p>
            <a:pPr marL="571500" lvl="0" indent="-571500" algn="ctr">
              <a:buFont typeface="Wingdings" panose="05000000000000000000" pitchFamily="2" charset="2"/>
              <a:buChar char="ü"/>
              <a:defRPr/>
            </a:pPr>
            <a:r>
              <a:rPr lang="ru-RU" sz="3937" b="1" spc="49" dirty="0">
                <a:ln w="0"/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/>
                <a:cs typeface="Calibri"/>
                <a:sym typeface="Calibri"/>
              </a:rPr>
              <a:t>Авторские материалы</a:t>
            </a:r>
          </a:p>
          <a:p>
            <a:pPr marL="571500" lvl="0" indent="-571500" algn="ctr">
              <a:buFont typeface="Wingdings" panose="05000000000000000000" pitchFamily="2" charset="2"/>
              <a:buChar char="ü"/>
              <a:defRPr/>
            </a:pPr>
            <a:r>
              <a:rPr lang="ru-RU" sz="3937" b="1" spc="49" dirty="0">
                <a:ln w="0"/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/>
                <a:cs typeface="Calibri"/>
                <a:sym typeface="Calibri"/>
              </a:rPr>
              <a:t>Лучшие практики</a:t>
            </a:r>
          </a:p>
        </p:txBody>
      </p:sp>
    </p:spTree>
    <p:extLst>
      <p:ext uri="{BB962C8B-B14F-4D97-AF65-F5344CB8AC3E}">
        <p14:creationId xmlns:p14="http://schemas.microsoft.com/office/powerpoint/2010/main" val="38515328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A0B45F-ECDA-4A22-874D-35AB4A9401B6}" type="slidenum">
              <a:rPr kumimoji="0" lang="ru-RU" sz="4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8" name="Заголовок 2"/>
          <p:cNvSpPr txBox="1">
            <a:spLocks/>
          </p:cNvSpPr>
          <p:nvPr/>
        </p:nvSpPr>
        <p:spPr>
          <a:xfrm>
            <a:off x="3766173" y="293749"/>
            <a:ext cx="10501605" cy="1090119"/>
          </a:xfrm>
          <a:prstGeom prst="rect">
            <a:avLst/>
          </a:prstGeom>
        </p:spPr>
        <p:txBody>
          <a:bodyPr/>
          <a:lstStyle>
            <a:lvl1pPr algn="l" defTabSz="135002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496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5002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496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Темы ОПК</a:t>
            </a:r>
          </a:p>
        </p:txBody>
      </p:sp>
      <p:graphicFrame>
        <p:nvGraphicFramePr>
          <p:cNvPr id="6" name="Схема 5"/>
          <p:cNvGraphicFramePr/>
          <p:nvPr/>
        </p:nvGraphicFramePr>
        <p:xfrm>
          <a:off x="1866122" y="1219552"/>
          <a:ext cx="15264882" cy="92198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05760293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0B45F-ECDA-4A22-874D-35AB4A9401B6}" type="slidenum">
              <a:rPr lang="ru-RU" smtClean="0"/>
              <a:pPr/>
              <a:t>90</a:t>
            </a:fld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633286" y="351551"/>
            <a:ext cx="11295694" cy="97776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11367318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0B45F-ECDA-4A22-874D-35AB4A9401B6}" type="slidenum">
              <a:rPr lang="ru-RU" smtClean="0"/>
              <a:pPr/>
              <a:t>91</a:t>
            </a:fld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1456" y="1130730"/>
            <a:ext cx="3993020" cy="37958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1491471" y="181113"/>
            <a:ext cx="15227559" cy="644881"/>
          </a:xfrm>
          <a:prstGeom prst="rect">
            <a:avLst/>
          </a:prstGeom>
          <a:noFill/>
        </p:spPr>
        <p:txBody>
          <a:bodyPr wrap="square" lIns="90003" tIns="45002" rIns="90003" bIns="45002">
            <a:spAutoFit/>
          </a:bodyPr>
          <a:lstStyle/>
          <a:p>
            <a:pPr lvl="0" algn="ctr">
              <a:defRPr/>
            </a:pPr>
            <a:r>
              <a:rPr lang="ru-RU" sz="3200" b="1" dirty="0">
                <a:solidFill>
                  <a:srgbClr val="0563C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Клевер Лаборатория «</a:t>
            </a:r>
            <a:r>
              <a:rPr lang="ru-RU" sz="3200" b="1" dirty="0" err="1">
                <a:solidFill>
                  <a:srgbClr val="0563C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Вконтакте</a:t>
            </a:r>
            <a:r>
              <a:rPr lang="ru-RU" sz="3200" b="1" dirty="0">
                <a:solidFill>
                  <a:srgbClr val="0563C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»:  </a:t>
            </a:r>
            <a:r>
              <a:rPr lang="en-US" sz="3600" b="1" spc="49" dirty="0">
                <a:ln w="0"/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/>
                <a:cs typeface="Calibri"/>
                <a:sym typeface="Calibri"/>
                <a:hlinkClick r:id="rId3"/>
              </a:rPr>
              <a:t>https://vk.com/kleverlaboratory</a:t>
            </a:r>
            <a:r>
              <a:rPr lang="ru-RU" sz="3600" b="1" spc="49" dirty="0">
                <a:ln w="0"/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/>
                <a:cs typeface="Calibri"/>
                <a:sym typeface="Calibri"/>
              </a:rPr>
              <a:t> 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54339" y="1187762"/>
            <a:ext cx="3758251" cy="37958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33464" y="5675967"/>
            <a:ext cx="5743575" cy="4210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302453" y="1130730"/>
            <a:ext cx="3993126" cy="39254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2485442" y="1130730"/>
            <a:ext cx="4519086" cy="39254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2748422" y="5576523"/>
            <a:ext cx="3993126" cy="44089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433316" y="5743225"/>
            <a:ext cx="4028765" cy="40755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05818178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DF9EB98A-232F-4E1F-BA55-24482C8E1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0B45F-ECDA-4A22-874D-35AB4A9401B6}" type="slidenum">
              <a:rPr lang="ru-RU" smtClean="0"/>
              <a:pPr/>
              <a:t>92</a:t>
            </a:fld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0FAD8A1-D911-409D-A84E-40B6C32D6F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0724" y="665648"/>
            <a:ext cx="10347214" cy="91081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E4B6658-05BC-42D6-B3F3-C94EE6B75FF4}"/>
              </a:ext>
            </a:extLst>
          </p:cNvPr>
          <p:cNvSpPr txBox="1"/>
          <p:nvPr/>
        </p:nvSpPr>
        <p:spPr>
          <a:xfrm>
            <a:off x="12314672" y="0"/>
            <a:ext cx="5585401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Font typeface="Wingdings" panose="05000000000000000000" pitchFamily="2" charset="2"/>
              <a:buChar char="ü"/>
            </a:pPr>
            <a:endParaRPr lang="ru-RU" sz="3600" b="1" dirty="0">
              <a:solidFill>
                <a:srgbClr val="7274B8"/>
              </a:solidFill>
            </a:endParaRP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ru-RU" sz="3600" b="1" dirty="0">
                <a:solidFill>
                  <a:srgbClr val="7274B8"/>
                </a:solidFill>
              </a:rPr>
              <a:t>Неделя Кино 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endParaRPr lang="ru-RU" sz="3600" b="1" dirty="0">
              <a:solidFill>
                <a:srgbClr val="7274B8"/>
              </a:solidFill>
            </a:endParaRP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ru-RU" sz="3600" b="1" dirty="0">
                <a:solidFill>
                  <a:srgbClr val="7274B8"/>
                </a:solidFill>
              </a:rPr>
              <a:t>Неделя Творчества 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endParaRPr lang="ru-RU" sz="3600" b="1" dirty="0">
              <a:solidFill>
                <a:srgbClr val="7274B8"/>
              </a:solidFill>
            </a:endParaRP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ru-RU" sz="3600" b="1" dirty="0">
                <a:solidFill>
                  <a:srgbClr val="7274B8"/>
                </a:solidFill>
              </a:rPr>
              <a:t>Неделя Экологии 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endParaRPr lang="ru-RU" sz="3600" b="1" dirty="0">
              <a:solidFill>
                <a:srgbClr val="7274B8"/>
              </a:solidFill>
            </a:endParaRP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ru-RU" sz="3600" b="1" dirty="0">
                <a:solidFill>
                  <a:srgbClr val="7274B8"/>
                </a:solidFill>
              </a:rPr>
              <a:t>Неделя Мероприятий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EFE5C7B-1FB6-4E90-85AF-96D57510A0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76126" y="4381299"/>
            <a:ext cx="5604163" cy="5604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128930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/>
          <p:nvPr/>
        </p:nvSpPr>
        <p:spPr>
          <a:xfrm>
            <a:off x="929160" y="13383"/>
            <a:ext cx="6552716" cy="6595331"/>
          </a:xfrm>
          <a:custGeom>
            <a:avLst/>
            <a:gdLst>
              <a:gd name="OXMLTextRectL" fmla="val 0"/>
              <a:gd name="OXMLTextRectT" fmla="val 0"/>
              <a:gd name="OXMLTextRectR" fmla="val w"/>
              <a:gd name="OXMLTextRectB" fmla="val h"/>
              <a:gd name="COTextRectL" fmla="*/ OXMLTextRectL 1 w"/>
              <a:gd name="COTextRectT" fmla="*/ OXMLTextRectT 1 h"/>
              <a:gd name="COTextRectR" fmla="*/ OXMLTextRectR 1 w"/>
              <a:gd name="COTextRectB" fmla="*/ OXMLTextRectB 1 h"/>
              <a:gd name="ODFLeft" fmla="val 0"/>
              <a:gd name="ODFTop" fmla="val 0"/>
              <a:gd name="ODFRight" fmla="val 2440940"/>
              <a:gd name="ODFBottom" fmla="val 2456815"/>
              <a:gd name="ODFWidth" fmla="val 2440940"/>
              <a:gd name="ODFHeight" fmla="val 2456815"/>
            </a:gdLst>
            <a:ahLst/>
            <a:cxnLst/>
            <a:rect l="OXMLTextRectL" t="OXMLTextRectT" r="OXMLTextRectR" b="OXMLTextRectB"/>
            <a:pathLst>
              <a:path w="2440940" h="2456815">
                <a:moveTo>
                  <a:pt x="1097726" y="0"/>
                </a:moveTo>
                <a:lnTo>
                  <a:pt x="130471" y="0"/>
                </a:lnTo>
                <a:lnTo>
                  <a:pt x="79754" y="10236"/>
                </a:lnTo>
                <a:lnTo>
                  <a:pt x="38334" y="38154"/>
                </a:lnTo>
                <a:lnTo>
                  <a:pt x="10406" y="79564"/>
                </a:lnTo>
                <a:lnTo>
                  <a:pt x="165" y="130276"/>
                </a:lnTo>
                <a:lnTo>
                  <a:pt x="125" y="305497"/>
                </a:lnTo>
                <a:lnTo>
                  <a:pt x="0" y="1371865"/>
                </a:lnTo>
                <a:lnTo>
                  <a:pt x="1777" y="1416047"/>
                </a:lnTo>
                <a:lnTo>
                  <a:pt x="5701" y="1462415"/>
                </a:lnTo>
                <a:lnTo>
                  <a:pt x="11608" y="1508076"/>
                </a:lnTo>
                <a:lnTo>
                  <a:pt x="19451" y="1553004"/>
                </a:lnTo>
                <a:lnTo>
                  <a:pt x="29185" y="1597173"/>
                </a:lnTo>
                <a:lnTo>
                  <a:pt x="40762" y="1640554"/>
                </a:lnTo>
                <a:lnTo>
                  <a:pt x="54135" y="1683122"/>
                </a:lnTo>
                <a:lnTo>
                  <a:pt x="69258" y="1724850"/>
                </a:lnTo>
                <a:lnTo>
                  <a:pt x="86084" y="1765711"/>
                </a:lnTo>
                <a:lnTo>
                  <a:pt x="104566" y="1805679"/>
                </a:lnTo>
                <a:lnTo>
                  <a:pt x="124657" y="1844726"/>
                </a:lnTo>
                <a:lnTo>
                  <a:pt x="146310" y="1882827"/>
                </a:lnTo>
                <a:lnTo>
                  <a:pt x="169479" y="1919953"/>
                </a:lnTo>
                <a:lnTo>
                  <a:pt x="194117" y="1956080"/>
                </a:lnTo>
                <a:lnTo>
                  <a:pt x="220177" y="1991179"/>
                </a:lnTo>
                <a:lnTo>
                  <a:pt x="247612" y="2025224"/>
                </a:lnTo>
                <a:lnTo>
                  <a:pt x="276376" y="2058189"/>
                </a:lnTo>
                <a:lnTo>
                  <a:pt x="306421" y="2090047"/>
                </a:lnTo>
                <a:lnTo>
                  <a:pt x="337701" y="2120771"/>
                </a:lnTo>
                <a:lnTo>
                  <a:pt x="370169" y="2150334"/>
                </a:lnTo>
                <a:lnTo>
                  <a:pt x="403778" y="2178710"/>
                </a:lnTo>
                <a:lnTo>
                  <a:pt x="438482" y="2205871"/>
                </a:lnTo>
                <a:lnTo>
                  <a:pt x="474233" y="2231792"/>
                </a:lnTo>
                <a:lnTo>
                  <a:pt x="510985" y="2256445"/>
                </a:lnTo>
                <a:lnTo>
                  <a:pt x="548691" y="2279804"/>
                </a:lnTo>
                <a:lnTo>
                  <a:pt x="587305" y="2301842"/>
                </a:lnTo>
                <a:lnTo>
                  <a:pt x="626778" y="2322533"/>
                </a:lnTo>
                <a:lnTo>
                  <a:pt x="667066" y="2341849"/>
                </a:lnTo>
                <a:lnTo>
                  <a:pt x="708120" y="2359764"/>
                </a:lnTo>
                <a:lnTo>
                  <a:pt x="749895" y="2376251"/>
                </a:lnTo>
                <a:lnTo>
                  <a:pt x="792342" y="2391283"/>
                </a:lnTo>
                <a:lnTo>
                  <a:pt x="835417" y="2404834"/>
                </a:lnTo>
                <a:lnTo>
                  <a:pt x="879070" y="2416878"/>
                </a:lnTo>
                <a:lnTo>
                  <a:pt x="923257" y="2427386"/>
                </a:lnTo>
                <a:lnTo>
                  <a:pt x="967930" y="2436334"/>
                </a:lnTo>
                <a:lnTo>
                  <a:pt x="1013042" y="2443693"/>
                </a:lnTo>
                <a:lnTo>
                  <a:pt x="1058546" y="2449437"/>
                </a:lnTo>
                <a:lnTo>
                  <a:pt x="1104396" y="2453540"/>
                </a:lnTo>
                <a:lnTo>
                  <a:pt x="1150545" y="2455975"/>
                </a:lnTo>
                <a:lnTo>
                  <a:pt x="1196946" y="2456714"/>
                </a:lnTo>
                <a:lnTo>
                  <a:pt x="1243553" y="2455732"/>
                </a:lnTo>
                <a:lnTo>
                  <a:pt x="1290318" y="2453002"/>
                </a:lnTo>
                <a:lnTo>
                  <a:pt x="1337194" y="2448496"/>
                </a:lnTo>
                <a:lnTo>
                  <a:pt x="1384916" y="2442064"/>
                </a:lnTo>
                <a:lnTo>
                  <a:pt x="1431992" y="2433861"/>
                </a:lnTo>
                <a:lnTo>
                  <a:pt x="1478391" y="2423927"/>
                </a:lnTo>
                <a:lnTo>
                  <a:pt x="1524083" y="2412299"/>
                </a:lnTo>
                <a:lnTo>
                  <a:pt x="1569038" y="2399014"/>
                </a:lnTo>
                <a:lnTo>
                  <a:pt x="1613224" y="2384111"/>
                </a:lnTo>
                <a:lnTo>
                  <a:pt x="1656612" y="2367627"/>
                </a:lnTo>
                <a:lnTo>
                  <a:pt x="1699170" y="2349601"/>
                </a:lnTo>
                <a:lnTo>
                  <a:pt x="1740869" y="2330069"/>
                </a:lnTo>
                <a:lnTo>
                  <a:pt x="1781678" y="2309069"/>
                </a:lnTo>
                <a:lnTo>
                  <a:pt x="1821566" y="2286640"/>
                </a:lnTo>
                <a:lnTo>
                  <a:pt x="1860504" y="2262820"/>
                </a:lnTo>
                <a:lnTo>
                  <a:pt x="1898459" y="2237645"/>
                </a:lnTo>
                <a:lnTo>
                  <a:pt x="1935402" y="2211154"/>
                </a:lnTo>
                <a:lnTo>
                  <a:pt x="1971303" y="2183385"/>
                </a:lnTo>
                <a:lnTo>
                  <a:pt x="2006131" y="2154375"/>
                </a:lnTo>
                <a:lnTo>
                  <a:pt x="2039855" y="2124163"/>
                </a:lnTo>
                <a:lnTo>
                  <a:pt x="2072445" y="2092785"/>
                </a:lnTo>
                <a:lnTo>
                  <a:pt x="2103870" y="2060281"/>
                </a:lnTo>
                <a:lnTo>
                  <a:pt x="2134100" y="2026687"/>
                </a:lnTo>
                <a:lnTo>
                  <a:pt x="2163104" y="1992041"/>
                </a:lnTo>
                <a:lnTo>
                  <a:pt x="2190852" y="1956382"/>
                </a:lnTo>
                <a:lnTo>
                  <a:pt x="2217314" y="1919746"/>
                </a:lnTo>
                <a:lnTo>
                  <a:pt x="2242458" y="1882172"/>
                </a:lnTo>
                <a:lnTo>
                  <a:pt x="2266255" y="1843698"/>
                </a:lnTo>
                <a:lnTo>
                  <a:pt x="2288674" y="1804361"/>
                </a:lnTo>
                <a:lnTo>
                  <a:pt x="2309683" y="1764200"/>
                </a:lnTo>
                <a:lnTo>
                  <a:pt x="2329254" y="1723251"/>
                </a:lnTo>
                <a:lnTo>
                  <a:pt x="2347355" y="1681553"/>
                </a:lnTo>
                <a:lnTo>
                  <a:pt x="2363956" y="1639144"/>
                </a:lnTo>
                <a:lnTo>
                  <a:pt x="2379026" y="1596061"/>
                </a:lnTo>
                <a:lnTo>
                  <a:pt x="2392535" y="1552343"/>
                </a:lnTo>
                <a:lnTo>
                  <a:pt x="2404453" y="1508026"/>
                </a:lnTo>
                <a:lnTo>
                  <a:pt x="2414748" y="1463149"/>
                </a:lnTo>
                <a:lnTo>
                  <a:pt x="2423390" y="1417749"/>
                </a:lnTo>
                <a:lnTo>
                  <a:pt x="2430349" y="1371865"/>
                </a:lnTo>
                <a:lnTo>
                  <a:pt x="2435595" y="1325534"/>
                </a:lnTo>
                <a:lnTo>
                  <a:pt x="2439096" y="1278794"/>
                </a:lnTo>
                <a:lnTo>
                  <a:pt x="2440823" y="1231683"/>
                </a:lnTo>
                <a:lnTo>
                  <a:pt x="2440744" y="1184238"/>
                </a:lnTo>
                <a:lnTo>
                  <a:pt x="2438830" y="1136497"/>
                </a:lnTo>
                <a:lnTo>
                  <a:pt x="2435050" y="1088499"/>
                </a:lnTo>
                <a:lnTo>
                  <a:pt x="2429259" y="1039665"/>
                </a:lnTo>
                <a:lnTo>
                  <a:pt x="2421597" y="991770"/>
                </a:lnTo>
                <a:lnTo>
                  <a:pt x="2412105" y="944826"/>
                </a:lnTo>
                <a:lnTo>
                  <a:pt x="2400825" y="898847"/>
                </a:lnTo>
                <a:lnTo>
                  <a:pt x="2387795" y="853847"/>
                </a:lnTo>
                <a:lnTo>
                  <a:pt x="2373058" y="809839"/>
                </a:lnTo>
                <a:lnTo>
                  <a:pt x="2356654" y="766836"/>
                </a:lnTo>
                <a:lnTo>
                  <a:pt x="2338624" y="724853"/>
                </a:lnTo>
                <a:lnTo>
                  <a:pt x="2319007" y="683903"/>
                </a:lnTo>
                <a:lnTo>
                  <a:pt x="2297846" y="643999"/>
                </a:lnTo>
                <a:lnTo>
                  <a:pt x="2275181" y="605155"/>
                </a:lnTo>
                <a:lnTo>
                  <a:pt x="2251052" y="567385"/>
                </a:lnTo>
                <a:lnTo>
                  <a:pt x="2225501" y="530702"/>
                </a:lnTo>
                <a:lnTo>
                  <a:pt x="2198567" y="495119"/>
                </a:lnTo>
                <a:lnTo>
                  <a:pt x="2170292" y="460651"/>
                </a:lnTo>
                <a:lnTo>
                  <a:pt x="2140717" y="427310"/>
                </a:lnTo>
                <a:lnTo>
                  <a:pt x="2109881" y="395111"/>
                </a:lnTo>
                <a:lnTo>
                  <a:pt x="2077827" y="364067"/>
                </a:lnTo>
                <a:lnTo>
                  <a:pt x="2044594" y="334191"/>
                </a:lnTo>
                <a:lnTo>
                  <a:pt x="2010223" y="305497"/>
                </a:lnTo>
                <a:lnTo>
                  <a:pt x="1974755" y="277999"/>
                </a:lnTo>
                <a:lnTo>
                  <a:pt x="1938231" y="251710"/>
                </a:lnTo>
                <a:lnTo>
                  <a:pt x="1900691" y="226644"/>
                </a:lnTo>
                <a:lnTo>
                  <a:pt x="1862176" y="202814"/>
                </a:lnTo>
                <a:lnTo>
                  <a:pt x="1822727" y="180234"/>
                </a:lnTo>
                <a:lnTo>
                  <a:pt x="1782385" y="158917"/>
                </a:lnTo>
                <a:lnTo>
                  <a:pt x="1741190" y="138878"/>
                </a:lnTo>
                <a:lnTo>
                  <a:pt x="1699183" y="120128"/>
                </a:lnTo>
                <a:lnTo>
                  <a:pt x="1656405" y="102683"/>
                </a:lnTo>
                <a:lnTo>
                  <a:pt x="1612896" y="86556"/>
                </a:lnTo>
                <a:lnTo>
                  <a:pt x="1568697" y="71760"/>
                </a:lnTo>
                <a:lnTo>
                  <a:pt x="1523849" y="58308"/>
                </a:lnTo>
                <a:lnTo>
                  <a:pt x="1478393" y="46215"/>
                </a:lnTo>
                <a:lnTo>
                  <a:pt x="1432369" y="35494"/>
                </a:lnTo>
                <a:lnTo>
                  <a:pt x="1385818" y="26159"/>
                </a:lnTo>
                <a:lnTo>
                  <a:pt x="1338781" y="18222"/>
                </a:lnTo>
                <a:lnTo>
                  <a:pt x="1291298" y="11698"/>
                </a:lnTo>
                <a:lnTo>
                  <a:pt x="1243410" y="6600"/>
                </a:lnTo>
                <a:lnTo>
                  <a:pt x="1195159" y="2942"/>
                </a:lnTo>
                <a:lnTo>
                  <a:pt x="1146583" y="737"/>
                </a:lnTo>
                <a:lnTo>
                  <a:pt x="1097726" y="0"/>
                </a:lnTo>
                <a:close/>
              </a:path>
            </a:pathLst>
          </a:custGeom>
          <a:solidFill>
            <a:srgbClr val="FFC35B"/>
          </a:solidFill>
          <a:ln>
            <a:noFill/>
          </a:ln>
        </p:spPr>
        <p:txBody>
          <a:bodyPr wrap="square" lIns="0" tIns="0" rIns="0" bIns="0" anchor="t">
            <a:noAutofit/>
          </a:bodyPr>
          <a:lstStyle/>
          <a:p>
            <a:endParaRPr sz="1622" dirty="0">
              <a:solidFill>
                <a:schemeClr val="dk1"/>
              </a:solidFill>
              <a:latin typeface="Calibri" panose="020F0502020204030204" pitchFamily="34" charset="0"/>
              <a:ea typeface="Cera Pro"/>
              <a:cs typeface="Calibri" panose="020F0502020204030204" pitchFamily="34" charset="0"/>
            </a:endParaRPr>
          </a:p>
        </p:txBody>
      </p:sp>
      <p:pic>
        <p:nvPicPr>
          <p:cNvPr id="45" name="Picture 45"/>
          <p:cNvPicPr/>
          <p:nvPr/>
        </p:nvPicPr>
        <p:blipFill>
          <a:blip r:embed="rId2"/>
          <a:stretch/>
        </p:blipFill>
        <p:spPr>
          <a:xfrm>
            <a:off x="929160" y="2559767"/>
            <a:ext cx="3476113" cy="7879631"/>
          </a:xfrm>
          <a:prstGeom prst="rect">
            <a:avLst/>
          </a:prstGeom>
        </p:spPr>
      </p:pic>
      <p:pic>
        <p:nvPicPr>
          <p:cNvPr id="47" name="Picture 47"/>
          <p:cNvPicPr/>
          <p:nvPr/>
        </p:nvPicPr>
        <p:blipFill>
          <a:blip r:embed="rId3"/>
          <a:stretch/>
        </p:blipFill>
        <p:spPr>
          <a:xfrm>
            <a:off x="5573509" y="936171"/>
            <a:ext cx="10550202" cy="5934488"/>
          </a:xfrm>
          <a:prstGeom prst="rect">
            <a:avLst/>
          </a:prstGeom>
          <a:ln>
            <a:noFill/>
          </a:ln>
        </p:spPr>
      </p:pic>
      <p:pic>
        <p:nvPicPr>
          <p:cNvPr id="49" name="Picture 49"/>
          <p:cNvPicPr/>
          <p:nvPr/>
        </p:nvPicPr>
        <p:blipFill>
          <a:blip r:embed="rId4"/>
          <a:stretch/>
        </p:blipFill>
        <p:spPr>
          <a:xfrm>
            <a:off x="7003856" y="6701003"/>
            <a:ext cx="7689508" cy="3646108"/>
          </a:xfrm>
          <a:prstGeom prst="rect">
            <a:avLst/>
          </a:prstGeom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1728" y="2109962"/>
            <a:ext cx="12497208" cy="83294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0B45F-ECDA-4A22-874D-35AB4A9401B6}" type="slidenum">
              <a:rPr lang="ru-RU" smtClean="0"/>
              <a:pPr/>
              <a:t>94</a:t>
            </a:fld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7312"/>
            <a:ext cx="6242304" cy="41605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8359" y="0"/>
            <a:ext cx="6242304" cy="41635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65257657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518492" y="3127356"/>
            <a:ext cx="10489066" cy="608826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7200" dirty="0"/>
              <a:t>Ваши вопросы…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0B45F-ECDA-4A22-874D-35AB4A9401B6}" type="slidenum">
              <a:rPr lang="ru-RU" smtClean="0"/>
              <a:pPr/>
              <a:t>95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6833230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Тема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1591</TotalTime>
  <Words>3204</Words>
  <Application>Microsoft Office PowerPoint</Application>
  <PresentationFormat>Произвольный</PresentationFormat>
  <Paragraphs>563</Paragraphs>
  <Slides>95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95</vt:i4>
      </vt:variant>
    </vt:vector>
  </HeadingPairs>
  <TitlesOfParts>
    <vt:vector size="106" baseType="lpstr">
      <vt:lpstr>맑은 고딕</vt:lpstr>
      <vt:lpstr>Arial</vt:lpstr>
      <vt:lpstr>Calibri</vt:lpstr>
      <vt:lpstr>Calibri Light</vt:lpstr>
      <vt:lpstr>Cambria</vt:lpstr>
      <vt:lpstr>Cera Pro</vt:lpstr>
      <vt:lpstr>Roboto</vt:lpstr>
      <vt:lpstr>Times New Roman</vt:lpstr>
      <vt:lpstr>Wingdings</vt:lpstr>
      <vt:lpstr>Тема Office</vt:lpstr>
      <vt:lpstr>1_Тема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Предметные результаты обучения по модулю «Основы православной культуры» должны обеспечивать следующие достижения обучающегося: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Топ-7 интересных виртуальных экскурсий ссылка</vt:lpstr>
      <vt:lpstr>«Вопросы Веры и Фомы, или Чай с вареньем» — детская христианская аудиоэнциклопедия ссылка</vt:lpstr>
      <vt:lpstr>Антология русской поэзии «Круг лета Господня». Времена года и православные праздники в мультимедийном проекте «Живая поэзия» ссылка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Литература. 7-й класс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Основы методики преподавания ОПК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 позиции учителя</vt:lpstr>
      <vt:lpstr>Презентация PowerPoint</vt:lpstr>
      <vt:lpstr>С позиции ученика</vt:lpstr>
      <vt:lpstr>Презентация PowerPoint</vt:lpstr>
      <vt:lpstr>Презентация PowerPoint</vt:lpstr>
      <vt:lpstr>Презентация PowerPoint</vt:lpstr>
      <vt:lpstr>Конус обучения Эдгара Дейла</vt:lpstr>
      <vt:lpstr>Презентация PowerPoint</vt:lpstr>
      <vt:lpstr>Презентация PowerPoint</vt:lpstr>
      <vt:lpstr>Презентация PowerPoint</vt:lpstr>
      <vt:lpstr>Уровни громкости голоса</vt:lpstr>
      <vt:lpstr>Сигналы тишины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Эффективные «четвёрки»</vt:lpstr>
      <vt:lpstr>Презентация PowerPoint</vt:lpstr>
      <vt:lpstr>«Стороны света»</vt:lpstr>
      <vt:lpstr>«Полезные физкультминутки»</vt:lpstr>
      <vt:lpstr> А где же искать методические материалы?  Добро пожаловать в сообщество учителей Клевер Лаборатории!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Home</dc:creator>
  <cp:lastModifiedBy>Галина</cp:lastModifiedBy>
  <cp:revision>125</cp:revision>
  <dcterms:created xsi:type="dcterms:W3CDTF">2022-07-22T21:22:01Z</dcterms:created>
  <dcterms:modified xsi:type="dcterms:W3CDTF">2023-06-11T05:46:30Z</dcterms:modified>
</cp:coreProperties>
</file>