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3"/>
  </p:notesMasterIdLst>
  <p:sldIdLst>
    <p:sldId id="278" r:id="rId2"/>
    <p:sldId id="279" r:id="rId3"/>
    <p:sldId id="269" r:id="rId4"/>
    <p:sldId id="280" r:id="rId5"/>
    <p:sldId id="281" r:id="rId6"/>
    <p:sldId id="256" r:id="rId7"/>
    <p:sldId id="257" r:id="rId8"/>
    <p:sldId id="261" r:id="rId9"/>
    <p:sldId id="282" r:id="rId10"/>
    <p:sldId id="262" r:id="rId11"/>
    <p:sldId id="284" r:id="rId12"/>
    <p:sldId id="263" r:id="rId13"/>
    <p:sldId id="285" r:id="rId14"/>
    <p:sldId id="286" r:id="rId15"/>
    <p:sldId id="287" r:id="rId16"/>
    <p:sldId id="276" r:id="rId17"/>
    <p:sldId id="264" r:id="rId18"/>
    <p:sldId id="290" r:id="rId19"/>
    <p:sldId id="288" r:id="rId20"/>
    <p:sldId id="289" r:id="rId21"/>
    <p:sldId id="27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7091" autoAdjust="0"/>
  </p:normalViewPr>
  <p:slideViewPr>
    <p:cSldViewPr snapToGrid="0">
      <p:cViewPr varScale="1">
        <p:scale>
          <a:sx n="60" d="100"/>
          <a:sy n="60" d="100"/>
        </p:scale>
        <p:origin x="111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02D00E-A9EA-4862-B38E-4B9EFB75CAA3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C01B87-E887-4765-8DFE-BE5B9E6B64A1}">
      <dgm:prSet phldrT="[Текст]" custT="1"/>
      <dgm:spPr/>
      <dgm:t>
        <a:bodyPr/>
        <a:lstStyle/>
        <a:p>
          <a:r>
            <a:rPr lang="ru-RU" sz="4400" dirty="0" smtClean="0">
              <a:latin typeface="Arial" panose="020B0604020202020204" pitchFamily="34" charset="0"/>
              <a:cs typeface="Arial" panose="020B0604020202020204" pitchFamily="34" charset="0"/>
            </a:rPr>
            <a:t>ЦОР</a:t>
          </a:r>
          <a:endParaRPr lang="ru-RU" sz="4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C44175-5A68-49AB-9269-DE768F745C7E}" type="parTrans" cxnId="{8361E2B8-6F4A-4E78-9EB6-4DE46BD20C66}">
      <dgm:prSet/>
      <dgm:spPr/>
      <dgm:t>
        <a:bodyPr/>
        <a:lstStyle/>
        <a:p>
          <a:endParaRPr lang="ru-RU"/>
        </a:p>
      </dgm:t>
    </dgm:pt>
    <dgm:pt modelId="{5ECCA886-8F68-44FB-B4AC-7192F7FB505F}" type="sibTrans" cxnId="{8361E2B8-6F4A-4E78-9EB6-4DE46BD20C66}">
      <dgm:prSet/>
      <dgm:spPr/>
      <dgm:t>
        <a:bodyPr/>
        <a:lstStyle/>
        <a:p>
          <a:endParaRPr lang="ru-RU"/>
        </a:p>
      </dgm:t>
    </dgm:pt>
    <dgm:pt modelId="{EBA3F7D6-ADF3-4FE4-81FE-78804A34A807}">
      <dgm:prSet phldrT="[Текст]" custT="1"/>
      <dgm:spPr/>
      <dgm:t>
        <a:bodyPr/>
        <a:lstStyle/>
        <a:p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Иллюстрации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1C2D50-D26E-4C0D-92C1-6D1DFDA23B9E}" type="parTrans" cxnId="{DB7257D1-F163-4755-BAA0-4971F10B6F26}">
      <dgm:prSet/>
      <dgm:spPr/>
      <dgm:t>
        <a:bodyPr/>
        <a:lstStyle/>
        <a:p>
          <a:endParaRPr lang="ru-RU"/>
        </a:p>
      </dgm:t>
    </dgm:pt>
    <dgm:pt modelId="{5E939E22-C47F-4758-B7C4-B46F5889FD2C}" type="sibTrans" cxnId="{DB7257D1-F163-4755-BAA0-4971F10B6F26}">
      <dgm:prSet/>
      <dgm:spPr/>
      <dgm:t>
        <a:bodyPr/>
        <a:lstStyle/>
        <a:p>
          <a:endParaRPr lang="ru-RU"/>
        </a:p>
      </dgm:t>
    </dgm:pt>
    <dgm:pt modelId="{1851BC26-476F-45B3-9209-F4F00892FE7F}">
      <dgm:prSet phldrT="[Текст]" custT="1"/>
      <dgm:spPr/>
      <dgm:t>
        <a:bodyPr/>
        <a:lstStyle/>
        <a:p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Видео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10F48E-4EC5-4E27-92E1-B91AE2AC6E29}" type="parTrans" cxnId="{7F93B09B-1248-4173-83FD-FB6931FD227B}">
      <dgm:prSet/>
      <dgm:spPr/>
      <dgm:t>
        <a:bodyPr/>
        <a:lstStyle/>
        <a:p>
          <a:endParaRPr lang="ru-RU"/>
        </a:p>
      </dgm:t>
    </dgm:pt>
    <dgm:pt modelId="{B4DAA1AB-70A3-436C-9778-3F0031D375AB}" type="sibTrans" cxnId="{7F93B09B-1248-4173-83FD-FB6931FD227B}">
      <dgm:prSet/>
      <dgm:spPr/>
      <dgm:t>
        <a:bodyPr/>
        <a:lstStyle/>
        <a:p>
          <a:endParaRPr lang="ru-RU"/>
        </a:p>
      </dgm:t>
    </dgm:pt>
    <dgm:pt modelId="{1FBD4DFD-A88E-4BCB-9721-591502036E4A}">
      <dgm:prSet phldrT="[Текст]" custT="1"/>
      <dgm:spPr/>
      <dgm:t>
        <a:bodyPr/>
        <a:lstStyle/>
        <a:p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объекты виртуальной реальности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5EE059-7D8C-4357-AC22-9B7C5DDC897D}" type="parTrans" cxnId="{422D295A-EF77-4642-B3F3-D37C4237F026}">
      <dgm:prSet/>
      <dgm:spPr/>
      <dgm:t>
        <a:bodyPr/>
        <a:lstStyle/>
        <a:p>
          <a:endParaRPr lang="ru-RU"/>
        </a:p>
      </dgm:t>
    </dgm:pt>
    <dgm:pt modelId="{ED7E13CF-A5A8-426A-9938-8D69276D6412}" type="sibTrans" cxnId="{422D295A-EF77-4642-B3F3-D37C4237F026}">
      <dgm:prSet/>
      <dgm:spPr/>
      <dgm:t>
        <a:bodyPr/>
        <a:lstStyle/>
        <a:p>
          <a:endParaRPr lang="ru-RU"/>
        </a:p>
      </dgm:t>
    </dgm:pt>
    <dgm:pt modelId="{ACCAE42D-FD8F-46B0-B1BD-CE06977B10A2}">
      <dgm:prSet phldrT="[Текст]" custT="1"/>
      <dgm:spPr/>
      <dgm:t>
        <a:bodyPr/>
        <a:lstStyle/>
        <a:p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статические и </a:t>
          </a:r>
          <a:r>
            <a:rPr lang="ru-RU" sz="2400" smtClean="0">
              <a:latin typeface="Arial" panose="020B0604020202020204" pitchFamily="34" charset="0"/>
              <a:cs typeface="Arial" panose="020B0604020202020204" pitchFamily="34" charset="0"/>
            </a:rPr>
            <a:t>динамические модели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36D338-B2BD-4BDF-9298-C9EAA2AAF7A8}" type="parTrans" cxnId="{12B70084-14FA-49EC-881B-5895AE10764E}">
      <dgm:prSet/>
      <dgm:spPr/>
      <dgm:t>
        <a:bodyPr/>
        <a:lstStyle/>
        <a:p>
          <a:endParaRPr lang="ru-RU"/>
        </a:p>
      </dgm:t>
    </dgm:pt>
    <dgm:pt modelId="{5C487364-0951-4E3A-9D48-19027B6873CC}" type="sibTrans" cxnId="{12B70084-14FA-49EC-881B-5895AE10764E}">
      <dgm:prSet/>
      <dgm:spPr/>
      <dgm:t>
        <a:bodyPr/>
        <a:lstStyle/>
        <a:p>
          <a:endParaRPr lang="ru-RU"/>
        </a:p>
      </dgm:t>
    </dgm:pt>
    <dgm:pt modelId="{39B62F7B-EECA-4950-9DB4-1A90B71CC80E}">
      <dgm:prSet custT="1"/>
      <dgm:spPr/>
      <dgm:t>
        <a:bodyPr/>
        <a:lstStyle/>
        <a:p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Интерактивного моделирования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2AE82D-5EFC-4065-B622-3DEB8BDABDB6}" type="parTrans" cxnId="{10EA84D3-6E3D-41AC-9D24-5F0F31EA8A73}">
      <dgm:prSet/>
      <dgm:spPr/>
      <dgm:t>
        <a:bodyPr/>
        <a:lstStyle/>
        <a:p>
          <a:endParaRPr lang="ru-RU"/>
        </a:p>
      </dgm:t>
    </dgm:pt>
    <dgm:pt modelId="{E7E84789-8167-42CD-BC1D-8A937C9FA1E2}" type="sibTrans" cxnId="{10EA84D3-6E3D-41AC-9D24-5F0F31EA8A73}">
      <dgm:prSet/>
      <dgm:spPr/>
      <dgm:t>
        <a:bodyPr/>
        <a:lstStyle/>
        <a:p>
          <a:endParaRPr lang="ru-RU"/>
        </a:p>
      </dgm:t>
    </dgm:pt>
    <dgm:pt modelId="{F20E6C9B-4762-4E36-9D5E-884083F5984C}">
      <dgm:prSet custT="1"/>
      <dgm:spPr/>
      <dgm:t>
        <a:bodyPr/>
        <a:lstStyle/>
        <a:p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Текстовые документы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94A036-55AE-4DA0-B0D6-759D535135FD}" type="parTrans" cxnId="{7ED37010-3FF4-45C4-833A-46D9546431BC}">
      <dgm:prSet/>
      <dgm:spPr/>
      <dgm:t>
        <a:bodyPr/>
        <a:lstStyle/>
        <a:p>
          <a:endParaRPr lang="ru-RU"/>
        </a:p>
      </dgm:t>
    </dgm:pt>
    <dgm:pt modelId="{D912897F-9D89-4BA1-AEBA-652ED4A85BF3}" type="sibTrans" cxnId="{7ED37010-3FF4-45C4-833A-46D9546431BC}">
      <dgm:prSet/>
      <dgm:spPr/>
      <dgm:t>
        <a:bodyPr/>
        <a:lstStyle/>
        <a:p>
          <a:endParaRPr lang="ru-RU"/>
        </a:p>
      </dgm:t>
    </dgm:pt>
    <dgm:pt modelId="{461D10F7-FBA3-4400-835F-02F8F3745CBE}">
      <dgm:prSet custT="1"/>
      <dgm:spPr/>
      <dgm:t>
        <a:bodyPr/>
        <a:lstStyle/>
        <a:p>
          <a:r>
            <a:rPr lang="ru-RU" sz="2400" smtClean="0">
              <a:latin typeface="Arial" panose="020B0604020202020204" pitchFamily="34" charset="0"/>
              <a:cs typeface="Arial" panose="020B0604020202020204" pitchFamily="34" charset="0"/>
            </a:rPr>
            <a:t>звукозаписи,</a:t>
          </a:r>
          <a:endParaRPr lang="ru-RU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5739DA-E76E-405E-B32A-7D6103483EBF}" type="parTrans" cxnId="{DA75BDA5-6394-44AE-9010-AD5C236E0C59}">
      <dgm:prSet/>
      <dgm:spPr/>
      <dgm:t>
        <a:bodyPr/>
        <a:lstStyle/>
        <a:p>
          <a:endParaRPr lang="ru-RU"/>
        </a:p>
      </dgm:t>
    </dgm:pt>
    <dgm:pt modelId="{3933CB33-623E-40F9-9C15-63E29B7330F4}" type="sibTrans" cxnId="{DA75BDA5-6394-44AE-9010-AD5C236E0C59}">
      <dgm:prSet/>
      <dgm:spPr/>
      <dgm:t>
        <a:bodyPr/>
        <a:lstStyle/>
        <a:p>
          <a:endParaRPr lang="ru-RU"/>
        </a:p>
      </dgm:t>
    </dgm:pt>
    <dgm:pt modelId="{D8FAACFB-AD51-45F0-836A-A06B2F521EFA}">
      <dgm:prSet custT="1"/>
      <dgm:spPr/>
      <dgm:t>
        <a:bodyPr/>
        <a:lstStyle/>
        <a:p>
          <a:r>
            <a:rPr lang="ru-RU" sz="2400" smtClean="0">
              <a:latin typeface="Arial" panose="020B0604020202020204" pitchFamily="34" charset="0"/>
              <a:cs typeface="Arial" panose="020B0604020202020204" pitchFamily="34" charset="0"/>
            </a:rPr>
            <a:t>деловая графика</a:t>
          </a:r>
          <a:endParaRPr lang="ru-RU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7E09C6-D25D-4BBC-B65E-E4FC8A1B9EDE}" type="parTrans" cxnId="{78F6E321-C7D4-4609-85BA-F846428D3215}">
      <dgm:prSet/>
      <dgm:spPr/>
      <dgm:t>
        <a:bodyPr/>
        <a:lstStyle/>
        <a:p>
          <a:endParaRPr lang="ru-RU"/>
        </a:p>
      </dgm:t>
    </dgm:pt>
    <dgm:pt modelId="{C8D1BD2B-CAE2-49C5-AC90-B981442AFC22}" type="sibTrans" cxnId="{78F6E321-C7D4-4609-85BA-F846428D3215}">
      <dgm:prSet/>
      <dgm:spPr/>
      <dgm:t>
        <a:bodyPr/>
        <a:lstStyle/>
        <a:p>
          <a:endParaRPr lang="ru-RU"/>
        </a:p>
      </dgm:t>
    </dgm:pt>
    <dgm:pt modelId="{8E9A3430-E968-49F6-B06C-B10E2F5EE169}" type="pres">
      <dgm:prSet presAssocID="{5A02D00E-A9EA-4862-B38E-4B9EFB75CAA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F3D50E-8FB2-4678-854C-DE22010F3A07}" type="pres">
      <dgm:prSet presAssocID="{5FC01B87-E887-4765-8DFE-BE5B9E6B64A1}" presName="centerShape" presStyleLbl="node0" presStyleIdx="0" presStyleCnt="1" custScaleX="109612" custScaleY="114329"/>
      <dgm:spPr/>
      <dgm:t>
        <a:bodyPr/>
        <a:lstStyle/>
        <a:p>
          <a:endParaRPr lang="ru-RU"/>
        </a:p>
      </dgm:t>
    </dgm:pt>
    <dgm:pt modelId="{7CE64CD9-D122-4FB9-914D-5C0C36F24B9D}" type="pres">
      <dgm:prSet presAssocID="{B61C2D50-D26E-4C0D-92C1-6D1DFDA23B9E}" presName="parTrans" presStyleLbl="sibTrans2D1" presStyleIdx="0" presStyleCnt="8"/>
      <dgm:spPr/>
      <dgm:t>
        <a:bodyPr/>
        <a:lstStyle/>
        <a:p>
          <a:endParaRPr lang="ru-RU"/>
        </a:p>
      </dgm:t>
    </dgm:pt>
    <dgm:pt modelId="{B09C16BA-B97E-47A8-8FE7-9A0A8E09734F}" type="pres">
      <dgm:prSet presAssocID="{B61C2D50-D26E-4C0D-92C1-6D1DFDA23B9E}" presName="connectorText" presStyleLbl="sibTrans2D1" presStyleIdx="0" presStyleCnt="8"/>
      <dgm:spPr/>
      <dgm:t>
        <a:bodyPr/>
        <a:lstStyle/>
        <a:p>
          <a:endParaRPr lang="ru-RU"/>
        </a:p>
      </dgm:t>
    </dgm:pt>
    <dgm:pt modelId="{2D00B2FC-987E-47DF-B36C-2EF9BF47EDBB}" type="pres">
      <dgm:prSet presAssocID="{EBA3F7D6-ADF3-4FE4-81FE-78804A34A807}" presName="node" presStyleLbl="node1" presStyleIdx="0" presStyleCnt="8" custScaleX="142771" custScaleY="129487" custRadScaleRad="92323" custRadScaleInc="3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E725CE-9FAF-47C4-8516-902B86ECAAA4}" type="pres">
      <dgm:prSet presAssocID="{1E10F48E-4EC5-4E27-92E1-B91AE2AC6E29}" presName="parTrans" presStyleLbl="sibTrans2D1" presStyleIdx="1" presStyleCnt="8"/>
      <dgm:spPr/>
      <dgm:t>
        <a:bodyPr/>
        <a:lstStyle/>
        <a:p>
          <a:endParaRPr lang="ru-RU"/>
        </a:p>
      </dgm:t>
    </dgm:pt>
    <dgm:pt modelId="{FA06E179-1DB1-4B6F-B8B5-F87C9E9DAB75}" type="pres">
      <dgm:prSet presAssocID="{1E10F48E-4EC5-4E27-92E1-B91AE2AC6E29}" presName="connectorText" presStyleLbl="sibTrans2D1" presStyleIdx="1" presStyleCnt="8"/>
      <dgm:spPr/>
      <dgm:t>
        <a:bodyPr/>
        <a:lstStyle/>
        <a:p>
          <a:endParaRPr lang="ru-RU"/>
        </a:p>
      </dgm:t>
    </dgm:pt>
    <dgm:pt modelId="{A8AA2E1B-857D-4534-8C8B-3646C6980D8A}" type="pres">
      <dgm:prSet presAssocID="{1851BC26-476F-45B3-9209-F4F00892FE7F}" presName="node" presStyleLbl="node1" presStyleIdx="1" presStyleCnt="8" custScaleX="142771" custScaleY="129487" custRadScaleRad="97549" custRadScaleInc="110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2ED8E8-9844-4DA0-8757-9DCE85927B6F}" type="pres">
      <dgm:prSet presAssocID="{645EE059-7D8C-4357-AC22-9B7C5DDC897D}" presName="parTrans" presStyleLbl="sibTrans2D1" presStyleIdx="2" presStyleCnt="8"/>
      <dgm:spPr/>
      <dgm:t>
        <a:bodyPr/>
        <a:lstStyle/>
        <a:p>
          <a:endParaRPr lang="ru-RU"/>
        </a:p>
      </dgm:t>
    </dgm:pt>
    <dgm:pt modelId="{94BE3BE3-A745-4EF0-B41B-07253B4EBA0C}" type="pres">
      <dgm:prSet presAssocID="{645EE059-7D8C-4357-AC22-9B7C5DDC897D}" presName="connectorText" presStyleLbl="sibTrans2D1" presStyleIdx="2" presStyleCnt="8"/>
      <dgm:spPr/>
      <dgm:t>
        <a:bodyPr/>
        <a:lstStyle/>
        <a:p>
          <a:endParaRPr lang="ru-RU"/>
        </a:p>
      </dgm:t>
    </dgm:pt>
    <dgm:pt modelId="{83981155-01D2-4224-B059-40654CCB9584}" type="pres">
      <dgm:prSet presAssocID="{1FBD4DFD-A88E-4BCB-9721-591502036E4A}" presName="node" presStyleLbl="node1" presStyleIdx="2" presStyleCnt="8" custScaleX="142771" custScaleY="129487" custRadScaleRad="92814" custRadScaleInc="32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B7B7C0-15F6-4B2B-A5F0-67718177169C}" type="pres">
      <dgm:prSet presAssocID="{6036D338-B2BD-4BDF-9298-C9EAA2AAF7A8}" presName="parTrans" presStyleLbl="sibTrans2D1" presStyleIdx="3" presStyleCnt="8"/>
      <dgm:spPr/>
      <dgm:t>
        <a:bodyPr/>
        <a:lstStyle/>
        <a:p>
          <a:endParaRPr lang="ru-RU"/>
        </a:p>
      </dgm:t>
    </dgm:pt>
    <dgm:pt modelId="{39B0261F-E0E9-4B5C-858B-0F07F26BB272}" type="pres">
      <dgm:prSet presAssocID="{6036D338-B2BD-4BDF-9298-C9EAA2AAF7A8}" presName="connectorText" presStyleLbl="sibTrans2D1" presStyleIdx="3" presStyleCnt="8"/>
      <dgm:spPr/>
      <dgm:t>
        <a:bodyPr/>
        <a:lstStyle/>
        <a:p>
          <a:endParaRPr lang="ru-RU"/>
        </a:p>
      </dgm:t>
    </dgm:pt>
    <dgm:pt modelId="{1006A38D-E74C-43AE-90E3-F6DAC23EA2BC}" type="pres">
      <dgm:prSet presAssocID="{ACCAE42D-FD8F-46B0-B1BD-CE06977B10A2}" presName="node" presStyleLbl="node1" presStyleIdx="3" presStyleCnt="8" custScaleX="142771" custScaleY="1294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7D2152-16A3-4B1F-A19F-922011947B86}" type="pres">
      <dgm:prSet presAssocID="{C87E09C6-D25D-4BBC-B65E-E4FC8A1B9EDE}" presName="parTrans" presStyleLbl="sibTrans2D1" presStyleIdx="4" presStyleCnt="8"/>
      <dgm:spPr/>
      <dgm:t>
        <a:bodyPr/>
        <a:lstStyle/>
        <a:p>
          <a:endParaRPr lang="ru-RU"/>
        </a:p>
      </dgm:t>
    </dgm:pt>
    <dgm:pt modelId="{35FB69D1-77D6-471E-8C1F-3E128820791D}" type="pres">
      <dgm:prSet presAssocID="{C87E09C6-D25D-4BBC-B65E-E4FC8A1B9EDE}" presName="connectorText" presStyleLbl="sibTrans2D1" presStyleIdx="4" presStyleCnt="8"/>
      <dgm:spPr/>
      <dgm:t>
        <a:bodyPr/>
        <a:lstStyle/>
        <a:p>
          <a:endParaRPr lang="ru-RU"/>
        </a:p>
      </dgm:t>
    </dgm:pt>
    <dgm:pt modelId="{A32446F5-261F-4D6B-AB39-F68529449581}" type="pres">
      <dgm:prSet presAssocID="{D8FAACFB-AD51-45F0-836A-A06B2F521EFA}" presName="node" presStyleLbl="node1" presStyleIdx="4" presStyleCnt="8" custScaleX="142771" custScaleY="129487" custRadScaleRad="87620" custRadScaleInc="122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27A456-9C2D-40EE-ACCC-5593410FDA09}" type="pres">
      <dgm:prSet presAssocID="{E05739DA-E76E-405E-B32A-7D6103483EBF}" presName="parTrans" presStyleLbl="sibTrans2D1" presStyleIdx="5" presStyleCnt="8"/>
      <dgm:spPr/>
      <dgm:t>
        <a:bodyPr/>
        <a:lstStyle/>
        <a:p>
          <a:endParaRPr lang="ru-RU"/>
        </a:p>
      </dgm:t>
    </dgm:pt>
    <dgm:pt modelId="{A8463689-B9B2-407D-8043-A4A280696510}" type="pres">
      <dgm:prSet presAssocID="{E05739DA-E76E-405E-B32A-7D6103483EBF}" presName="connectorText" presStyleLbl="sibTrans2D1" presStyleIdx="5" presStyleCnt="8"/>
      <dgm:spPr/>
      <dgm:t>
        <a:bodyPr/>
        <a:lstStyle/>
        <a:p>
          <a:endParaRPr lang="ru-RU"/>
        </a:p>
      </dgm:t>
    </dgm:pt>
    <dgm:pt modelId="{A39B4C5C-C953-4FC8-9743-D1A9B5A71943}" type="pres">
      <dgm:prSet presAssocID="{461D10F7-FBA3-4400-835F-02F8F3745CBE}" presName="node" presStyleLbl="node1" presStyleIdx="5" presStyleCnt="8" custScaleX="142771" custScaleY="129487" custRadScaleRad="101022" custRadScaleInc="149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B3F773-78C7-4604-B2E6-EDF792F967C6}" type="pres">
      <dgm:prSet presAssocID="{9994A036-55AE-4DA0-B0D6-759D535135FD}" presName="parTrans" presStyleLbl="sibTrans2D1" presStyleIdx="6" presStyleCnt="8"/>
      <dgm:spPr/>
      <dgm:t>
        <a:bodyPr/>
        <a:lstStyle/>
        <a:p>
          <a:endParaRPr lang="ru-RU"/>
        </a:p>
      </dgm:t>
    </dgm:pt>
    <dgm:pt modelId="{CF1B7DFF-0C1A-48A6-AEA7-000ED38E17A0}" type="pres">
      <dgm:prSet presAssocID="{9994A036-55AE-4DA0-B0D6-759D535135FD}" presName="connectorText" presStyleLbl="sibTrans2D1" presStyleIdx="6" presStyleCnt="8"/>
      <dgm:spPr/>
      <dgm:t>
        <a:bodyPr/>
        <a:lstStyle/>
        <a:p>
          <a:endParaRPr lang="ru-RU"/>
        </a:p>
      </dgm:t>
    </dgm:pt>
    <dgm:pt modelId="{8739E260-D6B6-41BB-B196-35662E40883C}" type="pres">
      <dgm:prSet presAssocID="{F20E6C9B-4762-4E36-9D5E-884083F5984C}" presName="node" presStyleLbl="node1" presStyleIdx="6" presStyleCnt="8" custScaleX="142771" custScaleY="129487" custRadScaleRad="100644" custRadScaleInc="7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1A47A1-9968-44AA-8C53-06322256D60E}" type="pres">
      <dgm:prSet presAssocID="{912AE82D-5EFC-4065-B622-3DEB8BDABDB6}" presName="parTrans" presStyleLbl="sibTrans2D1" presStyleIdx="7" presStyleCnt="8"/>
      <dgm:spPr/>
      <dgm:t>
        <a:bodyPr/>
        <a:lstStyle/>
        <a:p>
          <a:endParaRPr lang="ru-RU"/>
        </a:p>
      </dgm:t>
    </dgm:pt>
    <dgm:pt modelId="{2A6F21C5-F077-4E61-A3A5-8F90D646BC16}" type="pres">
      <dgm:prSet presAssocID="{912AE82D-5EFC-4065-B622-3DEB8BDABDB6}" presName="connectorText" presStyleLbl="sibTrans2D1" presStyleIdx="7" presStyleCnt="8"/>
      <dgm:spPr/>
      <dgm:t>
        <a:bodyPr/>
        <a:lstStyle/>
        <a:p>
          <a:endParaRPr lang="ru-RU"/>
        </a:p>
      </dgm:t>
    </dgm:pt>
    <dgm:pt modelId="{6A7DD4AA-67DC-41AD-B241-7E5AD6D80898}" type="pres">
      <dgm:prSet presAssocID="{39B62F7B-EECA-4950-9DB4-1A90B71CC80E}" presName="node" presStyleLbl="node1" presStyleIdx="7" presStyleCnt="8" custScaleX="142771" custScaleY="1294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FED8E6-6CCB-44DC-9EF7-BE1CB114ABDF}" type="presOf" srcId="{ACCAE42D-FD8F-46B0-B1BD-CE06977B10A2}" destId="{1006A38D-E74C-43AE-90E3-F6DAC23EA2BC}" srcOrd="0" destOrd="0" presId="urn:microsoft.com/office/officeart/2005/8/layout/radial5"/>
    <dgm:cxn modelId="{1019926C-8D15-4C09-B343-59CDD54A420B}" type="presOf" srcId="{912AE82D-5EFC-4065-B622-3DEB8BDABDB6}" destId="{DF1A47A1-9968-44AA-8C53-06322256D60E}" srcOrd="0" destOrd="0" presId="urn:microsoft.com/office/officeart/2005/8/layout/radial5"/>
    <dgm:cxn modelId="{4266A2C4-FD5B-4927-8F6C-9E978B2BB084}" type="presOf" srcId="{1851BC26-476F-45B3-9209-F4F00892FE7F}" destId="{A8AA2E1B-857D-4534-8C8B-3646C6980D8A}" srcOrd="0" destOrd="0" presId="urn:microsoft.com/office/officeart/2005/8/layout/radial5"/>
    <dgm:cxn modelId="{4D8D9503-7F3D-4B7C-A482-43DF556FAF0A}" type="presOf" srcId="{39B62F7B-EECA-4950-9DB4-1A90B71CC80E}" destId="{6A7DD4AA-67DC-41AD-B241-7E5AD6D80898}" srcOrd="0" destOrd="0" presId="urn:microsoft.com/office/officeart/2005/8/layout/radial5"/>
    <dgm:cxn modelId="{6728145F-294A-4044-89B3-53BE18005273}" type="presOf" srcId="{1FBD4DFD-A88E-4BCB-9721-591502036E4A}" destId="{83981155-01D2-4224-B059-40654CCB9584}" srcOrd="0" destOrd="0" presId="urn:microsoft.com/office/officeart/2005/8/layout/radial5"/>
    <dgm:cxn modelId="{12B70084-14FA-49EC-881B-5895AE10764E}" srcId="{5FC01B87-E887-4765-8DFE-BE5B9E6B64A1}" destId="{ACCAE42D-FD8F-46B0-B1BD-CE06977B10A2}" srcOrd="3" destOrd="0" parTransId="{6036D338-B2BD-4BDF-9298-C9EAA2AAF7A8}" sibTransId="{5C487364-0951-4E3A-9D48-19027B6873CC}"/>
    <dgm:cxn modelId="{BDE402DA-9C4F-43BA-9C15-F5EDFF7583E1}" type="presOf" srcId="{461D10F7-FBA3-4400-835F-02F8F3745CBE}" destId="{A39B4C5C-C953-4FC8-9743-D1A9B5A71943}" srcOrd="0" destOrd="0" presId="urn:microsoft.com/office/officeart/2005/8/layout/radial5"/>
    <dgm:cxn modelId="{3E7BF5DD-AFBC-4EF5-91AF-27D3F2C81012}" type="presOf" srcId="{1E10F48E-4EC5-4E27-92E1-B91AE2AC6E29}" destId="{70E725CE-9FAF-47C4-8516-902B86ECAAA4}" srcOrd="0" destOrd="0" presId="urn:microsoft.com/office/officeart/2005/8/layout/radial5"/>
    <dgm:cxn modelId="{DB7257D1-F163-4755-BAA0-4971F10B6F26}" srcId="{5FC01B87-E887-4765-8DFE-BE5B9E6B64A1}" destId="{EBA3F7D6-ADF3-4FE4-81FE-78804A34A807}" srcOrd="0" destOrd="0" parTransId="{B61C2D50-D26E-4C0D-92C1-6D1DFDA23B9E}" sibTransId="{5E939E22-C47F-4758-B7C4-B46F5889FD2C}"/>
    <dgm:cxn modelId="{78F6E321-C7D4-4609-85BA-F846428D3215}" srcId="{5FC01B87-E887-4765-8DFE-BE5B9E6B64A1}" destId="{D8FAACFB-AD51-45F0-836A-A06B2F521EFA}" srcOrd="4" destOrd="0" parTransId="{C87E09C6-D25D-4BBC-B65E-E4FC8A1B9EDE}" sibTransId="{C8D1BD2B-CAE2-49C5-AC90-B981442AFC22}"/>
    <dgm:cxn modelId="{86F16CED-C7C2-4655-A01A-7AE987D60689}" type="presOf" srcId="{5FC01B87-E887-4765-8DFE-BE5B9E6B64A1}" destId="{B2F3D50E-8FB2-4678-854C-DE22010F3A07}" srcOrd="0" destOrd="0" presId="urn:microsoft.com/office/officeart/2005/8/layout/radial5"/>
    <dgm:cxn modelId="{3ABE797A-05B3-4975-9B9B-CB39046BDB20}" type="presOf" srcId="{645EE059-7D8C-4357-AC22-9B7C5DDC897D}" destId="{C52ED8E8-9844-4DA0-8757-9DCE85927B6F}" srcOrd="0" destOrd="0" presId="urn:microsoft.com/office/officeart/2005/8/layout/radial5"/>
    <dgm:cxn modelId="{0F7E9BD2-491A-49BA-B4D9-8091E7BEA392}" type="presOf" srcId="{D8FAACFB-AD51-45F0-836A-A06B2F521EFA}" destId="{A32446F5-261F-4D6B-AB39-F68529449581}" srcOrd="0" destOrd="0" presId="urn:microsoft.com/office/officeart/2005/8/layout/radial5"/>
    <dgm:cxn modelId="{28701FE7-BBD1-4C75-B6B0-4375064130B9}" type="presOf" srcId="{5A02D00E-A9EA-4862-B38E-4B9EFB75CAA3}" destId="{8E9A3430-E968-49F6-B06C-B10E2F5EE169}" srcOrd="0" destOrd="0" presId="urn:microsoft.com/office/officeart/2005/8/layout/radial5"/>
    <dgm:cxn modelId="{C27D7113-35C2-4B97-9496-88997F44AC48}" type="presOf" srcId="{E05739DA-E76E-405E-B32A-7D6103483EBF}" destId="{6F27A456-9C2D-40EE-ACCC-5593410FDA09}" srcOrd="0" destOrd="0" presId="urn:microsoft.com/office/officeart/2005/8/layout/radial5"/>
    <dgm:cxn modelId="{52BDCE36-A30F-4AEF-8298-E94F78CBF012}" type="presOf" srcId="{C87E09C6-D25D-4BBC-B65E-E4FC8A1B9EDE}" destId="{D67D2152-16A3-4B1F-A19F-922011947B86}" srcOrd="0" destOrd="0" presId="urn:microsoft.com/office/officeart/2005/8/layout/radial5"/>
    <dgm:cxn modelId="{54B76662-4A2F-4287-A58F-180FBF402A9C}" type="presOf" srcId="{912AE82D-5EFC-4065-B622-3DEB8BDABDB6}" destId="{2A6F21C5-F077-4E61-A3A5-8F90D646BC16}" srcOrd="1" destOrd="0" presId="urn:microsoft.com/office/officeart/2005/8/layout/radial5"/>
    <dgm:cxn modelId="{2117EE69-307C-4A3B-8A9C-494EF0D25C4E}" type="presOf" srcId="{645EE059-7D8C-4357-AC22-9B7C5DDC897D}" destId="{94BE3BE3-A745-4EF0-B41B-07253B4EBA0C}" srcOrd="1" destOrd="0" presId="urn:microsoft.com/office/officeart/2005/8/layout/radial5"/>
    <dgm:cxn modelId="{F0ED5C7E-A64E-4E86-8B41-1ED4DC4C41CD}" type="presOf" srcId="{9994A036-55AE-4DA0-B0D6-759D535135FD}" destId="{9BB3F773-78C7-4604-B2E6-EDF792F967C6}" srcOrd="0" destOrd="0" presId="urn:microsoft.com/office/officeart/2005/8/layout/radial5"/>
    <dgm:cxn modelId="{8361E2B8-6F4A-4E78-9EB6-4DE46BD20C66}" srcId="{5A02D00E-A9EA-4862-B38E-4B9EFB75CAA3}" destId="{5FC01B87-E887-4765-8DFE-BE5B9E6B64A1}" srcOrd="0" destOrd="0" parTransId="{CCC44175-5A68-49AB-9269-DE768F745C7E}" sibTransId="{5ECCA886-8F68-44FB-B4AC-7192F7FB505F}"/>
    <dgm:cxn modelId="{E0B8CB86-5E58-4631-84C9-42B7EBE859C8}" type="presOf" srcId="{B61C2D50-D26E-4C0D-92C1-6D1DFDA23B9E}" destId="{7CE64CD9-D122-4FB9-914D-5C0C36F24B9D}" srcOrd="0" destOrd="0" presId="urn:microsoft.com/office/officeart/2005/8/layout/radial5"/>
    <dgm:cxn modelId="{8640C815-79BD-47E7-871B-E977C001B198}" type="presOf" srcId="{9994A036-55AE-4DA0-B0D6-759D535135FD}" destId="{CF1B7DFF-0C1A-48A6-AEA7-000ED38E17A0}" srcOrd="1" destOrd="0" presId="urn:microsoft.com/office/officeart/2005/8/layout/radial5"/>
    <dgm:cxn modelId="{637D61BF-B58E-4C37-A058-065B91C0512C}" type="presOf" srcId="{6036D338-B2BD-4BDF-9298-C9EAA2AAF7A8}" destId="{4EB7B7C0-15F6-4B2B-A5F0-67718177169C}" srcOrd="0" destOrd="0" presId="urn:microsoft.com/office/officeart/2005/8/layout/radial5"/>
    <dgm:cxn modelId="{04D05B23-EEB4-4F97-9CF1-C318E713CD08}" type="presOf" srcId="{F20E6C9B-4762-4E36-9D5E-884083F5984C}" destId="{8739E260-D6B6-41BB-B196-35662E40883C}" srcOrd="0" destOrd="0" presId="urn:microsoft.com/office/officeart/2005/8/layout/radial5"/>
    <dgm:cxn modelId="{33AABF98-C251-41B0-A057-7B260F9443F2}" type="presOf" srcId="{6036D338-B2BD-4BDF-9298-C9EAA2AAF7A8}" destId="{39B0261F-E0E9-4B5C-858B-0F07F26BB272}" srcOrd="1" destOrd="0" presId="urn:microsoft.com/office/officeart/2005/8/layout/radial5"/>
    <dgm:cxn modelId="{5E537260-CC7A-48B1-A174-320BC1AF6F00}" type="presOf" srcId="{B61C2D50-D26E-4C0D-92C1-6D1DFDA23B9E}" destId="{B09C16BA-B97E-47A8-8FE7-9A0A8E09734F}" srcOrd="1" destOrd="0" presId="urn:microsoft.com/office/officeart/2005/8/layout/radial5"/>
    <dgm:cxn modelId="{CBBE0964-EF49-4069-992F-69E5F970F8DB}" type="presOf" srcId="{EBA3F7D6-ADF3-4FE4-81FE-78804A34A807}" destId="{2D00B2FC-987E-47DF-B36C-2EF9BF47EDBB}" srcOrd="0" destOrd="0" presId="urn:microsoft.com/office/officeart/2005/8/layout/radial5"/>
    <dgm:cxn modelId="{7F93B09B-1248-4173-83FD-FB6931FD227B}" srcId="{5FC01B87-E887-4765-8DFE-BE5B9E6B64A1}" destId="{1851BC26-476F-45B3-9209-F4F00892FE7F}" srcOrd="1" destOrd="0" parTransId="{1E10F48E-4EC5-4E27-92E1-B91AE2AC6E29}" sibTransId="{B4DAA1AB-70A3-436C-9778-3F0031D375AB}"/>
    <dgm:cxn modelId="{7A59822A-77F4-45A1-BA1F-748E1980A0FC}" type="presOf" srcId="{C87E09C6-D25D-4BBC-B65E-E4FC8A1B9EDE}" destId="{35FB69D1-77D6-471E-8C1F-3E128820791D}" srcOrd="1" destOrd="0" presId="urn:microsoft.com/office/officeart/2005/8/layout/radial5"/>
    <dgm:cxn modelId="{DA75BDA5-6394-44AE-9010-AD5C236E0C59}" srcId="{5FC01B87-E887-4765-8DFE-BE5B9E6B64A1}" destId="{461D10F7-FBA3-4400-835F-02F8F3745CBE}" srcOrd="5" destOrd="0" parTransId="{E05739DA-E76E-405E-B32A-7D6103483EBF}" sibTransId="{3933CB33-623E-40F9-9C15-63E29B7330F4}"/>
    <dgm:cxn modelId="{80FE216E-3C74-47E2-82FF-2A02166288D4}" type="presOf" srcId="{1E10F48E-4EC5-4E27-92E1-B91AE2AC6E29}" destId="{FA06E179-1DB1-4B6F-B8B5-F87C9E9DAB75}" srcOrd="1" destOrd="0" presId="urn:microsoft.com/office/officeart/2005/8/layout/radial5"/>
    <dgm:cxn modelId="{BAECBD22-EB98-495C-B81F-A1E4234156EB}" type="presOf" srcId="{E05739DA-E76E-405E-B32A-7D6103483EBF}" destId="{A8463689-B9B2-407D-8043-A4A280696510}" srcOrd="1" destOrd="0" presId="urn:microsoft.com/office/officeart/2005/8/layout/radial5"/>
    <dgm:cxn modelId="{10EA84D3-6E3D-41AC-9D24-5F0F31EA8A73}" srcId="{5FC01B87-E887-4765-8DFE-BE5B9E6B64A1}" destId="{39B62F7B-EECA-4950-9DB4-1A90B71CC80E}" srcOrd="7" destOrd="0" parTransId="{912AE82D-5EFC-4065-B622-3DEB8BDABDB6}" sibTransId="{E7E84789-8167-42CD-BC1D-8A937C9FA1E2}"/>
    <dgm:cxn modelId="{7ED37010-3FF4-45C4-833A-46D9546431BC}" srcId="{5FC01B87-E887-4765-8DFE-BE5B9E6B64A1}" destId="{F20E6C9B-4762-4E36-9D5E-884083F5984C}" srcOrd="6" destOrd="0" parTransId="{9994A036-55AE-4DA0-B0D6-759D535135FD}" sibTransId="{D912897F-9D89-4BA1-AEBA-652ED4A85BF3}"/>
    <dgm:cxn modelId="{422D295A-EF77-4642-B3F3-D37C4237F026}" srcId="{5FC01B87-E887-4765-8DFE-BE5B9E6B64A1}" destId="{1FBD4DFD-A88E-4BCB-9721-591502036E4A}" srcOrd="2" destOrd="0" parTransId="{645EE059-7D8C-4357-AC22-9B7C5DDC897D}" sibTransId="{ED7E13CF-A5A8-426A-9938-8D69276D6412}"/>
    <dgm:cxn modelId="{E26A5FBE-28B7-4A48-8017-D836AAEF4167}" type="presParOf" srcId="{8E9A3430-E968-49F6-B06C-B10E2F5EE169}" destId="{B2F3D50E-8FB2-4678-854C-DE22010F3A07}" srcOrd="0" destOrd="0" presId="urn:microsoft.com/office/officeart/2005/8/layout/radial5"/>
    <dgm:cxn modelId="{85512CE1-DE56-4C79-BC66-2AB8F5D30175}" type="presParOf" srcId="{8E9A3430-E968-49F6-B06C-B10E2F5EE169}" destId="{7CE64CD9-D122-4FB9-914D-5C0C36F24B9D}" srcOrd="1" destOrd="0" presId="urn:microsoft.com/office/officeart/2005/8/layout/radial5"/>
    <dgm:cxn modelId="{485CEAC5-B94A-46A3-A827-F2443ED02A5A}" type="presParOf" srcId="{7CE64CD9-D122-4FB9-914D-5C0C36F24B9D}" destId="{B09C16BA-B97E-47A8-8FE7-9A0A8E09734F}" srcOrd="0" destOrd="0" presId="urn:microsoft.com/office/officeart/2005/8/layout/radial5"/>
    <dgm:cxn modelId="{245656F8-47C6-4B8D-A973-C56D63A16B6D}" type="presParOf" srcId="{8E9A3430-E968-49F6-B06C-B10E2F5EE169}" destId="{2D00B2FC-987E-47DF-B36C-2EF9BF47EDBB}" srcOrd="2" destOrd="0" presId="urn:microsoft.com/office/officeart/2005/8/layout/radial5"/>
    <dgm:cxn modelId="{980BFDC6-94FB-4B5E-B98C-1AB0B0978830}" type="presParOf" srcId="{8E9A3430-E968-49F6-B06C-B10E2F5EE169}" destId="{70E725CE-9FAF-47C4-8516-902B86ECAAA4}" srcOrd="3" destOrd="0" presId="urn:microsoft.com/office/officeart/2005/8/layout/radial5"/>
    <dgm:cxn modelId="{56C2EA54-1CAD-4048-80B8-4C7064792116}" type="presParOf" srcId="{70E725CE-9FAF-47C4-8516-902B86ECAAA4}" destId="{FA06E179-1DB1-4B6F-B8B5-F87C9E9DAB75}" srcOrd="0" destOrd="0" presId="urn:microsoft.com/office/officeart/2005/8/layout/radial5"/>
    <dgm:cxn modelId="{5F6D50B9-F663-4787-AEFA-8DFF1B3712F4}" type="presParOf" srcId="{8E9A3430-E968-49F6-B06C-B10E2F5EE169}" destId="{A8AA2E1B-857D-4534-8C8B-3646C6980D8A}" srcOrd="4" destOrd="0" presId="urn:microsoft.com/office/officeart/2005/8/layout/radial5"/>
    <dgm:cxn modelId="{19337DA9-399A-40BC-8507-CABD2EB7DC0D}" type="presParOf" srcId="{8E9A3430-E968-49F6-B06C-B10E2F5EE169}" destId="{C52ED8E8-9844-4DA0-8757-9DCE85927B6F}" srcOrd="5" destOrd="0" presId="urn:microsoft.com/office/officeart/2005/8/layout/radial5"/>
    <dgm:cxn modelId="{26B1354B-5B50-465A-9259-F9090288F96F}" type="presParOf" srcId="{C52ED8E8-9844-4DA0-8757-9DCE85927B6F}" destId="{94BE3BE3-A745-4EF0-B41B-07253B4EBA0C}" srcOrd="0" destOrd="0" presId="urn:microsoft.com/office/officeart/2005/8/layout/radial5"/>
    <dgm:cxn modelId="{4599C646-067C-4E3F-AEF4-618E04CE8EBD}" type="presParOf" srcId="{8E9A3430-E968-49F6-B06C-B10E2F5EE169}" destId="{83981155-01D2-4224-B059-40654CCB9584}" srcOrd="6" destOrd="0" presId="urn:microsoft.com/office/officeart/2005/8/layout/radial5"/>
    <dgm:cxn modelId="{5E47C32B-3E6A-4786-B7E1-A2B43AE562A1}" type="presParOf" srcId="{8E9A3430-E968-49F6-B06C-B10E2F5EE169}" destId="{4EB7B7C0-15F6-4B2B-A5F0-67718177169C}" srcOrd="7" destOrd="0" presId="urn:microsoft.com/office/officeart/2005/8/layout/radial5"/>
    <dgm:cxn modelId="{42702EA7-D23C-41BF-9FE0-B57525DC3610}" type="presParOf" srcId="{4EB7B7C0-15F6-4B2B-A5F0-67718177169C}" destId="{39B0261F-E0E9-4B5C-858B-0F07F26BB272}" srcOrd="0" destOrd="0" presId="urn:microsoft.com/office/officeart/2005/8/layout/radial5"/>
    <dgm:cxn modelId="{E86E9CB6-DBCA-492A-BCFA-62C3E462BD0C}" type="presParOf" srcId="{8E9A3430-E968-49F6-B06C-B10E2F5EE169}" destId="{1006A38D-E74C-43AE-90E3-F6DAC23EA2BC}" srcOrd="8" destOrd="0" presId="urn:microsoft.com/office/officeart/2005/8/layout/radial5"/>
    <dgm:cxn modelId="{FE12FB49-EC8C-4737-A45F-A76790C9D41E}" type="presParOf" srcId="{8E9A3430-E968-49F6-B06C-B10E2F5EE169}" destId="{D67D2152-16A3-4B1F-A19F-922011947B86}" srcOrd="9" destOrd="0" presId="urn:microsoft.com/office/officeart/2005/8/layout/radial5"/>
    <dgm:cxn modelId="{778BD84A-A334-4303-96C9-2EFBD1115016}" type="presParOf" srcId="{D67D2152-16A3-4B1F-A19F-922011947B86}" destId="{35FB69D1-77D6-471E-8C1F-3E128820791D}" srcOrd="0" destOrd="0" presId="urn:microsoft.com/office/officeart/2005/8/layout/radial5"/>
    <dgm:cxn modelId="{4AF6E9CF-4FCC-41F6-9DF4-D32927B1884B}" type="presParOf" srcId="{8E9A3430-E968-49F6-B06C-B10E2F5EE169}" destId="{A32446F5-261F-4D6B-AB39-F68529449581}" srcOrd="10" destOrd="0" presId="urn:microsoft.com/office/officeart/2005/8/layout/radial5"/>
    <dgm:cxn modelId="{79C38992-B1B3-4046-80FB-0F3C6875C65C}" type="presParOf" srcId="{8E9A3430-E968-49F6-B06C-B10E2F5EE169}" destId="{6F27A456-9C2D-40EE-ACCC-5593410FDA09}" srcOrd="11" destOrd="0" presId="urn:microsoft.com/office/officeart/2005/8/layout/radial5"/>
    <dgm:cxn modelId="{7C4A7AEC-8E5D-477D-8EF4-37BCD9C36061}" type="presParOf" srcId="{6F27A456-9C2D-40EE-ACCC-5593410FDA09}" destId="{A8463689-B9B2-407D-8043-A4A280696510}" srcOrd="0" destOrd="0" presId="urn:microsoft.com/office/officeart/2005/8/layout/radial5"/>
    <dgm:cxn modelId="{513B32FC-D088-4BD9-B9E4-7F8DB447DE02}" type="presParOf" srcId="{8E9A3430-E968-49F6-B06C-B10E2F5EE169}" destId="{A39B4C5C-C953-4FC8-9743-D1A9B5A71943}" srcOrd="12" destOrd="0" presId="urn:microsoft.com/office/officeart/2005/8/layout/radial5"/>
    <dgm:cxn modelId="{B9DB245A-E134-4130-A24C-B4439194EE54}" type="presParOf" srcId="{8E9A3430-E968-49F6-B06C-B10E2F5EE169}" destId="{9BB3F773-78C7-4604-B2E6-EDF792F967C6}" srcOrd="13" destOrd="0" presId="urn:microsoft.com/office/officeart/2005/8/layout/radial5"/>
    <dgm:cxn modelId="{6D3DAA17-EAC7-497F-8B56-E882FC4BCF7D}" type="presParOf" srcId="{9BB3F773-78C7-4604-B2E6-EDF792F967C6}" destId="{CF1B7DFF-0C1A-48A6-AEA7-000ED38E17A0}" srcOrd="0" destOrd="0" presId="urn:microsoft.com/office/officeart/2005/8/layout/radial5"/>
    <dgm:cxn modelId="{724C72DF-C964-4730-845E-314F44360268}" type="presParOf" srcId="{8E9A3430-E968-49F6-B06C-B10E2F5EE169}" destId="{8739E260-D6B6-41BB-B196-35662E40883C}" srcOrd="14" destOrd="0" presId="urn:microsoft.com/office/officeart/2005/8/layout/radial5"/>
    <dgm:cxn modelId="{344D11FA-2FC5-47AC-A641-27A48F56BE92}" type="presParOf" srcId="{8E9A3430-E968-49F6-B06C-B10E2F5EE169}" destId="{DF1A47A1-9968-44AA-8C53-06322256D60E}" srcOrd="15" destOrd="0" presId="urn:microsoft.com/office/officeart/2005/8/layout/radial5"/>
    <dgm:cxn modelId="{456D6E75-3AB9-4F57-9A98-83B3C17C21E7}" type="presParOf" srcId="{DF1A47A1-9968-44AA-8C53-06322256D60E}" destId="{2A6F21C5-F077-4E61-A3A5-8F90D646BC16}" srcOrd="0" destOrd="0" presId="urn:microsoft.com/office/officeart/2005/8/layout/radial5"/>
    <dgm:cxn modelId="{694C2D61-5AF4-495F-8AD4-EB78ED34A0A5}" type="presParOf" srcId="{8E9A3430-E968-49F6-B06C-B10E2F5EE169}" destId="{6A7DD4AA-67DC-41AD-B241-7E5AD6D80898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F3D50E-8FB2-4678-854C-DE22010F3A07}">
      <dsp:nvSpPr>
        <dsp:cNvPr id="0" name=""/>
        <dsp:cNvSpPr/>
      </dsp:nvSpPr>
      <dsp:spPr>
        <a:xfrm>
          <a:off x="4815429" y="2446867"/>
          <a:ext cx="1883223" cy="19642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latin typeface="Arial" panose="020B0604020202020204" pitchFamily="34" charset="0"/>
              <a:cs typeface="Arial" panose="020B0604020202020204" pitchFamily="34" charset="0"/>
            </a:rPr>
            <a:t>ЦОР</a:t>
          </a:r>
          <a:endParaRPr lang="ru-RU" sz="4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91221" y="2734527"/>
        <a:ext cx="1331639" cy="1388945"/>
      </dsp:txXfrm>
    </dsp:sp>
    <dsp:sp modelId="{7CE64CD9-D122-4FB9-914D-5C0C36F24B9D}">
      <dsp:nvSpPr>
        <dsp:cNvPr id="0" name=""/>
        <dsp:cNvSpPr/>
      </dsp:nvSpPr>
      <dsp:spPr>
        <a:xfrm rot="16244644">
          <a:off x="5654717" y="1939159"/>
          <a:ext cx="235759" cy="5841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5689622" y="2091349"/>
        <a:ext cx="165031" cy="350489"/>
      </dsp:txXfrm>
    </dsp:sp>
    <dsp:sp modelId="{2D00B2FC-987E-47DF-B36C-2EF9BF47EDBB}">
      <dsp:nvSpPr>
        <dsp:cNvPr id="0" name=""/>
        <dsp:cNvSpPr/>
      </dsp:nvSpPr>
      <dsp:spPr>
        <a:xfrm>
          <a:off x="4684757" y="12"/>
          <a:ext cx="2207630" cy="20022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Иллюстрации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08057" y="293231"/>
        <a:ext cx="1561030" cy="1415785"/>
      </dsp:txXfrm>
    </dsp:sp>
    <dsp:sp modelId="{70E725CE-9FAF-47C4-8516-902B86ECAAA4}">
      <dsp:nvSpPr>
        <dsp:cNvPr id="0" name=""/>
        <dsp:cNvSpPr/>
      </dsp:nvSpPr>
      <dsp:spPr>
        <a:xfrm rot="19049432">
          <a:off x="6515491" y="2307406"/>
          <a:ext cx="293022" cy="5841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6527043" y="2453935"/>
        <a:ext cx="205115" cy="350489"/>
      </dsp:txXfrm>
    </dsp:sp>
    <dsp:sp modelId="{A8AA2E1B-857D-4534-8C8B-3646C6980D8A}">
      <dsp:nvSpPr>
        <dsp:cNvPr id="0" name=""/>
        <dsp:cNvSpPr/>
      </dsp:nvSpPr>
      <dsp:spPr>
        <a:xfrm>
          <a:off x="6544442" y="694332"/>
          <a:ext cx="2207630" cy="20022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Видео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67742" y="987551"/>
        <a:ext cx="1561030" cy="1415785"/>
      </dsp:txXfrm>
    </dsp:sp>
    <dsp:sp modelId="{C52ED8E8-9844-4DA0-8757-9DCE85927B6F}">
      <dsp:nvSpPr>
        <dsp:cNvPr id="0" name=""/>
        <dsp:cNvSpPr/>
      </dsp:nvSpPr>
      <dsp:spPr>
        <a:xfrm rot="44401">
          <a:off x="6785592" y="3151565"/>
          <a:ext cx="209657" cy="5841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6785595" y="3267988"/>
        <a:ext cx="146760" cy="350489"/>
      </dsp:txXfrm>
    </dsp:sp>
    <dsp:sp modelId="{83981155-01D2-4224-B059-40654CCB9584}">
      <dsp:nvSpPr>
        <dsp:cNvPr id="0" name=""/>
        <dsp:cNvSpPr/>
      </dsp:nvSpPr>
      <dsp:spPr>
        <a:xfrm>
          <a:off x="7094016" y="2459414"/>
          <a:ext cx="2207630" cy="20022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объекты виртуальной реальности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17316" y="2752633"/>
        <a:ext cx="1561030" cy="1415785"/>
      </dsp:txXfrm>
    </dsp:sp>
    <dsp:sp modelId="{4EB7B7C0-15F6-4B2B-A5F0-67718177169C}">
      <dsp:nvSpPr>
        <dsp:cNvPr id="0" name=""/>
        <dsp:cNvSpPr/>
      </dsp:nvSpPr>
      <dsp:spPr>
        <a:xfrm rot="2700000">
          <a:off x="6485065" y="4029261"/>
          <a:ext cx="328622" cy="5841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6499503" y="4111234"/>
        <a:ext cx="230035" cy="350489"/>
      </dsp:txXfrm>
    </dsp:sp>
    <dsp:sp modelId="{1006A38D-E74C-43AE-90E3-F6DAC23EA2BC}">
      <dsp:nvSpPr>
        <dsp:cNvPr id="0" name=""/>
        <dsp:cNvSpPr/>
      </dsp:nvSpPr>
      <dsp:spPr>
        <a:xfrm>
          <a:off x="6512906" y="4287568"/>
          <a:ext cx="2207630" cy="20022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статические и </a:t>
          </a:r>
          <a:r>
            <a:rPr lang="ru-RU" sz="2400" kern="1200" smtClean="0">
              <a:latin typeface="Arial" panose="020B0604020202020204" pitchFamily="34" charset="0"/>
              <a:cs typeface="Arial" panose="020B0604020202020204" pitchFamily="34" charset="0"/>
            </a:rPr>
            <a:t>динамические модели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36206" y="4580787"/>
        <a:ext cx="1561030" cy="1415785"/>
      </dsp:txXfrm>
    </dsp:sp>
    <dsp:sp modelId="{D67D2152-16A3-4B1F-A19F-922011947B86}">
      <dsp:nvSpPr>
        <dsp:cNvPr id="0" name=""/>
        <dsp:cNvSpPr/>
      </dsp:nvSpPr>
      <dsp:spPr>
        <a:xfrm rot="5564700">
          <a:off x="5617477" y="4273360"/>
          <a:ext cx="170152" cy="5841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10800000">
        <a:off x="5644222" y="4364695"/>
        <a:ext cx="119106" cy="350489"/>
      </dsp:txXfrm>
    </dsp:sp>
    <dsp:sp modelId="{A32446F5-261F-4D6B-AB39-F68529449581}">
      <dsp:nvSpPr>
        <dsp:cNvPr id="0" name=""/>
        <dsp:cNvSpPr/>
      </dsp:nvSpPr>
      <dsp:spPr>
        <a:xfrm>
          <a:off x="4542866" y="4729636"/>
          <a:ext cx="2207630" cy="20022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>
              <a:latin typeface="Arial" panose="020B0604020202020204" pitchFamily="34" charset="0"/>
              <a:cs typeface="Arial" panose="020B0604020202020204" pitchFamily="34" charset="0"/>
            </a:rPr>
            <a:t>деловая графика</a:t>
          </a:r>
          <a:endParaRPr lang="ru-RU" sz="2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66166" y="5022855"/>
        <a:ext cx="1561030" cy="1415785"/>
      </dsp:txXfrm>
    </dsp:sp>
    <dsp:sp modelId="{6F27A456-9C2D-40EE-ACCC-5593410FDA09}">
      <dsp:nvSpPr>
        <dsp:cNvPr id="0" name=""/>
        <dsp:cNvSpPr/>
      </dsp:nvSpPr>
      <dsp:spPr>
        <a:xfrm rot="8302055">
          <a:off x="4636725" y="3981209"/>
          <a:ext cx="340920" cy="5841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10800000">
        <a:off x="4726085" y="4064065"/>
        <a:ext cx="238644" cy="350489"/>
      </dsp:txXfrm>
    </dsp:sp>
    <dsp:sp modelId="{A39B4C5C-C953-4FC8-9743-D1A9B5A71943}">
      <dsp:nvSpPr>
        <dsp:cNvPr id="0" name=""/>
        <dsp:cNvSpPr/>
      </dsp:nvSpPr>
      <dsp:spPr>
        <a:xfrm>
          <a:off x="2667427" y="4192973"/>
          <a:ext cx="2207630" cy="20022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>
              <a:latin typeface="Arial" panose="020B0604020202020204" pitchFamily="34" charset="0"/>
              <a:cs typeface="Arial" panose="020B0604020202020204" pitchFamily="34" charset="0"/>
            </a:rPr>
            <a:t>звукозаписи,</a:t>
          </a:r>
          <a:endParaRPr lang="ru-RU" sz="2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90727" y="4486192"/>
        <a:ext cx="1561030" cy="1415785"/>
      </dsp:txXfrm>
    </dsp:sp>
    <dsp:sp modelId="{9BB3F773-78C7-4604-B2E6-EDF792F967C6}">
      <dsp:nvSpPr>
        <dsp:cNvPr id="0" name=""/>
        <dsp:cNvSpPr/>
      </dsp:nvSpPr>
      <dsp:spPr>
        <a:xfrm rot="10902397">
          <a:off x="4364768" y="3100193"/>
          <a:ext cx="318830" cy="5841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10800000">
        <a:off x="4460396" y="3218446"/>
        <a:ext cx="223181" cy="350489"/>
      </dsp:txXfrm>
    </dsp:sp>
    <dsp:sp modelId="{8739E260-D6B6-41BB-B196-35662E40883C}">
      <dsp:nvSpPr>
        <dsp:cNvPr id="0" name=""/>
        <dsp:cNvSpPr/>
      </dsp:nvSpPr>
      <dsp:spPr>
        <a:xfrm>
          <a:off x="2007478" y="2349058"/>
          <a:ext cx="2207630" cy="20022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Текстовые документы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30778" y="2642277"/>
        <a:ext cx="1561030" cy="1415785"/>
      </dsp:txXfrm>
    </dsp:sp>
    <dsp:sp modelId="{DF1A47A1-9968-44AA-8C53-06322256D60E}">
      <dsp:nvSpPr>
        <dsp:cNvPr id="0" name=""/>
        <dsp:cNvSpPr/>
      </dsp:nvSpPr>
      <dsp:spPr>
        <a:xfrm rot="13500000">
          <a:off x="4700395" y="2244590"/>
          <a:ext cx="328622" cy="5841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10800000">
        <a:off x="4784544" y="2396275"/>
        <a:ext cx="230035" cy="350489"/>
      </dsp:txXfrm>
    </dsp:sp>
    <dsp:sp modelId="{6A7DD4AA-67DC-41AD-B241-7E5AD6D80898}">
      <dsp:nvSpPr>
        <dsp:cNvPr id="0" name=""/>
        <dsp:cNvSpPr/>
      </dsp:nvSpPr>
      <dsp:spPr>
        <a:xfrm>
          <a:off x="2793546" y="568208"/>
          <a:ext cx="2207630" cy="20022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Интерактивного моделирования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16846" y="861427"/>
        <a:ext cx="1561030" cy="14157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5BEEB-8F3E-47BB-AF73-8E5A56BFF20A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BF6A9-223F-4E63-8719-893DF482F3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565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BF6A9-223F-4E63-8719-893DF482F3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375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C5F0FD9-DC43-4F73-82B5-1B2B99350118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CB7FE6D-3A79-43A2-A47C-CEEA3BE962B8}" type="slidenum">
              <a:rPr lang="ru-RU" smtClean="0"/>
              <a:t>‹#›</a:t>
            </a:fld>
            <a:endParaRPr lang="ru-RU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072917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0FD9-DC43-4F73-82B5-1B2B99350118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FE6D-3A79-43A2-A47C-CEEA3BE96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531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0FD9-DC43-4F73-82B5-1B2B99350118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FE6D-3A79-43A2-A47C-CEEA3BE96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639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0FD9-DC43-4F73-82B5-1B2B99350118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FE6D-3A79-43A2-A47C-CEEA3BE96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231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5F0FD9-DC43-4F73-82B5-1B2B99350118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B7FE6D-3A79-43A2-A47C-CEEA3BE962B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39213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0FD9-DC43-4F73-82B5-1B2B99350118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FE6D-3A79-43A2-A47C-CEEA3BE96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766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0FD9-DC43-4F73-82B5-1B2B99350118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FE6D-3A79-43A2-A47C-CEEA3BE96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578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0FD9-DC43-4F73-82B5-1B2B99350118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FE6D-3A79-43A2-A47C-CEEA3BE96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397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0FD9-DC43-4F73-82B5-1B2B99350118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FE6D-3A79-43A2-A47C-CEEA3BE96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610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5F0FD9-DC43-4F73-82B5-1B2B99350118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B7FE6D-3A79-43A2-A47C-CEEA3BE962B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75705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5F0FD9-DC43-4F73-82B5-1B2B99350118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B7FE6D-3A79-43A2-A47C-CEEA3BE962B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54721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AC5F0FD9-DC43-4F73-82B5-1B2B99350118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BCB7FE6D-3A79-43A2-A47C-CEEA3BE962B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2515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8779" y="1090863"/>
            <a:ext cx="9994231" cy="3170215"/>
          </a:xfrm>
        </p:spPr>
        <p:txBody>
          <a:bodyPr/>
          <a:lstStyle/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Использование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ифровых образовательных ресурсов на уроках английского языка с целью повышения качества образования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15128" y="4261079"/>
            <a:ext cx="9529010" cy="1754710"/>
          </a:xfrm>
        </p:spPr>
        <p:txBody>
          <a:bodyPr>
            <a:noAutofit/>
          </a:bodyPr>
          <a:lstStyle/>
          <a:p>
            <a:pPr lvl="8" algn="l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Колочева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Кристина Дмитриевна</a:t>
            </a:r>
          </a:p>
          <a:p>
            <a:pPr lvl="8" algn="l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Учитель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англ.яз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 algn="l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МБОУ СОШ №24, г. Мытищи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 algn="l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	E-mail: kolocheva@yandex.ru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417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043" t="7676" r="1197" b="43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0357" t="47204" r="21888" b="25822"/>
          <a:stretch/>
        </p:blipFill>
        <p:spPr>
          <a:xfrm>
            <a:off x="10381590" y="5069305"/>
            <a:ext cx="1633947" cy="139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04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0021" r="1731" b="6143"/>
          <a:stretch/>
        </p:blipFill>
        <p:spPr>
          <a:xfrm>
            <a:off x="1" y="0"/>
            <a:ext cx="1223404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6220" t="37392" r="24272" b="30280"/>
          <a:stretch/>
        </p:blipFill>
        <p:spPr>
          <a:xfrm>
            <a:off x="10110637" y="4776952"/>
            <a:ext cx="2081363" cy="193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60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02" t="10452" r="3552" b="592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0718" t="33728" r="46445" b="11314"/>
          <a:stretch/>
        </p:blipFill>
        <p:spPr>
          <a:xfrm>
            <a:off x="10137227" y="4887841"/>
            <a:ext cx="1891863" cy="178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93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82" t="9805" r="6338" b="5495"/>
          <a:stretch/>
        </p:blipFill>
        <p:spPr>
          <a:xfrm>
            <a:off x="0" y="0"/>
            <a:ext cx="122182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1243" t="43476" r="20779" b="7209"/>
          <a:stretch/>
        </p:blipFill>
        <p:spPr>
          <a:xfrm>
            <a:off x="10603833" y="5402562"/>
            <a:ext cx="1379622" cy="136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69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0237" r="24272" b="5065"/>
          <a:stretch/>
        </p:blipFill>
        <p:spPr>
          <a:xfrm>
            <a:off x="0" y="0"/>
            <a:ext cx="12192000" cy="68900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2164" t="38686" r="35904" b="24461"/>
          <a:stretch/>
        </p:blipFill>
        <p:spPr>
          <a:xfrm>
            <a:off x="10263352" y="4736361"/>
            <a:ext cx="1928648" cy="182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9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0" t="10668" r="1977" b="5280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64795" t="51809" r="21396" b="23191"/>
          <a:stretch/>
        </p:blipFill>
        <p:spPr>
          <a:xfrm>
            <a:off x="10395285" y="4908882"/>
            <a:ext cx="1796715" cy="182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88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724" t="9806" r="10095" b="10454"/>
          <a:stretch/>
        </p:blipFill>
        <p:spPr>
          <a:xfrm>
            <a:off x="11855" y="0"/>
            <a:ext cx="12180145" cy="68684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4474" t="23168" r="41842" b="20798"/>
          <a:stretch/>
        </p:blipFill>
        <p:spPr>
          <a:xfrm>
            <a:off x="9956772" y="740978"/>
            <a:ext cx="2056552" cy="192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37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897" t="7812" r="1710" b="5898"/>
          <a:stretch/>
        </p:blipFill>
        <p:spPr>
          <a:xfrm>
            <a:off x="0" y="-34154"/>
            <a:ext cx="12192000" cy="68921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0112" t="12336" r="16586" b="8343"/>
          <a:stretch/>
        </p:blipFill>
        <p:spPr>
          <a:xfrm>
            <a:off x="10250904" y="4890071"/>
            <a:ext cx="1825097" cy="187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31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304" t="10143" r="1792" b="60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0740" t="47423" r="25094" b="11348"/>
          <a:stretch/>
        </p:blipFill>
        <p:spPr>
          <a:xfrm>
            <a:off x="10395285" y="625641"/>
            <a:ext cx="1796715" cy="172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96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0452" r="1371" b="657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5857" t="54634" r="27664" b="17564"/>
          <a:stretch/>
        </p:blipFill>
        <p:spPr>
          <a:xfrm>
            <a:off x="10342179" y="5103391"/>
            <a:ext cx="1849821" cy="175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09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6273106"/>
              </p:ext>
            </p:extLst>
          </p:nvPr>
        </p:nvGraphicFramePr>
        <p:xfrm>
          <a:off x="677917" y="0"/>
          <a:ext cx="11514083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2747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03" t="11745" r="1492" b="5280"/>
          <a:stretch/>
        </p:blipFill>
        <p:spPr>
          <a:xfrm>
            <a:off x="1" y="0"/>
            <a:ext cx="7252138" cy="34555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6462" t="41272" r="22382" b="21655"/>
          <a:stretch/>
        </p:blipFill>
        <p:spPr>
          <a:xfrm>
            <a:off x="6219753" y="2438400"/>
            <a:ext cx="1032386" cy="10171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5244" t="9923" r="7217" b="6743"/>
          <a:stretch/>
        </p:blipFill>
        <p:spPr>
          <a:xfrm>
            <a:off x="1" y="3455535"/>
            <a:ext cx="7252138" cy="34024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61836" t="49397" r="22505" b="23849"/>
          <a:stretch/>
        </p:blipFill>
        <p:spPr>
          <a:xfrm>
            <a:off x="6250165" y="5893936"/>
            <a:ext cx="1001974" cy="9625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5975" t="9266" r="19588" b="7620"/>
          <a:stretch/>
        </p:blipFill>
        <p:spPr>
          <a:xfrm>
            <a:off x="7252139" y="-1538"/>
            <a:ext cx="4939861" cy="31010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58506" t="56205" r="27328" b="20327"/>
          <a:stretch/>
        </p:blipFill>
        <p:spPr>
          <a:xfrm>
            <a:off x="11158639" y="0"/>
            <a:ext cx="1033361" cy="962526"/>
          </a:xfrm>
          <a:prstGeom prst="rect">
            <a:avLst/>
          </a:prstGeom>
        </p:spPr>
      </p:pic>
      <p:pic>
        <p:nvPicPr>
          <p:cNvPr id="1026" name="Picture 2" descr="http://bakalyroo.ru/wp-content/uploads/2020/04/original_5d24b4daf6a99e301a2ea203_5d25be6cb2fa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4014">
            <a:off x="8025463" y="3685670"/>
            <a:ext cx="3282017" cy="2439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057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0990" y="190129"/>
            <a:ext cx="114344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50000"/>
              </a:lnSpc>
            </a:pP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</a:t>
            </a:r>
            <a:r>
              <a:rPr lang="ru-RU" sz="2800" b="1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ыводы: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процесс обучения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становится мобильным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дифференцированным, индивидуальным, интерактивным.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формируется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способность самостоятельно оценивать проделанную работу,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повышается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интерес и мотивация к изучению иностранного языка,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повышается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эффективность уроков.</a:t>
            </a:r>
            <a:endParaRPr lang="ru-RU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1950" algn="just">
              <a:lnSpc>
                <a:spcPct val="150000"/>
              </a:lnSpc>
            </a:pPr>
            <a:endParaRPr lang="ru-RU" sz="3200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https://im0-tub-ru.yandex.net/i?id=6a0babccab3d65a27cff487f8facb072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179" y="3177821"/>
            <a:ext cx="5231509" cy="348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69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9594" y="310411"/>
            <a:ext cx="11379200" cy="4151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Интернет-ресурсы на уроке иностранного языка позволяют обеспечить: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быстрый доступ к </a:t>
            </a: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информации;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предоставить 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наглядность изучаемого </a:t>
            </a: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материала;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услышать 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аутентичные </a:t>
            </a: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тексты;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развивать 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навыки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аудирования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чтения, письма, </a:t>
            </a: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коммуникации;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мотивировать 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обучающихся на самообучение и </a:t>
            </a: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самообразование;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активизировать 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познавательных навыков и мыслительных способностей учащихся.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://izvestia.nikolaev.ua/wp-content/uploads/2017/10/using-the-intern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088" y="3913278"/>
            <a:ext cx="4131284" cy="2755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132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80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722" t="10248" r="7826" b="5825"/>
          <a:stretch/>
        </p:blipFill>
        <p:spPr>
          <a:xfrm>
            <a:off x="0" y="0"/>
            <a:ext cx="12192000" cy="68654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5493" t="43211" r="15911" b="13470"/>
          <a:stretch/>
        </p:blipFill>
        <p:spPr>
          <a:xfrm>
            <a:off x="8901734" y="4792718"/>
            <a:ext cx="2433673" cy="207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2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6239" t="12188" r="16239" b="1355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60098" t="46012" r="17850" b="16487"/>
          <a:stretch/>
        </p:blipFill>
        <p:spPr>
          <a:xfrm>
            <a:off x="10130523" y="4997669"/>
            <a:ext cx="1945863" cy="186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79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9021" t="10236" r="20152" b="5496"/>
          <a:stretch/>
        </p:blipFill>
        <p:spPr>
          <a:xfrm>
            <a:off x="0" y="0"/>
            <a:ext cx="12192000" cy="68396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60583" t="36315" r="11792" b="17565"/>
          <a:stretch/>
        </p:blipFill>
        <p:spPr>
          <a:xfrm>
            <a:off x="10484069" y="110359"/>
            <a:ext cx="1513489" cy="142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56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7948" r="1221" b="7143"/>
          <a:stretch/>
        </p:blipFill>
        <p:spPr>
          <a:xfrm>
            <a:off x="0" y="0"/>
            <a:ext cx="1218306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5308" t="32651" r="9126" b="24030"/>
          <a:stretch/>
        </p:blipFill>
        <p:spPr>
          <a:xfrm>
            <a:off x="10291202" y="4062573"/>
            <a:ext cx="1891862" cy="18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15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0872" r="1855" b="602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65905" t="52467" r="22629" b="27138"/>
          <a:stretch/>
        </p:blipFill>
        <p:spPr>
          <a:xfrm>
            <a:off x="10571747" y="5229726"/>
            <a:ext cx="1491916" cy="149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88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778</TotalTime>
  <Words>112</Words>
  <Application>Microsoft Office PowerPoint</Application>
  <PresentationFormat>Широкоэкранный</PresentationFormat>
  <Paragraphs>27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Comic Sans MS</vt:lpstr>
      <vt:lpstr>Franklin Gothic Book</vt:lpstr>
      <vt:lpstr>Wingdings</vt:lpstr>
      <vt:lpstr>Crop</vt:lpstr>
      <vt:lpstr>Использование цифровых образовательных ресурсов на уроках английского языка с целью повышения качества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Кристина Колочева</dc:creator>
  <cp:lastModifiedBy>Александр Лучинин</cp:lastModifiedBy>
  <cp:revision>35</cp:revision>
  <dcterms:created xsi:type="dcterms:W3CDTF">2018-09-21T14:15:03Z</dcterms:created>
  <dcterms:modified xsi:type="dcterms:W3CDTF">2020-10-15T13:54:43Z</dcterms:modified>
</cp:coreProperties>
</file>